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2.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3.xml" ContentType="application/vnd.openxmlformats-officedocument.theme+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theme/theme4.xml" ContentType="application/vnd.openxmlformats-officedocument.theme+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theme/theme5.xml" ContentType="application/vnd.openxmlformats-officedocument.theme+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theme/theme6.xml" ContentType="application/vnd.openxmlformats-officedocument.theme+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theme/theme7.xml" ContentType="application/vnd.openxmlformats-officedocument.theme+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theme/theme8.xml" ContentType="application/vnd.openxmlformats-officedocument.theme+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theme/theme9.xml" ContentType="application/vnd.openxmlformats-officedocument.theme+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theme/theme10.xml" ContentType="application/vnd.openxmlformats-officedocument.theme+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theme/theme11.xml" ContentType="application/vnd.openxmlformats-officedocument.theme+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theme/theme12.xml" ContentType="application/vnd.openxmlformats-officedocument.theme+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theme/theme13.xml" ContentType="application/vnd.openxmlformats-officedocument.theme+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theme/theme14.xml" ContentType="application/vnd.openxmlformats-officedocument.theme+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theme/theme15.xml" ContentType="application/vnd.openxmlformats-officedocument.theme+xml"/>
  <Override PartName="/ppt/slideLayouts/slideLayout658.xml" ContentType="application/vnd.openxmlformats-officedocument.presentationml.slideLayout+xml"/>
  <Override PartName="/ppt/theme/theme16.xml" ContentType="application/vnd.openxmlformats-officedocument.theme+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slideLayouts/slideLayout678.xml" ContentType="application/vnd.openxmlformats-officedocument.presentationml.slideLayout+xml"/>
  <Override PartName="/ppt/slideLayouts/slideLayout679.xml" ContentType="application/vnd.openxmlformats-officedocument.presentationml.slideLayout+xml"/>
  <Override PartName="/ppt/slideLayouts/slideLayout680.xml" ContentType="application/vnd.openxmlformats-officedocument.presentationml.slideLayout+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slideLayouts/slideLayout683.xml" ContentType="application/vnd.openxmlformats-officedocument.presentationml.slideLayout+xml"/>
  <Override PartName="/ppt/slideLayouts/slideLayout684.xml" ContentType="application/vnd.openxmlformats-officedocument.presentationml.slideLayout+xml"/>
  <Override PartName="/ppt/slideLayouts/slideLayout685.xml" ContentType="application/vnd.openxmlformats-officedocument.presentationml.slideLayout+xml"/>
  <Override PartName="/ppt/slideLayouts/slideLayout686.xml" ContentType="application/vnd.openxmlformats-officedocument.presentationml.slideLayout+xml"/>
  <Override PartName="/ppt/slideLayouts/slideLayout687.xml" ContentType="application/vnd.openxmlformats-officedocument.presentationml.slideLayout+xml"/>
  <Override PartName="/ppt/slideLayouts/slideLayout688.xml" ContentType="application/vnd.openxmlformats-officedocument.presentationml.slideLayout+xml"/>
  <Override PartName="/ppt/slideLayouts/slideLayout689.xml" ContentType="application/vnd.openxmlformats-officedocument.presentationml.slideLayout+xml"/>
  <Override PartName="/ppt/slideLayouts/slideLayout690.xml" ContentType="application/vnd.openxmlformats-officedocument.presentationml.slideLayout+xml"/>
  <Override PartName="/ppt/slideLayouts/slideLayout691.xml" ContentType="application/vnd.openxmlformats-officedocument.presentationml.slideLayout+xml"/>
  <Override PartName="/ppt/slideLayouts/slideLayout692.xml" ContentType="application/vnd.openxmlformats-officedocument.presentationml.slideLayout+xml"/>
  <Override PartName="/ppt/slideLayouts/slideLayout693.xml" ContentType="application/vnd.openxmlformats-officedocument.presentationml.slideLayout+xml"/>
  <Override PartName="/ppt/slideLayouts/slideLayout694.xml" ContentType="application/vnd.openxmlformats-officedocument.presentationml.slideLayout+xml"/>
  <Override PartName="/ppt/slideLayouts/slideLayout695.xml" ContentType="application/vnd.openxmlformats-officedocument.presentationml.slideLayout+xml"/>
  <Override PartName="/ppt/slideLayouts/slideLayout696.xml" ContentType="application/vnd.openxmlformats-officedocument.presentationml.slideLayout+xml"/>
  <Override PartName="/ppt/theme/theme17.xml" ContentType="application/vnd.openxmlformats-officedocument.theme+xml"/>
  <Override PartName="/ppt/slideLayouts/slideLayout697.xml" ContentType="application/vnd.openxmlformats-officedocument.presentationml.slideLayout+xml"/>
  <Override PartName="/ppt/slideLayouts/slideLayout698.xml" ContentType="application/vnd.openxmlformats-officedocument.presentationml.slideLayout+xml"/>
  <Override PartName="/ppt/slideLayouts/slideLayout699.xml" ContentType="application/vnd.openxmlformats-officedocument.presentationml.slideLayout+xml"/>
  <Override PartName="/ppt/slideLayouts/slideLayout700.xml" ContentType="application/vnd.openxmlformats-officedocument.presentationml.slideLayout+xml"/>
  <Override PartName="/ppt/slideLayouts/slideLayout701.xml" ContentType="application/vnd.openxmlformats-officedocument.presentationml.slideLayout+xml"/>
  <Override PartName="/ppt/slideLayouts/slideLayout702.xml" ContentType="application/vnd.openxmlformats-officedocument.presentationml.slideLayout+xml"/>
  <Override PartName="/ppt/slideLayouts/slideLayout703.xml" ContentType="application/vnd.openxmlformats-officedocument.presentationml.slideLayout+xml"/>
  <Override PartName="/ppt/slideLayouts/slideLayout704.xml" ContentType="application/vnd.openxmlformats-officedocument.presentationml.slideLayout+xml"/>
  <Override PartName="/ppt/slideLayouts/slideLayout705.xml" ContentType="application/vnd.openxmlformats-officedocument.presentationml.slideLayout+xml"/>
  <Override PartName="/ppt/slideLayouts/slideLayout706.xml" ContentType="application/vnd.openxmlformats-officedocument.presentationml.slideLayout+xml"/>
  <Override PartName="/ppt/slideLayouts/slideLayout707.xml" ContentType="application/vnd.openxmlformats-officedocument.presentationml.slideLayout+xml"/>
  <Override PartName="/ppt/theme/theme18.xml" ContentType="application/vnd.openxmlformats-officedocument.theme+xml"/>
  <Override PartName="/ppt/slideLayouts/slideLayout708.xml" ContentType="application/vnd.openxmlformats-officedocument.presentationml.slideLayout+xml"/>
  <Override PartName="/ppt/slideLayouts/slideLayout709.xml" ContentType="application/vnd.openxmlformats-officedocument.presentationml.slideLayout+xml"/>
  <Override PartName="/ppt/slideLayouts/slideLayout710.xml" ContentType="application/vnd.openxmlformats-officedocument.presentationml.slideLayout+xml"/>
  <Override PartName="/ppt/slideLayouts/slideLayout711.xml" ContentType="application/vnd.openxmlformats-officedocument.presentationml.slideLayout+xml"/>
  <Override PartName="/ppt/slideLayouts/slideLayout712.xml" ContentType="application/vnd.openxmlformats-officedocument.presentationml.slideLayout+xml"/>
  <Override PartName="/ppt/slideLayouts/slideLayout713.xml" ContentType="application/vnd.openxmlformats-officedocument.presentationml.slideLayout+xml"/>
  <Override PartName="/ppt/slideLayouts/slideLayout714.xml" ContentType="application/vnd.openxmlformats-officedocument.presentationml.slideLayout+xml"/>
  <Override PartName="/ppt/slideLayouts/slideLayout715.xml" ContentType="application/vnd.openxmlformats-officedocument.presentationml.slideLayout+xml"/>
  <Override PartName="/ppt/slideLayouts/slideLayout716.xml" ContentType="application/vnd.openxmlformats-officedocument.presentationml.slideLayout+xml"/>
  <Override PartName="/ppt/slideLayouts/slideLayout717.xml" ContentType="application/vnd.openxmlformats-officedocument.presentationml.slideLayout+xml"/>
  <Override PartName="/ppt/slideLayouts/slideLayout718.xml" ContentType="application/vnd.openxmlformats-officedocument.presentationml.slideLayout+xml"/>
  <Override PartName="/ppt/theme/theme19.xml" ContentType="application/vnd.openxmlformats-officedocument.theme+xml"/>
  <Override PartName="/ppt/slideLayouts/slideLayout719.xml" ContentType="application/vnd.openxmlformats-officedocument.presentationml.slideLayout+xml"/>
  <Override PartName="/ppt/theme/theme20.xml" ContentType="application/vnd.openxmlformats-officedocument.theme+xml"/>
  <Override PartName="/ppt/slideLayouts/slideLayout720.xml" ContentType="application/vnd.openxmlformats-officedocument.presentationml.slideLayout+xml"/>
  <Override PartName="/ppt/slideLayouts/slideLayout721.xml" ContentType="application/vnd.openxmlformats-officedocument.presentationml.slideLayout+xml"/>
  <Override PartName="/ppt/slideLayouts/slideLayout722.xml" ContentType="application/vnd.openxmlformats-officedocument.presentationml.slideLayout+xml"/>
  <Override PartName="/ppt/slideLayouts/slideLayout723.xml" ContentType="application/vnd.openxmlformats-officedocument.presentationml.slideLayout+xml"/>
  <Override PartName="/ppt/slideLayouts/slideLayout724.xml" ContentType="application/vnd.openxmlformats-officedocument.presentationml.slideLayout+xml"/>
  <Override PartName="/ppt/slideLayouts/slideLayout725.xml" ContentType="application/vnd.openxmlformats-officedocument.presentationml.slideLayout+xml"/>
  <Override PartName="/ppt/slideLayouts/slideLayout726.xml" ContentType="application/vnd.openxmlformats-officedocument.presentationml.slideLayout+xml"/>
  <Override PartName="/ppt/slideLayouts/slideLayout727.xml" ContentType="application/vnd.openxmlformats-officedocument.presentationml.slideLayout+xml"/>
  <Override PartName="/ppt/slideLayouts/slideLayout728.xml" ContentType="application/vnd.openxmlformats-officedocument.presentationml.slideLayout+xml"/>
  <Override PartName="/ppt/slideLayouts/slideLayout729.xml" ContentType="application/vnd.openxmlformats-officedocument.presentationml.slideLayout+xml"/>
  <Override PartName="/ppt/slideLayouts/slideLayout730.xml" ContentType="application/vnd.openxmlformats-officedocument.presentationml.slideLayout+xml"/>
  <Override PartName="/ppt/slideLayouts/slideLayout731.xml" ContentType="application/vnd.openxmlformats-officedocument.presentationml.slideLayout+xml"/>
  <Override PartName="/ppt/slideLayouts/slideLayout732.xml" ContentType="application/vnd.openxmlformats-officedocument.presentationml.slideLayout+xml"/>
  <Override PartName="/ppt/slideLayouts/slideLayout733.xml" ContentType="application/vnd.openxmlformats-officedocument.presentationml.slideLayout+xml"/>
  <Override PartName="/ppt/slideLayouts/slideLayout734.xml" ContentType="application/vnd.openxmlformats-officedocument.presentationml.slideLayout+xml"/>
  <Override PartName="/ppt/slideLayouts/slideLayout735.xml" ContentType="application/vnd.openxmlformats-officedocument.presentationml.slideLayout+xml"/>
  <Override PartName="/ppt/slideLayouts/slideLayout736.xml" ContentType="application/vnd.openxmlformats-officedocument.presentationml.slideLayout+xml"/>
  <Override PartName="/ppt/slideLayouts/slideLayout737.xml" ContentType="application/vnd.openxmlformats-officedocument.presentationml.slideLayout+xml"/>
  <Override PartName="/ppt/slideLayouts/slideLayout738.xml" ContentType="application/vnd.openxmlformats-officedocument.presentationml.slideLayout+xml"/>
  <Override PartName="/ppt/slideLayouts/slideLayout739.xml" ContentType="application/vnd.openxmlformats-officedocument.presentationml.slideLayout+xml"/>
  <Override PartName="/ppt/slideLayouts/slideLayout740.xml" ContentType="application/vnd.openxmlformats-officedocument.presentationml.slideLayout+xml"/>
  <Override PartName="/ppt/slideLayouts/slideLayout741.xml" ContentType="application/vnd.openxmlformats-officedocument.presentationml.slideLayout+xml"/>
  <Override PartName="/ppt/slideLayouts/slideLayout742.xml" ContentType="application/vnd.openxmlformats-officedocument.presentationml.slideLayout+xml"/>
  <Override PartName="/ppt/slideLayouts/slideLayout743.xml" ContentType="application/vnd.openxmlformats-officedocument.presentationml.slideLayout+xml"/>
  <Override PartName="/ppt/slideLayouts/slideLayout744.xml" ContentType="application/vnd.openxmlformats-officedocument.presentationml.slideLayout+xml"/>
  <Override PartName="/ppt/slideLayouts/slideLayout745.xml" ContentType="application/vnd.openxmlformats-officedocument.presentationml.slideLayout+xml"/>
  <Override PartName="/ppt/slideLayouts/slideLayout746.xml" ContentType="application/vnd.openxmlformats-officedocument.presentationml.slideLayout+xml"/>
  <Override PartName="/ppt/slideLayouts/slideLayout747.xml" ContentType="application/vnd.openxmlformats-officedocument.presentationml.slideLayout+xml"/>
  <Override PartName="/ppt/slideLayouts/slideLayout748.xml" ContentType="application/vnd.openxmlformats-officedocument.presentationml.slideLayout+xml"/>
  <Override PartName="/ppt/slideLayouts/slideLayout749.xml" ContentType="application/vnd.openxmlformats-officedocument.presentationml.slideLayout+xml"/>
  <Override PartName="/ppt/slideLayouts/slideLayout750.xml" ContentType="application/vnd.openxmlformats-officedocument.presentationml.slideLayout+xml"/>
  <Override PartName="/ppt/slideLayouts/slideLayout751.xml" ContentType="application/vnd.openxmlformats-officedocument.presentationml.slideLayout+xml"/>
  <Override PartName="/ppt/slideLayouts/slideLayout752.xml" ContentType="application/vnd.openxmlformats-officedocument.presentationml.slideLayout+xml"/>
  <Override PartName="/ppt/slideLayouts/slideLayout753.xml" ContentType="application/vnd.openxmlformats-officedocument.presentationml.slideLayout+xml"/>
  <Override PartName="/ppt/slideLayouts/slideLayout754.xml" ContentType="application/vnd.openxmlformats-officedocument.presentationml.slideLayout+xml"/>
  <Override PartName="/ppt/slideLayouts/slideLayout755.xml" ContentType="application/vnd.openxmlformats-officedocument.presentationml.slideLayout+xml"/>
  <Override PartName="/ppt/slideLayouts/slideLayout756.xml" ContentType="application/vnd.openxmlformats-officedocument.presentationml.slideLayout+xml"/>
  <Override PartName="/ppt/slideLayouts/slideLayout757.xml" ContentType="application/vnd.openxmlformats-officedocument.presentationml.slideLayout+xml"/>
  <Override PartName="/ppt/slideLayouts/slideLayout758.xml" ContentType="application/vnd.openxmlformats-officedocument.presentationml.slideLayout+xml"/>
  <Override PartName="/ppt/slideLayouts/slideLayout759.xml" ContentType="application/vnd.openxmlformats-officedocument.presentationml.slideLayout+xml"/>
  <Override PartName="/ppt/slideLayouts/slideLayout760.xml" ContentType="application/vnd.openxmlformats-officedocument.presentationml.slideLayout+xml"/>
  <Override PartName="/ppt/slideLayouts/slideLayout761.xml" ContentType="application/vnd.openxmlformats-officedocument.presentationml.slideLayout+xml"/>
  <Override PartName="/ppt/slideLayouts/slideLayout762.xml" ContentType="application/vnd.openxmlformats-officedocument.presentationml.slideLayout+xml"/>
  <Override PartName="/ppt/slideLayouts/slideLayout763.xml" ContentType="application/vnd.openxmlformats-officedocument.presentationml.slideLayout+xml"/>
  <Override PartName="/ppt/slideLayouts/slideLayout764.xml" ContentType="application/vnd.openxmlformats-officedocument.presentationml.slideLayout+xml"/>
  <Override PartName="/ppt/slideLayouts/slideLayout765.xml" ContentType="application/vnd.openxmlformats-officedocument.presentationml.slideLayout+xml"/>
  <Override PartName="/ppt/slideLayouts/slideLayout766.xml" ContentType="application/vnd.openxmlformats-officedocument.presentationml.slideLayout+xml"/>
  <Override PartName="/ppt/slideLayouts/slideLayout767.xml" ContentType="application/vnd.openxmlformats-officedocument.presentationml.slideLayout+xml"/>
  <Override PartName="/ppt/slideLayouts/slideLayout768.xml" ContentType="application/vnd.openxmlformats-officedocument.presentationml.slideLayout+xml"/>
  <Override PartName="/ppt/slideLayouts/slideLayout769.xml" ContentType="application/vnd.openxmlformats-officedocument.presentationml.slideLayout+xml"/>
  <Override PartName="/ppt/slideLayouts/slideLayout770.xml" ContentType="application/vnd.openxmlformats-officedocument.presentationml.slideLayout+xml"/>
  <Override PartName="/ppt/slideLayouts/slideLayout771.xml" ContentType="application/vnd.openxmlformats-officedocument.presentationml.slideLayout+xml"/>
  <Override PartName="/ppt/slideLayouts/slideLayout772.xml" ContentType="application/vnd.openxmlformats-officedocument.presentationml.slideLayout+xml"/>
  <Override PartName="/ppt/slideLayouts/slideLayout773.xml" ContentType="application/vnd.openxmlformats-officedocument.presentationml.slideLayout+xml"/>
  <Override PartName="/ppt/slideLayouts/slideLayout774.xml" ContentType="application/vnd.openxmlformats-officedocument.presentationml.slideLayout+xml"/>
  <Override PartName="/ppt/slideLayouts/slideLayout775.xml" ContentType="application/vnd.openxmlformats-officedocument.presentationml.slideLayout+xml"/>
  <Override PartName="/ppt/slideLayouts/slideLayout776.xml" ContentType="application/vnd.openxmlformats-officedocument.presentationml.slideLayout+xml"/>
  <Override PartName="/ppt/slideLayouts/slideLayout777.xml" ContentType="application/vnd.openxmlformats-officedocument.presentationml.slideLayout+xml"/>
  <Override PartName="/ppt/slideLayouts/slideLayout778.xml" ContentType="application/vnd.openxmlformats-officedocument.presentationml.slideLayout+xml"/>
  <Override PartName="/ppt/slideLayouts/slideLayout779.xml" ContentType="application/vnd.openxmlformats-officedocument.presentationml.slideLayout+xml"/>
  <Override PartName="/ppt/slideLayouts/slideLayout780.xml" ContentType="application/vnd.openxmlformats-officedocument.presentationml.slideLayout+xml"/>
  <Override PartName="/ppt/slideLayouts/slideLayout781.xml" ContentType="application/vnd.openxmlformats-officedocument.presentationml.slideLayout+xml"/>
  <Override PartName="/ppt/slideLayouts/slideLayout782.xml" ContentType="application/vnd.openxmlformats-officedocument.presentationml.slideLayout+xml"/>
  <Override PartName="/ppt/slideLayouts/slideLayout783.xml" ContentType="application/vnd.openxmlformats-officedocument.presentationml.slideLayout+xml"/>
  <Override PartName="/ppt/slideLayouts/slideLayout784.xml" ContentType="application/vnd.openxmlformats-officedocument.presentationml.slideLayout+xml"/>
  <Override PartName="/ppt/slideLayouts/slideLayout785.xml" ContentType="application/vnd.openxmlformats-officedocument.presentationml.slideLayout+xml"/>
  <Override PartName="/ppt/slideLayouts/slideLayout786.xml" ContentType="application/vnd.openxmlformats-officedocument.presentationml.slideLayout+xml"/>
  <Override PartName="/ppt/slideLayouts/slideLayout787.xml" ContentType="application/vnd.openxmlformats-officedocument.presentationml.slideLayout+xml"/>
  <Override PartName="/ppt/slideLayouts/slideLayout788.xml" ContentType="application/vnd.openxmlformats-officedocument.presentationml.slideLayout+xml"/>
  <Override PartName="/ppt/slideLayouts/slideLayout789.xml" ContentType="application/vnd.openxmlformats-officedocument.presentationml.slideLayout+xml"/>
  <Override PartName="/ppt/slideLayouts/slideLayout790.xml" ContentType="application/vnd.openxmlformats-officedocument.presentationml.slideLayout+xml"/>
  <Override PartName="/ppt/slideLayouts/slideLayout791.xml" ContentType="application/vnd.openxmlformats-officedocument.presentationml.slideLayout+xml"/>
  <Override PartName="/ppt/slideLayouts/slideLayout792.xml" ContentType="application/vnd.openxmlformats-officedocument.presentationml.slideLayout+xml"/>
  <Override PartName="/ppt/slideLayouts/slideLayout793.xml" ContentType="application/vnd.openxmlformats-officedocument.presentationml.slideLayout+xml"/>
  <Override PartName="/ppt/slideLayouts/slideLayout794.xml" ContentType="application/vnd.openxmlformats-officedocument.presentationml.slideLayout+xml"/>
  <Override PartName="/ppt/slideLayouts/slideLayout795.xml" ContentType="application/vnd.openxmlformats-officedocument.presentationml.slideLayout+xml"/>
  <Override PartName="/ppt/slideLayouts/slideLayout796.xml" ContentType="application/vnd.openxmlformats-officedocument.presentationml.slideLayout+xml"/>
  <Override PartName="/ppt/slideLayouts/slideLayout797.xml" ContentType="application/vnd.openxmlformats-officedocument.presentationml.slideLayout+xml"/>
  <Override PartName="/ppt/slideLayouts/slideLayout798.xml" ContentType="application/vnd.openxmlformats-officedocument.presentationml.slideLayout+xml"/>
  <Override PartName="/ppt/slideLayouts/slideLayout799.xml" ContentType="application/vnd.openxmlformats-officedocument.presentationml.slideLayout+xml"/>
  <Override PartName="/ppt/slideLayouts/slideLayout800.xml" ContentType="application/vnd.openxmlformats-officedocument.presentationml.slideLayout+xml"/>
  <Override PartName="/ppt/slideLayouts/slideLayout801.xml" ContentType="application/vnd.openxmlformats-officedocument.presentationml.slideLayout+xml"/>
  <Override PartName="/ppt/slideLayouts/slideLayout802.xml" ContentType="application/vnd.openxmlformats-officedocument.presentationml.slideLayout+xml"/>
  <Override PartName="/ppt/slideLayouts/slideLayout803.xml" ContentType="application/vnd.openxmlformats-officedocument.presentationml.slideLayout+xml"/>
  <Override PartName="/ppt/slideLayouts/slideLayout804.xml" ContentType="application/vnd.openxmlformats-officedocument.presentationml.slideLayout+xml"/>
  <Override PartName="/ppt/slideLayouts/slideLayout805.xml" ContentType="application/vnd.openxmlformats-officedocument.presentationml.slideLayout+xml"/>
  <Override PartName="/ppt/slideLayouts/slideLayout806.xml" ContentType="application/vnd.openxmlformats-officedocument.presentationml.slideLayout+xml"/>
  <Override PartName="/ppt/slideLayouts/slideLayout807.xml" ContentType="application/vnd.openxmlformats-officedocument.presentationml.slideLayout+xml"/>
  <Override PartName="/ppt/slideLayouts/slideLayout808.xml" ContentType="application/vnd.openxmlformats-officedocument.presentationml.slideLayout+xml"/>
  <Override PartName="/ppt/slideLayouts/slideLayout809.xml" ContentType="application/vnd.openxmlformats-officedocument.presentationml.slideLayout+xml"/>
  <Override PartName="/ppt/slideLayouts/slideLayout810.xml" ContentType="application/vnd.openxmlformats-officedocument.presentationml.slideLayout+xml"/>
  <Override PartName="/ppt/slideLayouts/slideLayout811.xml" ContentType="application/vnd.openxmlformats-officedocument.presentationml.slideLayout+xml"/>
  <Override PartName="/ppt/slideLayouts/slideLayout812.xml" ContentType="application/vnd.openxmlformats-officedocument.presentationml.slideLayout+xml"/>
  <Override PartName="/ppt/slideLayouts/slideLayout813.xml" ContentType="application/vnd.openxmlformats-officedocument.presentationml.slideLayout+xml"/>
  <Override PartName="/ppt/slideLayouts/slideLayout814.xml" ContentType="application/vnd.openxmlformats-officedocument.presentationml.slideLayout+xml"/>
  <Override PartName="/ppt/slideLayouts/slideLayout815.xml" ContentType="application/vnd.openxmlformats-officedocument.presentationml.slideLayout+xml"/>
  <Override PartName="/ppt/slideLayouts/slideLayout816.xml" ContentType="application/vnd.openxmlformats-officedocument.presentationml.slideLayout+xml"/>
  <Override PartName="/ppt/slideLayouts/slideLayout817.xml" ContentType="application/vnd.openxmlformats-officedocument.presentationml.slideLayout+xml"/>
  <Override PartName="/ppt/slideLayouts/slideLayout818.xml" ContentType="application/vnd.openxmlformats-officedocument.presentationml.slideLayout+xml"/>
  <Override PartName="/ppt/slideLayouts/slideLayout819.xml" ContentType="application/vnd.openxmlformats-officedocument.presentationml.slideLayout+xml"/>
  <Override PartName="/ppt/slideLayouts/slideLayout820.xml" ContentType="application/vnd.openxmlformats-officedocument.presentationml.slideLayout+xml"/>
  <Override PartName="/ppt/slideLayouts/slideLayout821.xml" ContentType="application/vnd.openxmlformats-officedocument.presentationml.slideLayout+xml"/>
  <Override PartName="/ppt/theme/theme21.xml" ContentType="application/vnd.openxmlformats-officedocument.theme+xml"/>
  <Override PartName="/ppt/slideLayouts/slideLayout822.xml" ContentType="application/vnd.openxmlformats-officedocument.presentationml.slideLayout+xml"/>
  <Override PartName="/ppt/slideLayouts/slideLayout823.xml" ContentType="application/vnd.openxmlformats-officedocument.presentationml.slideLayout+xml"/>
  <Override PartName="/ppt/slideLayouts/slideLayout824.xml" ContentType="application/vnd.openxmlformats-officedocument.presentationml.slideLayout+xml"/>
  <Override PartName="/ppt/slideLayouts/slideLayout825.xml" ContentType="application/vnd.openxmlformats-officedocument.presentationml.slideLayout+xml"/>
  <Override PartName="/ppt/slideLayouts/slideLayout826.xml" ContentType="application/vnd.openxmlformats-officedocument.presentationml.slideLayout+xml"/>
  <Override PartName="/ppt/slideLayouts/slideLayout827.xml" ContentType="application/vnd.openxmlformats-officedocument.presentationml.slideLayout+xml"/>
  <Override PartName="/ppt/slideLayouts/slideLayout828.xml" ContentType="application/vnd.openxmlformats-officedocument.presentationml.slideLayout+xml"/>
  <Override PartName="/ppt/slideLayouts/slideLayout829.xml" ContentType="application/vnd.openxmlformats-officedocument.presentationml.slideLayout+xml"/>
  <Override PartName="/ppt/slideLayouts/slideLayout830.xml" ContentType="application/vnd.openxmlformats-officedocument.presentationml.slideLayout+xml"/>
  <Override PartName="/ppt/slideLayouts/slideLayout831.xml" ContentType="application/vnd.openxmlformats-officedocument.presentationml.slideLayout+xml"/>
  <Override PartName="/ppt/slideLayouts/slideLayout832.xml" ContentType="application/vnd.openxmlformats-officedocument.presentationml.slideLayout+xml"/>
  <Override PartName="/ppt/theme/theme22.xml" ContentType="application/vnd.openxmlformats-officedocument.theme+xml"/>
  <Override PartName="/ppt/theme/theme2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770" r:id="rId2"/>
    <p:sldMasterId id="2147486066" r:id="rId3"/>
    <p:sldMasterId id="2147486699" r:id="rId4"/>
    <p:sldMasterId id="2147486823" r:id="rId5"/>
    <p:sldMasterId id="2147486842" r:id="rId6"/>
    <p:sldMasterId id="2147486861" r:id="rId7"/>
    <p:sldMasterId id="2147486963" r:id="rId8"/>
    <p:sldMasterId id="2147487082" r:id="rId9"/>
    <p:sldMasterId id="2147487187" r:id="rId10"/>
    <p:sldMasterId id="2147487199" r:id="rId11"/>
    <p:sldMasterId id="2147487250" r:id="rId12"/>
    <p:sldMasterId id="2147487262" r:id="rId13"/>
    <p:sldMasterId id="2147487274" r:id="rId14"/>
    <p:sldMasterId id="2147487291" r:id="rId15"/>
    <p:sldMasterId id="2147487303" r:id="rId16"/>
    <p:sldMasterId id="2147487317" r:id="rId17"/>
    <p:sldMasterId id="2147487368" r:id="rId18"/>
    <p:sldMasterId id="2147487380" r:id="rId19"/>
    <p:sldMasterId id="2147487392" r:id="rId20"/>
    <p:sldMasterId id="2147487394" r:id="rId21"/>
    <p:sldMasterId id="2147487497" r:id="rId22"/>
  </p:sldMasterIdLst>
  <p:notesMasterIdLst>
    <p:notesMasterId r:id="rId75"/>
  </p:notesMasterIdLst>
  <p:sldIdLst>
    <p:sldId id="972" r:id="rId23"/>
    <p:sldId id="966" r:id="rId24"/>
    <p:sldId id="968" r:id="rId25"/>
    <p:sldId id="984" r:id="rId26"/>
    <p:sldId id="985" r:id="rId27"/>
    <p:sldId id="892" r:id="rId28"/>
    <p:sldId id="1008" r:id="rId29"/>
    <p:sldId id="987" r:id="rId30"/>
    <p:sldId id="899" r:id="rId31"/>
    <p:sldId id="974" r:id="rId32"/>
    <p:sldId id="969" r:id="rId33"/>
    <p:sldId id="1009" r:id="rId34"/>
    <p:sldId id="1011" r:id="rId35"/>
    <p:sldId id="1010" r:id="rId36"/>
    <p:sldId id="1012" r:id="rId37"/>
    <p:sldId id="903" r:id="rId38"/>
    <p:sldId id="904" r:id="rId39"/>
    <p:sldId id="907" r:id="rId40"/>
    <p:sldId id="910" r:id="rId41"/>
    <p:sldId id="912" r:id="rId42"/>
    <p:sldId id="916" r:id="rId43"/>
    <p:sldId id="923" r:id="rId44"/>
    <p:sldId id="925" r:id="rId45"/>
    <p:sldId id="995" r:id="rId46"/>
    <p:sldId id="996" r:id="rId47"/>
    <p:sldId id="975" r:id="rId48"/>
    <p:sldId id="930" r:id="rId49"/>
    <p:sldId id="986" r:id="rId50"/>
    <p:sldId id="926" r:id="rId51"/>
    <p:sldId id="988" r:id="rId52"/>
    <p:sldId id="989" r:id="rId53"/>
    <p:sldId id="990" r:id="rId54"/>
    <p:sldId id="963" r:id="rId55"/>
    <p:sldId id="992" r:id="rId56"/>
    <p:sldId id="997" r:id="rId57"/>
    <p:sldId id="998" r:id="rId58"/>
    <p:sldId id="982" r:id="rId59"/>
    <p:sldId id="994" r:id="rId60"/>
    <p:sldId id="934" r:id="rId61"/>
    <p:sldId id="937" r:id="rId62"/>
    <p:sldId id="938" r:id="rId63"/>
    <p:sldId id="961" r:id="rId64"/>
    <p:sldId id="976" r:id="rId65"/>
    <p:sldId id="943" r:id="rId66"/>
    <p:sldId id="1003" r:id="rId67"/>
    <p:sldId id="962" r:id="rId68"/>
    <p:sldId id="1013" r:id="rId69"/>
    <p:sldId id="1005" r:id="rId70"/>
    <p:sldId id="971" r:id="rId71"/>
    <p:sldId id="1006" r:id="rId72"/>
    <p:sldId id="1007" r:id="rId73"/>
    <p:sldId id="965" r:id="rId74"/>
  </p:sldIdLst>
  <p:sldSz cx="9144000" cy="6858000" type="screen4x3"/>
  <p:notesSz cx="6858000" cy="9144000"/>
  <p:defaultTextStyle>
    <a:defPPr>
      <a:defRPr lang="zh-TW"/>
    </a:defPPr>
    <a:lvl1pPr algn="l" rtl="0" eaLnBrk="0" fontAlgn="base" hangingPunct="0">
      <a:spcBef>
        <a:spcPct val="0"/>
      </a:spcBef>
      <a:spcAft>
        <a:spcPct val="0"/>
      </a:spcAft>
      <a:defRPr kumimoji="1" sz="4400"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4400"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4400"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4400"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4400"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4400"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4400"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4400"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4400"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a:srgbClr val="FF0000"/>
    <a:srgbClr val="DDDDDD"/>
    <a:srgbClr val="FFFFCC"/>
    <a:srgbClr val="99FFCC"/>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22780" autoAdjust="0"/>
    <p:restoredTop sz="99740" autoAdjust="0"/>
  </p:normalViewPr>
  <p:slideViewPr>
    <p:cSldViewPr showGuides="1">
      <p:cViewPr varScale="1">
        <p:scale>
          <a:sx n="116" d="100"/>
          <a:sy n="116" d="100"/>
        </p:scale>
        <p:origin x="1080" y="108"/>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4.xml"/><Relationship Id="rId39" Type="http://schemas.openxmlformats.org/officeDocument/2006/relationships/slide" Target="slides/slide17.xml"/><Relationship Id="rId21" Type="http://schemas.openxmlformats.org/officeDocument/2006/relationships/slideMaster" Target="slideMasters/slideMaster21.xml"/><Relationship Id="rId34" Type="http://schemas.openxmlformats.org/officeDocument/2006/relationships/slide" Target="slides/slide12.xml"/><Relationship Id="rId42" Type="http://schemas.openxmlformats.org/officeDocument/2006/relationships/slide" Target="slides/slide20.xml"/><Relationship Id="rId47" Type="http://schemas.openxmlformats.org/officeDocument/2006/relationships/slide" Target="slides/slide25.xml"/><Relationship Id="rId50" Type="http://schemas.openxmlformats.org/officeDocument/2006/relationships/slide" Target="slides/slide28.xml"/><Relationship Id="rId55" Type="http://schemas.openxmlformats.org/officeDocument/2006/relationships/slide" Target="slides/slide33.xml"/><Relationship Id="rId63" Type="http://schemas.openxmlformats.org/officeDocument/2006/relationships/slide" Target="slides/slide41.xml"/><Relationship Id="rId68" Type="http://schemas.openxmlformats.org/officeDocument/2006/relationships/slide" Target="slides/slide46.xml"/><Relationship Id="rId76"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49.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7.xml"/><Relationship Id="rId11" Type="http://schemas.openxmlformats.org/officeDocument/2006/relationships/slideMaster" Target="slideMasters/slideMaster11.xml"/><Relationship Id="rId24" Type="http://schemas.openxmlformats.org/officeDocument/2006/relationships/slide" Target="slides/slide2.xml"/><Relationship Id="rId32" Type="http://schemas.openxmlformats.org/officeDocument/2006/relationships/slide" Target="slides/slide10.xml"/><Relationship Id="rId37" Type="http://schemas.openxmlformats.org/officeDocument/2006/relationships/slide" Target="slides/slide15.xml"/><Relationship Id="rId40" Type="http://schemas.openxmlformats.org/officeDocument/2006/relationships/slide" Target="slides/slide18.xml"/><Relationship Id="rId45" Type="http://schemas.openxmlformats.org/officeDocument/2006/relationships/slide" Target="slides/slide23.xml"/><Relationship Id="rId53" Type="http://schemas.openxmlformats.org/officeDocument/2006/relationships/slide" Target="slides/slide31.xml"/><Relationship Id="rId58" Type="http://schemas.openxmlformats.org/officeDocument/2006/relationships/slide" Target="slides/slide36.xml"/><Relationship Id="rId66" Type="http://schemas.openxmlformats.org/officeDocument/2006/relationships/slide" Target="slides/slide44.xml"/><Relationship Id="rId74" Type="http://schemas.openxmlformats.org/officeDocument/2006/relationships/slide" Target="slides/slide52.xml"/><Relationship Id="rId79"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39.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9.xml"/><Relationship Id="rId44" Type="http://schemas.openxmlformats.org/officeDocument/2006/relationships/slide" Target="slides/slide22.xml"/><Relationship Id="rId52" Type="http://schemas.openxmlformats.org/officeDocument/2006/relationships/slide" Target="slides/slide30.xml"/><Relationship Id="rId60" Type="http://schemas.openxmlformats.org/officeDocument/2006/relationships/slide" Target="slides/slide38.xml"/><Relationship Id="rId65" Type="http://schemas.openxmlformats.org/officeDocument/2006/relationships/slide" Target="slides/slide43.xml"/><Relationship Id="rId73" Type="http://schemas.openxmlformats.org/officeDocument/2006/relationships/slide" Target="slides/slide51.xml"/><Relationship Id="rId78"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5.xml"/><Relationship Id="rId30" Type="http://schemas.openxmlformats.org/officeDocument/2006/relationships/slide" Target="slides/slide8.xml"/><Relationship Id="rId35" Type="http://schemas.openxmlformats.org/officeDocument/2006/relationships/slide" Target="slides/slide13.xml"/><Relationship Id="rId43" Type="http://schemas.openxmlformats.org/officeDocument/2006/relationships/slide" Target="slides/slide21.xml"/><Relationship Id="rId48" Type="http://schemas.openxmlformats.org/officeDocument/2006/relationships/slide" Target="slides/slide26.xml"/><Relationship Id="rId56" Type="http://schemas.openxmlformats.org/officeDocument/2006/relationships/slide" Target="slides/slide34.xml"/><Relationship Id="rId64" Type="http://schemas.openxmlformats.org/officeDocument/2006/relationships/slide" Target="slides/slide42.xml"/><Relationship Id="rId69" Type="http://schemas.openxmlformats.org/officeDocument/2006/relationships/slide" Target="slides/slide47.xml"/><Relationship Id="rId77"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29.xml"/><Relationship Id="rId72" Type="http://schemas.openxmlformats.org/officeDocument/2006/relationships/slide" Target="slides/slide50.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3.xml"/><Relationship Id="rId33" Type="http://schemas.openxmlformats.org/officeDocument/2006/relationships/slide" Target="slides/slide11.xml"/><Relationship Id="rId38" Type="http://schemas.openxmlformats.org/officeDocument/2006/relationships/slide" Target="slides/slide16.xml"/><Relationship Id="rId46" Type="http://schemas.openxmlformats.org/officeDocument/2006/relationships/slide" Target="slides/slide24.xml"/><Relationship Id="rId59" Type="http://schemas.openxmlformats.org/officeDocument/2006/relationships/slide" Target="slides/slide37.xml"/><Relationship Id="rId67" Type="http://schemas.openxmlformats.org/officeDocument/2006/relationships/slide" Target="slides/slide45.xml"/><Relationship Id="rId20" Type="http://schemas.openxmlformats.org/officeDocument/2006/relationships/slideMaster" Target="slideMasters/slideMaster20.xml"/><Relationship Id="rId41" Type="http://schemas.openxmlformats.org/officeDocument/2006/relationships/slide" Target="slides/slide19.xml"/><Relationship Id="rId54" Type="http://schemas.openxmlformats.org/officeDocument/2006/relationships/slide" Target="slides/slide32.xml"/><Relationship Id="rId62" Type="http://schemas.openxmlformats.org/officeDocument/2006/relationships/slide" Target="slides/slide40.xml"/><Relationship Id="rId70" Type="http://schemas.openxmlformats.org/officeDocument/2006/relationships/slide" Target="slides/slide48.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1.xml"/><Relationship Id="rId28" Type="http://schemas.openxmlformats.org/officeDocument/2006/relationships/slide" Target="slides/slide6.xml"/><Relationship Id="rId36" Type="http://schemas.openxmlformats.org/officeDocument/2006/relationships/slide" Target="slides/slide14.xml"/><Relationship Id="rId49" Type="http://schemas.openxmlformats.org/officeDocument/2006/relationships/slide" Target="slides/slide27.xml"/><Relationship Id="rId57"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950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altLang="zh-TW"/>
          </a:p>
        </p:txBody>
      </p:sp>
      <p:sp>
        <p:nvSpPr>
          <p:cNvPr id="14950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fld id="{7018EBDC-30C6-4AD4-89EC-2DF38FEE290F}" type="datetimeFigureOut">
              <a:rPr lang="zh-TW" altLang="en-US"/>
              <a:pPr>
                <a:defRPr/>
              </a:pPr>
              <a:t>2022/03/09</a:t>
            </a:fld>
            <a:endParaRPr lang="en-US" altLang="zh-TW"/>
          </a:p>
        </p:txBody>
      </p:sp>
      <p:sp>
        <p:nvSpPr>
          <p:cNvPr id="1361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4950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TW" altLang="en-US" noProof="0" smtClean="0"/>
              <a:t>按一下以編輯母片</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14951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altLang="zh-TW"/>
          </a:p>
        </p:txBody>
      </p:sp>
      <p:sp>
        <p:nvSpPr>
          <p:cNvPr id="14951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B44315DC-A856-47C2-B668-069F7E4B95E8}" type="slidenum">
              <a:rPr lang="zh-TW" altLang="en-US"/>
              <a:pPr>
                <a:defRPr/>
              </a:pPr>
              <a:t>‹#›</a:t>
            </a:fld>
            <a:endParaRPr lang="en-US" altLang="zh-TW"/>
          </a:p>
        </p:txBody>
      </p:sp>
    </p:spTree>
    <p:extLst>
      <p:ext uri="{BB962C8B-B14F-4D97-AF65-F5344CB8AC3E}">
        <p14:creationId xmlns:p14="http://schemas.microsoft.com/office/powerpoint/2010/main" val="230617491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anose="020F0502020204030204" pitchFamily="34" charset="0"/>
        <a:ea typeface="新細明體" panose="02020500000000000000" pitchFamily="18" charset="-120"/>
        <a:cs typeface="+mn-cs"/>
      </a:defRPr>
    </a:lvl1pPr>
    <a:lvl2pPr marL="457200" algn="l" rtl="0" eaLnBrk="0" fontAlgn="base" hangingPunct="0">
      <a:spcBef>
        <a:spcPct val="30000"/>
      </a:spcBef>
      <a:spcAft>
        <a:spcPct val="0"/>
      </a:spcAft>
      <a:defRPr sz="1200" kern="1200">
        <a:solidFill>
          <a:schemeClr val="tx1"/>
        </a:solidFill>
        <a:latin typeface="Calibri" panose="020F0502020204030204" pitchFamily="34" charset="0"/>
        <a:ea typeface="新細明體" panose="02020500000000000000" pitchFamily="18" charset="-120"/>
        <a:cs typeface="+mn-cs"/>
      </a:defRPr>
    </a:lvl2pPr>
    <a:lvl3pPr marL="914400" algn="l" rtl="0" eaLnBrk="0" fontAlgn="base" hangingPunct="0">
      <a:spcBef>
        <a:spcPct val="30000"/>
      </a:spcBef>
      <a:spcAft>
        <a:spcPct val="0"/>
      </a:spcAft>
      <a:defRPr sz="1200" kern="1200">
        <a:solidFill>
          <a:schemeClr val="tx1"/>
        </a:solidFill>
        <a:latin typeface="Calibri" panose="020F0502020204030204" pitchFamily="34" charset="0"/>
        <a:ea typeface="新細明體" panose="02020500000000000000" pitchFamily="18" charset="-120"/>
        <a:cs typeface="+mn-cs"/>
      </a:defRPr>
    </a:lvl3pPr>
    <a:lvl4pPr marL="1371600" algn="l" rtl="0" eaLnBrk="0" fontAlgn="base" hangingPunct="0">
      <a:spcBef>
        <a:spcPct val="30000"/>
      </a:spcBef>
      <a:spcAft>
        <a:spcPct val="0"/>
      </a:spcAft>
      <a:defRPr sz="1200" kern="1200">
        <a:solidFill>
          <a:schemeClr val="tx1"/>
        </a:solidFill>
        <a:latin typeface="Calibri" panose="020F0502020204030204" pitchFamily="34" charset="0"/>
        <a:ea typeface="新細明體" panose="02020500000000000000" pitchFamily="18" charset="-120"/>
        <a:cs typeface="+mn-cs"/>
      </a:defRPr>
    </a:lvl4pPr>
    <a:lvl5pPr marL="1828800" algn="l" rtl="0" eaLnBrk="0" fontAlgn="base" hangingPunct="0">
      <a:spcBef>
        <a:spcPct val="30000"/>
      </a:spcBef>
      <a:spcAft>
        <a:spcPct val="0"/>
      </a:spcAft>
      <a:defRPr sz="1200" kern="1200">
        <a:solidFill>
          <a:schemeClr val="tx1"/>
        </a:solidFill>
        <a:latin typeface="Calibri" panose="020F0502020204030204" pitchFamily="34" charset="0"/>
        <a:ea typeface="新細明體" panose="02020500000000000000"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ted.com/talks/siddhartha_mukherjee_soon_we_ll_cure_diseases_with_a_cell_not_a_pill"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19163" y="746125"/>
            <a:ext cx="4967287" cy="3725863"/>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solidFill>
                <a:effectLst/>
                <a:latin typeface="+mn-lt"/>
                <a:ea typeface="+mn-ea"/>
                <a:cs typeface="+mn-cs"/>
              </a:rPr>
              <a:t>Siddhartha Mukherjee: Soon we'll cure diseases with a cell, not a pill </a:t>
            </a:r>
            <a:r>
              <a:rPr lang="en-US" altLang="zh-TW" sz="1200" u="sng" kern="1200" dirty="0">
                <a:solidFill>
                  <a:schemeClr val="tx1"/>
                </a:solidFill>
                <a:effectLst/>
                <a:latin typeface="+mn-lt"/>
                <a:ea typeface="+mn-ea"/>
                <a:cs typeface="+mn-cs"/>
                <a:hlinkClick r:id="rId3"/>
              </a:rPr>
              <a:t>https://www.ted.com/talks/siddhartha_mukherjee_soon_we_ll_cure_diseases_with_a_cell_not_a_pill</a:t>
            </a:r>
            <a:endParaRPr lang="zh-TW" altLang="zh-TW" sz="1200" kern="1200" dirty="0">
              <a:solidFill>
                <a:schemeClr val="tx1"/>
              </a:solidFill>
              <a:effectLst/>
              <a:latin typeface="+mn-lt"/>
              <a:ea typeface="+mn-ea"/>
              <a:cs typeface="+mn-cs"/>
            </a:endParaRPr>
          </a:p>
          <a:p>
            <a:endParaRPr lang="en-US" altLang="zh-TW" dirty="0"/>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200" dirty="0">
                <a:latin typeface="微軟正黑體" panose="020B0604030504040204" pitchFamily="34" charset="-120"/>
                <a:ea typeface="微軟正黑體" panose="020B0604030504040204" pitchFamily="34" charset="-120"/>
              </a:rPr>
              <a:t>Siddhartha Mukherjee(</a:t>
            </a:r>
            <a:r>
              <a:rPr lang="zh-TW" altLang="en-US" sz="1200" dirty="0">
                <a:latin typeface="微軟正黑體" panose="020B0604030504040204" pitchFamily="34" charset="-120"/>
                <a:ea typeface="微軟正黑體" panose="020B0604030504040204" pitchFamily="34" charset="-120"/>
              </a:rPr>
              <a:t>辛達塔</a:t>
            </a:r>
            <a:r>
              <a:rPr lang="en-US" altLang="zh-TW" sz="1200" dirty="0">
                <a:latin typeface="微軟正黑體" panose="020B0604030504040204" pitchFamily="34" charset="-120"/>
                <a:ea typeface="微軟正黑體" panose="020B0604030504040204" pitchFamily="34" charset="-120"/>
              </a:rPr>
              <a:t>·</a:t>
            </a:r>
            <a:r>
              <a:rPr lang="zh-TW" altLang="en-US" sz="1200" dirty="0">
                <a:latin typeface="微軟正黑體" panose="020B0604030504040204" pitchFamily="34" charset="-120"/>
                <a:ea typeface="微軟正黑體" panose="020B0604030504040204" pitchFamily="34" charset="-120"/>
              </a:rPr>
              <a:t>穆克吉，印度裔美國醫生</a:t>
            </a:r>
            <a:r>
              <a:rPr lang="en-US" altLang="zh-TW" sz="1200" dirty="0">
                <a:latin typeface="微軟正黑體" panose="020B0604030504040204" pitchFamily="34" charset="-120"/>
                <a:ea typeface="微軟正黑體" panose="020B0604030504040204" pitchFamily="34" charset="-120"/>
              </a:rPr>
              <a:t>)-</a:t>
            </a:r>
            <a:r>
              <a:rPr lang="zh-TW" altLang="en-US" sz="1200" dirty="0">
                <a:latin typeface="微軟正黑體" panose="020B0604030504040204" pitchFamily="34" charset="-120"/>
                <a:ea typeface="微軟正黑體" panose="020B0604030504040204" pitchFamily="34" charset="-120"/>
              </a:rPr>
              <a:t>以</a:t>
            </a:r>
            <a:r>
              <a:rPr lang="en-US" altLang="zh-TW" sz="1200" dirty="0">
                <a:latin typeface="微軟正黑體" panose="020B0604030504040204" pitchFamily="34" charset="-120"/>
                <a:ea typeface="微軟正黑體" panose="020B0604030504040204" pitchFamily="34" charset="-120"/>
              </a:rPr>
              <a:t>2010</a:t>
            </a:r>
            <a:r>
              <a:rPr lang="zh-TW" altLang="en-US" sz="1200" dirty="0">
                <a:latin typeface="微軟正黑體" panose="020B0604030504040204" pitchFamily="34" charset="-120"/>
                <a:ea typeface="微軟正黑體" panose="020B0604030504040204" pitchFamily="34" charset="-120"/>
              </a:rPr>
              <a:t>年</a:t>
            </a:r>
            <a:r>
              <a:rPr lang="en-US" altLang="zh-TW" sz="1200" dirty="0">
                <a:latin typeface="微軟正黑體" panose="020B0604030504040204" pitchFamily="34" charset="-120"/>
                <a:ea typeface="微軟正黑體" panose="020B0604030504040204" pitchFamily="34" charset="-120"/>
              </a:rPr>
              <a:t>《</a:t>
            </a:r>
            <a:r>
              <a:rPr lang="zh-TW" altLang="en-US" sz="1200" dirty="0">
                <a:latin typeface="微軟正黑體" panose="020B0604030504040204" pitchFamily="34" charset="-120"/>
                <a:ea typeface="微軟正黑體" panose="020B0604030504040204" pitchFamily="34" charset="-120"/>
              </a:rPr>
              <a:t>癌症的傳記</a:t>
            </a:r>
            <a:r>
              <a:rPr lang="en-US" altLang="zh-TW" sz="1200" dirty="0">
                <a:latin typeface="微軟正黑體" panose="020B0604030504040204" pitchFamily="34" charset="-120"/>
                <a:ea typeface="微軟正黑體" panose="020B0604030504040204" pitchFamily="34" charset="-120"/>
              </a:rPr>
              <a:t>》</a:t>
            </a:r>
            <a:r>
              <a:rPr lang="zh-TW" altLang="en-US" sz="1200" dirty="0">
                <a:latin typeface="微軟正黑體" panose="020B0604030504040204" pitchFamily="34" charset="-120"/>
                <a:ea typeface="微軟正黑體" panose="020B0604030504040204" pitchFamily="34" charset="-120"/>
              </a:rPr>
              <a:t>一書，獲一般非小說類普利茲獎、</a:t>
            </a:r>
            <a:r>
              <a:rPr lang="en-US" altLang="zh-TW" sz="1200" dirty="0">
                <a:latin typeface="微軟正黑體" panose="020B0604030504040204" pitchFamily="34" charset="-120"/>
                <a:ea typeface="微軟正黑體" panose="020B0604030504040204" pitchFamily="34" charset="-120"/>
              </a:rPr>
              <a:t>《</a:t>
            </a:r>
            <a:r>
              <a:rPr lang="zh-TW" altLang="en-US" sz="1200" dirty="0">
                <a:latin typeface="微軟正黑體" panose="020B0604030504040204" pitchFamily="34" charset="-120"/>
                <a:ea typeface="微軟正黑體" panose="020B0604030504040204" pitchFamily="34" charset="-120"/>
              </a:rPr>
              <a:t>時代周刊</a:t>
            </a:r>
            <a:r>
              <a:rPr lang="en-US" altLang="zh-TW" sz="1200" dirty="0">
                <a:latin typeface="微軟正黑體" panose="020B0604030504040204" pitchFamily="34" charset="-120"/>
                <a:ea typeface="微軟正黑體" panose="020B0604030504040204" pitchFamily="34" charset="-120"/>
              </a:rPr>
              <a:t>》</a:t>
            </a:r>
            <a:r>
              <a:rPr lang="zh-TW" altLang="en-US" sz="1200" dirty="0">
                <a:latin typeface="微軟正黑體" panose="020B0604030504040204" pitchFamily="34" charset="-120"/>
                <a:ea typeface="微軟正黑體" panose="020B0604030504040204" pitchFamily="34" charset="-120"/>
              </a:rPr>
              <a:t>評選</a:t>
            </a:r>
            <a:r>
              <a:rPr lang="en-US" altLang="zh-TW" sz="1200" dirty="0">
                <a:latin typeface="微軟正黑體" panose="020B0604030504040204" pitchFamily="34" charset="-120"/>
                <a:ea typeface="微軟正黑體" panose="020B0604030504040204" pitchFamily="34" charset="-120"/>
              </a:rPr>
              <a:t>100</a:t>
            </a:r>
            <a:r>
              <a:rPr lang="zh-TW" altLang="en-US" sz="1200" dirty="0">
                <a:latin typeface="微軟正黑體" panose="020B0604030504040204" pitchFamily="34" charset="-120"/>
                <a:ea typeface="微軟正黑體" panose="020B0604030504040204" pitchFamily="34" charset="-120"/>
              </a:rPr>
              <a:t>年最佳非小說類作品之一、</a:t>
            </a:r>
            <a:r>
              <a:rPr lang="en-US" altLang="zh-TW" sz="1200" dirty="0">
                <a:latin typeface="微軟正黑體" panose="020B0604030504040204" pitchFamily="34" charset="-120"/>
                <a:ea typeface="微軟正黑體" panose="020B0604030504040204" pitchFamily="34" charset="-120"/>
              </a:rPr>
              <a:t>《</a:t>
            </a:r>
            <a:r>
              <a:rPr lang="zh-TW" altLang="en-US" sz="1200" dirty="0">
                <a:latin typeface="微軟正黑體" panose="020B0604030504040204" pitchFamily="34" charset="-120"/>
                <a:ea typeface="微軟正黑體" panose="020B0604030504040204" pitchFamily="34" charset="-120"/>
              </a:rPr>
              <a:t>紐約時報</a:t>
            </a:r>
            <a:r>
              <a:rPr lang="en-US" altLang="zh-TW" sz="1200" dirty="0">
                <a:latin typeface="微軟正黑體" panose="020B0604030504040204" pitchFamily="34" charset="-120"/>
                <a:ea typeface="微軟正黑體" panose="020B0604030504040204" pitchFamily="34" charset="-120"/>
              </a:rPr>
              <a:t>》100</a:t>
            </a:r>
            <a:r>
              <a:rPr lang="zh-TW" altLang="en-US" sz="1200" dirty="0">
                <a:latin typeface="微軟正黑體" panose="020B0604030504040204" pitchFamily="34" charset="-120"/>
                <a:ea typeface="微軟正黑體" panose="020B0604030504040204" pitchFamily="34" charset="-120"/>
              </a:rPr>
              <a:t>部最有影響力的書籍。</a:t>
            </a:r>
          </a:p>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6DC5C7-165A-404D-BC28-78C80B8CCC33}" type="slidenum">
              <a:rPr kumimoji="0" lang="zh-TW" altLang="en-US" sz="1200" b="0" i="0" u="none" strike="noStrike" kern="1200" cap="none" spc="0" normalizeH="0" baseline="0" noProof="0" smtClean="0">
                <a:ln>
                  <a:noFill/>
                </a:ln>
                <a:solidFill>
                  <a:prstClr val="black"/>
                </a:solidFill>
                <a:effectLst/>
                <a:uLnTx/>
                <a:uFillTx/>
                <a:latin typeface="Calibri"/>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TW" altLang="en-US" sz="12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Tree>
    <p:extLst>
      <p:ext uri="{BB962C8B-B14F-4D97-AF65-F5344CB8AC3E}">
        <p14:creationId xmlns:p14="http://schemas.microsoft.com/office/powerpoint/2010/main" val="31439269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pPr defTabSz="910728">
              <a:defRPr/>
            </a:pPr>
            <a:fld id="{F8B8AD36-45A8-412B-A1AE-B62B21A300F8}" type="slidenum">
              <a:rPr lang="zh-TW" altLang="en-US" smtClean="0">
                <a:solidFill>
                  <a:prstClr val="black"/>
                </a:solidFill>
              </a:rPr>
              <a:pPr defTabSz="910728">
                <a:defRPr/>
              </a:pPr>
              <a:t>47</a:t>
            </a:fld>
            <a:endParaRPr lang="zh-TW" altLang="en-US">
              <a:solidFill>
                <a:prstClr val="black"/>
              </a:solidFill>
            </a:endParaRPr>
          </a:p>
        </p:txBody>
      </p:sp>
    </p:spTree>
    <p:extLst>
      <p:ext uri="{BB962C8B-B14F-4D97-AF65-F5344CB8AC3E}">
        <p14:creationId xmlns:p14="http://schemas.microsoft.com/office/powerpoint/2010/main" val="15078752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媽媽，你在懷孕過程當中，最在意的是什麼</a:t>
            </a:r>
            <a:r>
              <a:rPr lang="en-US" altLang="zh-TW" dirty="0"/>
              <a:t>?</a:t>
            </a:r>
            <a:r>
              <a:rPr lang="zh-TW" altLang="en-US" dirty="0"/>
              <a:t> 是不是寶寶的健康</a:t>
            </a:r>
            <a:r>
              <a:rPr lang="en-US" altLang="zh-TW" dirty="0"/>
              <a:t>?</a:t>
            </a:r>
            <a:r>
              <a:rPr lang="zh-TW" altLang="en-US" dirty="0"/>
              <a:t>是</a:t>
            </a: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那一定要花個五分鐘的時間來聽一下幹細胞對寶寶的健康有什麼保障。</a:t>
            </a: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很多媽媽以為幹細胞在台灣不能用或是使用範圍有限，而沒存下幹細胞，是非常可惜的</a:t>
            </a:r>
            <a:r>
              <a:rPr lang="en-US" altLang="zh-TW"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我們在這領域服務，所以對法規開放幹細胞的歷程非常了解。</a:t>
            </a: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這麼重要的消息，一定要分享給媽媽你知道。</a:t>
            </a: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早在</a:t>
            </a:r>
            <a:r>
              <a:rPr lang="en-US" altLang="zh-TW" dirty="0"/>
              <a:t>16</a:t>
            </a:r>
            <a:r>
              <a:rPr lang="zh-TW" altLang="en-US" dirty="0"/>
              <a:t>年前，國內只有開放</a:t>
            </a:r>
            <a:r>
              <a:rPr lang="en-US" altLang="zh-TW" dirty="0"/>
              <a:t>29</a:t>
            </a:r>
            <a:r>
              <a:rPr lang="zh-TW" altLang="en-US" dirty="0"/>
              <a:t>項的臍帶血適應症，在這中間還有保險給付的條文修正，擴大至連同臍帶血的移植都能獲得給付。</a:t>
            </a: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而且異體使用的法規雖然現在尚未開放，但十年後呢</a:t>
            </a:r>
            <a:r>
              <a:rPr lang="en-US" altLang="zh-TW" dirty="0"/>
              <a:t>?</a:t>
            </a:r>
            <a:r>
              <a:rPr lang="zh-TW" altLang="en-US" dirty="0"/>
              <a:t>訊聯 </a:t>
            </a:r>
            <a:r>
              <a:rPr lang="en-US" altLang="zh-TW" dirty="0"/>
              <a:t>21 </a:t>
            </a:r>
            <a:r>
              <a:rPr lang="zh-TW" altLang="en-US" dirty="0"/>
              <a:t>年前成立的時候 也都還沒有任何應用案例</a:t>
            </a:r>
            <a:r>
              <a:rPr lang="en-US" altLang="zh-TW" dirty="0"/>
              <a:t>~</a:t>
            </a:r>
            <a:r>
              <a:rPr lang="zh-TW" altLang="en-US" dirty="0"/>
              <a:t>而現在可以送到馬偕、中山醫等等應用到 </a:t>
            </a:r>
            <a:r>
              <a:rPr lang="en-US" altLang="zh-TW" dirty="0"/>
              <a:t>COVID-19 </a:t>
            </a:r>
            <a:r>
              <a:rPr lang="zh-TW" altLang="en-US" dirty="0"/>
              <a:t>的治療</a:t>
            </a:r>
          </a:p>
          <a:p>
            <a:endParaRPr lang="zh-TW" altLang="en-US" dirty="0"/>
          </a:p>
          <a:p>
            <a:endParaRPr lang="zh-CN" altLang="en-US" dirty="0"/>
          </a:p>
        </p:txBody>
      </p:sp>
      <p:sp>
        <p:nvSpPr>
          <p:cNvPr id="4" name="灯片编号占位符 3"/>
          <p:cNvSpPr>
            <a:spLocks noGrp="1"/>
          </p:cNvSpPr>
          <p:nvPr>
            <p:ph type="sldNum" sz="quarter" idx="10"/>
          </p:nvPr>
        </p:nvSpPr>
        <p:spPr/>
        <p:txBody>
          <a:bodyPr/>
          <a:lstStyle/>
          <a:p>
            <a:pPr defTabSz="914400">
              <a:defRPr/>
            </a:pPr>
            <a:fld id="{6C6BB50F-BD6B-493A-B6D7-F4B32424E664}" type="slidenum">
              <a:rPr lang="zh-CN" altLang="en-US" smtClean="0">
                <a:solidFill>
                  <a:prstClr val="black"/>
                </a:solidFill>
              </a:rPr>
              <a:pPr defTabSz="914400">
                <a:defRPr/>
              </a:pPr>
              <a:t>48</a:t>
            </a:fld>
            <a:endParaRPr lang="zh-CN" altLang="en-US">
              <a:solidFill>
                <a:prstClr val="black"/>
              </a:solidFill>
            </a:endParaRPr>
          </a:p>
        </p:txBody>
      </p:sp>
    </p:spTree>
    <p:extLst>
      <p:ext uri="{BB962C8B-B14F-4D97-AF65-F5344CB8AC3E}">
        <p14:creationId xmlns:p14="http://schemas.microsoft.com/office/powerpoint/2010/main" val="38130220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defTabSz="910728">
              <a:defRPr/>
            </a:pPr>
            <a:fld id="{9EF8D848-D5D0-43DB-9185-5D8F79475A74}" type="slidenum">
              <a:rPr lang="zh-TW" altLang="en-US" smtClean="0">
                <a:solidFill>
                  <a:prstClr val="black"/>
                </a:solidFill>
              </a:rPr>
              <a:pPr defTabSz="910728">
                <a:defRPr/>
              </a:pPr>
              <a:t>50</a:t>
            </a:fld>
            <a:endParaRPr lang="zh-TW" altLang="en-US">
              <a:solidFill>
                <a:prstClr val="black"/>
              </a:solidFill>
            </a:endParaRPr>
          </a:p>
        </p:txBody>
      </p:sp>
    </p:spTree>
    <p:extLst>
      <p:ext uri="{BB962C8B-B14F-4D97-AF65-F5344CB8AC3E}">
        <p14:creationId xmlns:p14="http://schemas.microsoft.com/office/powerpoint/2010/main" val="14084327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Rot="1" noChangeAspect="1" noChangeArrowheads="1" noTextEdit="1"/>
          </p:cNvSpPr>
          <p:nvPr>
            <p:ph type="sldImg"/>
          </p:nvPr>
        </p:nvSpPr>
        <p:spPr>
          <a:ln/>
        </p:spPr>
      </p:sp>
      <p:sp>
        <p:nvSpPr>
          <p:cNvPr id="171011" name="Rectangle 3"/>
          <p:cNvSpPr>
            <a:spLocks noGrp="1" noChangeArrowheads="1"/>
          </p:cNvSpPr>
          <p:nvPr>
            <p:ph type="body" idx="1"/>
          </p:nvPr>
        </p:nvSpPr>
        <p:spPr>
          <a:noFill/>
        </p:spPr>
        <p:txBody>
          <a:bodyPr/>
          <a:lstStyle/>
          <a:p>
            <a:pPr eaLnBrk="1" hangingPunct="1"/>
            <a:r>
              <a:rPr lang="en-US" altLang="zh-TW" smtClean="0"/>
              <a:t>When UCMSCs are compared to BMMSCs, they are</a:t>
            </a:r>
          </a:p>
        </p:txBody>
      </p:sp>
    </p:spTree>
    <p:extLst>
      <p:ext uri="{BB962C8B-B14F-4D97-AF65-F5344CB8AC3E}">
        <p14:creationId xmlns:p14="http://schemas.microsoft.com/office/powerpoint/2010/main" val="9083310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Rot="1" noChangeAspect="1" noChangeArrowheads="1" noTextEdit="1"/>
          </p:cNvSpPr>
          <p:nvPr>
            <p:ph type="sldImg"/>
          </p:nvPr>
        </p:nvSpPr>
        <p:spPr>
          <a:ln/>
        </p:spPr>
      </p:sp>
      <p:sp>
        <p:nvSpPr>
          <p:cNvPr id="195587" name="Rectangle 3"/>
          <p:cNvSpPr>
            <a:spLocks noGrp="1" noChangeArrowheads="1"/>
          </p:cNvSpPr>
          <p:nvPr>
            <p:ph type="body" idx="1"/>
          </p:nvPr>
        </p:nvSpPr>
        <p:spPr>
          <a:noFill/>
        </p:spPr>
        <p:txBody>
          <a:bodyPr/>
          <a:lstStyle/>
          <a:p>
            <a:pPr eaLnBrk="1" hangingPunct="1"/>
            <a:r>
              <a:rPr lang="en-US" altLang="zh-TW" smtClean="0"/>
              <a:t>This is our flow chart for the clinical use of cord MSCs. We cooperate this study with Bionet coporation. </a:t>
            </a:r>
          </a:p>
          <a:p>
            <a:pPr eaLnBrk="1" hangingPunct="1"/>
            <a:endParaRPr lang="zh-TW" altLang="en-US" smtClean="0"/>
          </a:p>
        </p:txBody>
      </p:sp>
    </p:spTree>
    <p:extLst>
      <p:ext uri="{BB962C8B-B14F-4D97-AF65-F5344CB8AC3E}">
        <p14:creationId xmlns:p14="http://schemas.microsoft.com/office/powerpoint/2010/main" val="366700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2ADC452-289B-485F-8D9A-23A8B60258D3}" type="slidenum">
              <a:rPr lang="zh-TW" altLang="en-US" smtClean="0">
                <a:solidFill>
                  <a:prstClr val="black"/>
                </a:solidFill>
              </a:rPr>
              <a:pPr/>
              <a:t>35</a:t>
            </a:fld>
            <a:endParaRPr lang="zh-TW" altLang="en-US">
              <a:solidFill>
                <a:prstClr val="black"/>
              </a:solidFill>
            </a:endParaRPr>
          </a:p>
        </p:txBody>
      </p:sp>
    </p:spTree>
    <p:extLst>
      <p:ext uri="{BB962C8B-B14F-4D97-AF65-F5344CB8AC3E}">
        <p14:creationId xmlns:p14="http://schemas.microsoft.com/office/powerpoint/2010/main" val="2989120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5f391192_09:notes"/>
          <p:cNvSpPr>
            <a:spLocks noGrp="1" noRot="1" noChangeAspect="1"/>
          </p:cNvSpPr>
          <p:nvPr>
            <p:ph type="sldImg" idx="2"/>
          </p:nvPr>
        </p:nvSpPr>
        <p:spPr>
          <a:xfrm>
            <a:off x="677863" y="811213"/>
            <a:ext cx="5399087" cy="40497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35f391192_09:notes"/>
          <p:cNvSpPr txBox="1">
            <a:spLocks noGrp="1"/>
          </p:cNvSpPr>
          <p:nvPr>
            <p:ph type="body" idx="1"/>
          </p:nvPr>
        </p:nvSpPr>
        <p:spPr>
          <a:xfrm>
            <a:off x="675363" y="5131831"/>
            <a:ext cx="5402901" cy="486173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ltLang="en-US" dirty="0"/>
              <a:t>美國知名雜誌研究顯示，經</a:t>
            </a:r>
            <a:r>
              <a:rPr lang="en-US" altLang="zh-TW" dirty="0"/>
              <a:t>IV</a:t>
            </a:r>
            <a:r>
              <a:rPr lang="zh-TW" altLang="en-US" dirty="0"/>
              <a:t>注射幹細胞後，絕大多數的幹細胞會循環到肺部</a:t>
            </a:r>
            <a:endParaRPr lang="en-US" altLang="zh-TW" dirty="0"/>
          </a:p>
          <a:p>
            <a:pPr marL="0" lvl="0" indent="0" algn="l" rtl="0">
              <a:spcBef>
                <a:spcPts val="0"/>
              </a:spcBef>
              <a:spcAft>
                <a:spcPts val="0"/>
              </a:spcAft>
              <a:buNone/>
            </a:pPr>
            <a:r>
              <a:rPr lang="zh-TW" altLang="en-US" dirty="0"/>
              <a:t>發揮降低發炎反應</a:t>
            </a:r>
            <a:r>
              <a:rPr lang="en-US" altLang="zh-TW" dirty="0"/>
              <a:t>/</a:t>
            </a:r>
            <a:r>
              <a:rPr lang="zh-TW" altLang="en-US"/>
              <a:t>改善肺部微環境</a:t>
            </a:r>
            <a:r>
              <a:rPr lang="en-US" altLang="zh-TW" dirty="0"/>
              <a:t>/</a:t>
            </a:r>
            <a:r>
              <a:rPr lang="zh-TW" altLang="en-US" dirty="0"/>
              <a:t>抑制免疫系統過度活化</a:t>
            </a:r>
            <a:r>
              <a:rPr lang="en-US" altLang="zh-TW" dirty="0"/>
              <a:t>/</a:t>
            </a:r>
            <a:r>
              <a:rPr lang="zh-TW" altLang="en-US" dirty="0"/>
              <a:t>促進受損肺部細胞的內源性修復</a:t>
            </a:r>
            <a:endParaRPr lang="en-US" altLang="zh-TW" dirty="0"/>
          </a:p>
          <a:p>
            <a:pPr marL="0" lvl="0" indent="0" algn="l" rtl="0">
              <a:spcBef>
                <a:spcPts val="0"/>
              </a:spcBef>
              <a:spcAft>
                <a:spcPts val="0"/>
              </a:spcAft>
              <a:buNone/>
            </a:pPr>
            <a:r>
              <a:rPr lang="zh-TW" altLang="en-US" dirty="0"/>
              <a:t>對於出現</a:t>
            </a:r>
            <a:r>
              <a:rPr lang="en-US" altLang="zh-TW" dirty="0"/>
              <a:t>ARDS</a:t>
            </a:r>
            <a:r>
              <a:rPr lang="zh-TW" altLang="en-US" dirty="0"/>
              <a:t>的重症病人，可以減緩急性期的肺部細胞損傷；改善癒後肺纖維化現象。</a:t>
            </a:r>
            <a:endParaRPr lang="en-US" altLang="zh-TW"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2083668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訊聯與中國醫藥大學附設醫院的巫康熙醫師合作進行臍帶血及臍帶間質幹細胞的混合移植</a:t>
            </a:r>
            <a:endParaRPr lang="en-US" altLang="zh-TW" dirty="0"/>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結果發現在一位再生不良性貧血的患者，她的造血功能在移植後</a:t>
            </a:r>
            <a:r>
              <a:rPr lang="en-US" altLang="zh-TW" dirty="0"/>
              <a:t>7</a:t>
            </a:r>
            <a:r>
              <a:rPr lang="zh-TW" altLang="en-US" dirty="0"/>
              <a:t>天就恢復，比單純造血幹細胞移植</a:t>
            </a:r>
            <a:r>
              <a:rPr lang="en-US" altLang="zh-TW" dirty="0"/>
              <a:t> 2-3</a:t>
            </a:r>
            <a:r>
              <a:rPr lang="zh-TW" altLang="en-US" dirty="0"/>
              <a:t>周</a:t>
            </a:r>
            <a:r>
              <a:rPr lang="en-US" altLang="zh-TW" baseline="0" dirty="0"/>
              <a:t> </a:t>
            </a:r>
            <a:r>
              <a:rPr lang="zh-TW" altLang="en-US" baseline="0" dirty="0"/>
              <a:t>造血功能回復的更快。而且之前出現的排斥現象，也在一周內完全消失了</a:t>
            </a:r>
            <a:endParaRPr lang="en-US" altLang="zh-TW" baseline="0" dirty="0"/>
          </a:p>
          <a:p>
            <a:endParaRPr lang="en-US" altLang="zh-TW" baseline="0" dirty="0"/>
          </a:p>
          <a:p>
            <a:endParaRPr lang="en-US" altLang="zh-TW" dirty="0"/>
          </a:p>
          <a:p>
            <a:r>
              <a:rPr lang="zh-TW" altLang="en-US" dirty="0"/>
              <a:t>證明了</a:t>
            </a:r>
            <a:r>
              <a:rPr lang="en-US" altLang="zh-TW" baseline="0" dirty="0"/>
              <a:t> MSC </a:t>
            </a:r>
            <a:r>
              <a:rPr lang="zh-TW" altLang="en-US" baseline="0" dirty="0"/>
              <a:t>可讓造血細胞長的更快，在體內進行自然的增生，</a:t>
            </a:r>
            <a:r>
              <a:rPr kumimoji="1" lang="zh-TW" altLang="en-US" sz="1200" b="1" dirty="0">
                <a:solidFill>
                  <a:srgbClr val="000000"/>
                </a:solidFill>
                <a:latin typeface="微軟正黑體" pitchFamily="34" charset="-120"/>
              </a:rPr>
              <a:t>減低排斥</a:t>
            </a:r>
            <a:endParaRPr lang="en-US" altLang="zh-TW" baseline="0" dirty="0"/>
          </a:p>
          <a:p>
            <a:endParaRPr lang="en-US" altLang="zh-TW" dirty="0"/>
          </a:p>
          <a:p>
            <a:endParaRPr lang="en-US" altLang="zh-TW" dirty="0"/>
          </a:p>
        </p:txBody>
      </p:sp>
      <p:sp>
        <p:nvSpPr>
          <p:cNvPr id="4" name="投影片編號版面配置區 3"/>
          <p:cNvSpPr>
            <a:spLocks noGrp="1"/>
          </p:cNvSpPr>
          <p:nvPr>
            <p:ph type="sldNum" sz="quarter" idx="10"/>
          </p:nvPr>
        </p:nvSpPr>
        <p:spPr/>
        <p:txBody>
          <a:bodyPr/>
          <a:lstStyle/>
          <a:p>
            <a:pPr>
              <a:defRPr/>
            </a:pPr>
            <a:fld id="{419F324B-68B1-4592-868F-70EE008A7927}" type="slidenum">
              <a:rPr lang="zh-TW" altLang="en-US" smtClean="0">
                <a:solidFill>
                  <a:prstClr val="black"/>
                </a:solidFill>
              </a:rPr>
              <a:pPr>
                <a:defRPr/>
              </a:pPr>
              <a:t>38</a:t>
            </a:fld>
            <a:endParaRPr lang="zh-TW" altLang="en-US">
              <a:solidFill>
                <a:prstClr val="black"/>
              </a:solidFill>
            </a:endParaRPr>
          </a:p>
        </p:txBody>
      </p:sp>
    </p:spTree>
    <p:extLst>
      <p:ext uri="{BB962C8B-B14F-4D97-AF65-F5344CB8AC3E}">
        <p14:creationId xmlns:p14="http://schemas.microsoft.com/office/powerpoint/2010/main" val="1408338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Rot="1" noChangeAspect="1" noChangeArrowheads="1" noTextEdit="1"/>
          </p:cNvSpPr>
          <p:nvPr>
            <p:ph type="sldImg"/>
          </p:nvPr>
        </p:nvSpPr>
        <p:spPr>
          <a:ln/>
        </p:spPr>
      </p:sp>
      <p:sp>
        <p:nvSpPr>
          <p:cNvPr id="201731" name="Rectangle 3"/>
          <p:cNvSpPr>
            <a:spLocks noGrp="1" noChangeArrowheads="1"/>
          </p:cNvSpPr>
          <p:nvPr>
            <p:ph type="body" idx="1"/>
          </p:nvPr>
        </p:nvSpPr>
        <p:spPr>
          <a:noFill/>
        </p:spPr>
        <p:txBody>
          <a:bodyPr/>
          <a:lstStyle/>
          <a:p>
            <a:r>
              <a:rPr lang="en-US" altLang="zh-TW" smtClean="0"/>
              <a:t>After the animal studies, our pilot study found cotransplantation of UCMSCs enhance hematopoiesis after cord blood transplantaion</a:t>
            </a:r>
          </a:p>
        </p:txBody>
      </p:sp>
    </p:spTree>
    <p:extLst>
      <p:ext uri="{BB962C8B-B14F-4D97-AF65-F5344CB8AC3E}">
        <p14:creationId xmlns:p14="http://schemas.microsoft.com/office/powerpoint/2010/main" val="32652623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Rot="1" noChangeAspect="1" noChangeArrowheads="1" noTextEdit="1"/>
          </p:cNvSpPr>
          <p:nvPr>
            <p:ph type="sldImg"/>
          </p:nvPr>
        </p:nvSpPr>
        <p:spPr>
          <a:ln/>
        </p:spPr>
      </p:sp>
      <p:sp>
        <p:nvSpPr>
          <p:cNvPr id="215043" name="Rectangle 3"/>
          <p:cNvSpPr>
            <a:spLocks noGrp="1" noChangeArrowheads="1"/>
          </p:cNvSpPr>
          <p:nvPr>
            <p:ph type="body" idx="1"/>
          </p:nvPr>
        </p:nvSpPr>
        <p:spPr>
          <a:noFill/>
        </p:spPr>
        <p:txBody>
          <a:bodyPr/>
          <a:lstStyle/>
          <a:p>
            <a:pPr eaLnBrk="1" hangingPunct="1">
              <a:spcBef>
                <a:spcPct val="50000"/>
              </a:spcBef>
            </a:pPr>
            <a:r>
              <a:rPr lang="en-US" altLang="zh-TW" b="1" smtClean="0">
                <a:solidFill>
                  <a:schemeClr val="tx2"/>
                </a:solidFill>
              </a:rPr>
              <a:t>Before cord MSCs were applied to human, our study was approved by IRB, GTP, and government in Taiwan. It took a long time and it was not easy!</a:t>
            </a:r>
          </a:p>
          <a:p>
            <a:pPr eaLnBrk="1" hangingPunct="1"/>
            <a:endParaRPr lang="zh-TW" altLang="en-US" smtClean="0"/>
          </a:p>
        </p:txBody>
      </p:sp>
    </p:spTree>
    <p:extLst>
      <p:ext uri="{BB962C8B-B14F-4D97-AF65-F5344CB8AC3E}">
        <p14:creationId xmlns:p14="http://schemas.microsoft.com/office/powerpoint/2010/main" val="2408851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19163" y="746125"/>
            <a:ext cx="4968875" cy="3725863"/>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a:xfrm>
            <a:off x="3856039" y="9440864"/>
            <a:ext cx="2949575" cy="496886"/>
          </a:xfrm>
          <a:prstGeom prst="rect">
            <a:avLst/>
          </a:prstGeom>
        </p:spPr>
        <p:txBody>
          <a:bodyPr/>
          <a:lstStyle/>
          <a:p>
            <a:pPr defTabSz="913765">
              <a:defRPr/>
            </a:pPr>
            <a:fld id="{1144C06A-636D-40C7-A751-6279404EBCAE}" type="slidenum">
              <a:rPr lang="zh-TW" altLang="en-US" smtClean="0">
                <a:solidFill>
                  <a:prstClr val="black"/>
                </a:solidFill>
              </a:rPr>
              <a:pPr defTabSz="913765">
                <a:defRPr/>
              </a:pPr>
              <a:t>45</a:t>
            </a:fld>
            <a:endParaRPr lang="zh-TW" altLang="en-US">
              <a:solidFill>
                <a:prstClr val="black"/>
              </a:solidFill>
            </a:endParaRPr>
          </a:p>
        </p:txBody>
      </p:sp>
    </p:spTree>
    <p:extLst>
      <p:ext uri="{BB962C8B-B14F-4D97-AF65-F5344CB8AC3E}">
        <p14:creationId xmlns:p14="http://schemas.microsoft.com/office/powerpoint/2010/main" val="19200290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8.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4.xml"/><Relationship Id="rId4" Type="http://schemas.openxmlformats.org/officeDocument/2006/relationships/image" Target="../media/image6.jpeg"/></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6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6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6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6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6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6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7.xml"/><Relationship Id="rId4" Type="http://schemas.openxmlformats.org/officeDocument/2006/relationships/image" Target="../media/image6.jpeg"/></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7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7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7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7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7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7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8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7.xml"/><Relationship Id="rId4" Type="http://schemas.openxmlformats.org/officeDocument/2006/relationships/image" Target="../media/image6.jpeg"/></Relationships>
</file>

<file path=ppt/slideLayouts/_rels/slideLayout6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9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9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9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9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9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9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6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6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70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70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70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70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70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70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70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7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7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71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71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71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71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71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71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71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71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7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1.xml"/></Relationships>
</file>

<file path=ppt/slideLayouts/_rels/slideLayout7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3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3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3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3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3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3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3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3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4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4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4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4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4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4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4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4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4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5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5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5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5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5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5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5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5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5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6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6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6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6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6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6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6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6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6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7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7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7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7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7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7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7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7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7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8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8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8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8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8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8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8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8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8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9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9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9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9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9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9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9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9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9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80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80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80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80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80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80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80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80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80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81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81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81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81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81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81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81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81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81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8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82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82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82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82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82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82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82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82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83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8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2578" name="Rectangle 2"/>
          <p:cNvSpPr>
            <a:spLocks noGrp="1" noRot="1" noChangeArrowheads="1"/>
          </p:cNvSpPr>
          <p:nvPr>
            <p:ph type="ctrTitle"/>
          </p:nvPr>
        </p:nvSpPr>
        <p:spPr>
          <a:xfrm>
            <a:off x="685800" y="2286000"/>
            <a:ext cx="7772400" cy="1143000"/>
          </a:xfrm>
        </p:spPr>
        <p:txBody>
          <a:bodyPr/>
          <a:lstStyle>
            <a:lvl1pPr>
              <a:defRPr/>
            </a:lvl1pPr>
          </a:lstStyle>
          <a:p>
            <a:r>
              <a:rPr lang="zh-TW" altLang="en-US"/>
              <a:t>按一下以編輯母片標題樣式</a:t>
            </a:r>
          </a:p>
        </p:txBody>
      </p:sp>
      <p:sp>
        <p:nvSpPr>
          <p:cNvPr id="152579" name="Rectangle 3"/>
          <p:cNvSpPr>
            <a:spLocks noGrp="1" noRot="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zh-TW" altLang="en-US"/>
              <a:t>按一下以編輯母片副標題樣式</a:t>
            </a:r>
          </a:p>
        </p:txBody>
      </p:sp>
      <p:sp>
        <p:nvSpPr>
          <p:cNvPr id="4" name="Rectangle 4"/>
          <p:cNvSpPr>
            <a:spLocks noGrp="1" noChangeArrowheads="1"/>
          </p:cNvSpPr>
          <p:nvPr>
            <p:ph type="dt" sz="half" idx="10"/>
          </p:nvPr>
        </p:nvSpPr>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a:defRPr/>
            </a:lvl1pPr>
          </a:lstStyle>
          <a:p>
            <a:pPr>
              <a:defRPr/>
            </a:pPr>
            <a:fld id="{473E8823-91D5-441E-B18C-680DB6EC78A6}" type="slidenum">
              <a:rPr lang="en-US" altLang="zh-TW"/>
              <a:pPr>
                <a:defRPr/>
              </a:pPr>
              <a:t>‹#›</a:t>
            </a:fld>
            <a:endParaRPr lang="en-US" altLang="zh-TW"/>
          </a:p>
        </p:txBody>
      </p:sp>
    </p:spTree>
    <p:extLst>
      <p:ext uri="{BB962C8B-B14F-4D97-AF65-F5344CB8AC3E}">
        <p14:creationId xmlns:p14="http://schemas.microsoft.com/office/powerpoint/2010/main" val="1487181989"/>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87F1DFD7-E3C4-4D43-8FA5-431F6501A240}" type="slidenum">
              <a:rPr lang="en-US" altLang="zh-TW"/>
              <a:pPr>
                <a:defRPr/>
              </a:pPr>
              <a:t>‹#›</a:t>
            </a:fld>
            <a:endParaRPr lang="en-US" altLang="zh-TW"/>
          </a:p>
        </p:txBody>
      </p:sp>
    </p:spTree>
    <p:extLst>
      <p:ext uri="{BB962C8B-B14F-4D97-AF65-F5344CB8AC3E}">
        <p14:creationId xmlns:p14="http://schemas.microsoft.com/office/powerpoint/2010/main" val="2164619843"/>
      </p:ext>
    </p:extLst>
  </p:cSld>
  <p:clrMapOvr>
    <a:masterClrMapping/>
  </p:clrMapOvr>
  <p:transition spd="slow"/>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7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2F91A1D4-FD4D-4778-AD08-CF84B0379923}"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43691C8-ACD7-4E07-9FE6-F100FB0C7A97}"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8112412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標題投影片">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2578" name="Rectangle 2"/>
          <p:cNvSpPr>
            <a:spLocks noGrp="1" noRot="1" noChangeArrowheads="1"/>
          </p:cNvSpPr>
          <p:nvPr>
            <p:ph type="ctrTitle"/>
          </p:nvPr>
        </p:nvSpPr>
        <p:spPr>
          <a:xfrm>
            <a:off x="685800" y="1988840"/>
            <a:ext cx="7772400" cy="1143000"/>
          </a:xfrm>
        </p:spPr>
        <p:txBody>
          <a:bodyPr/>
          <a:lstStyle>
            <a:lvl1pPr>
              <a:defRPr/>
            </a:lvl1pPr>
          </a:lstStyle>
          <a:p>
            <a:r>
              <a:rPr lang="zh-TW" altLang="en-US" dirty="0"/>
              <a:t>按一下以編輯母片標題樣式</a:t>
            </a:r>
          </a:p>
        </p:txBody>
      </p:sp>
      <p:sp>
        <p:nvSpPr>
          <p:cNvPr id="152579" name="Rectangle 3"/>
          <p:cNvSpPr>
            <a:spLocks noGrp="1" noRot="1" noChangeArrowheads="1"/>
          </p:cNvSpPr>
          <p:nvPr>
            <p:ph type="subTitle" idx="1"/>
          </p:nvPr>
        </p:nvSpPr>
        <p:spPr>
          <a:xfrm>
            <a:off x="1371600" y="3573016"/>
            <a:ext cx="6400800" cy="1752600"/>
          </a:xfrm>
        </p:spPr>
        <p:txBody>
          <a:bodyPr/>
          <a:lstStyle>
            <a:lvl1pPr marL="0" indent="0" algn="ctr">
              <a:buFont typeface="Wingdings" pitchFamily="2" charset="2"/>
              <a:buNone/>
              <a:defRPr sz="3200"/>
            </a:lvl1pPr>
          </a:lstStyle>
          <a:p>
            <a:r>
              <a:rPr lang="zh-TW" altLang="en-US" dirty="0"/>
              <a:t>按一下以編輯母片副標題樣式</a:t>
            </a:r>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eaLnBrk="0" hangingPunct="0">
              <a:defRPr/>
            </a:lvl1pPr>
          </a:lstStyle>
          <a:p>
            <a:pPr>
              <a:defRPr/>
            </a:pPr>
            <a:fld id="{58BC2289-B0E4-4674-979F-9DD180EF1F81}" type="slidenum">
              <a:rPr lang="en-US" altLang="zh-TW"/>
              <a:pPr>
                <a:defRPr/>
              </a:pPr>
              <a:t>‹#›</a:t>
            </a:fld>
            <a:endParaRPr lang="en-US" altLang="zh-TW"/>
          </a:p>
        </p:txBody>
      </p:sp>
    </p:spTree>
    <p:extLst>
      <p:ext uri="{BB962C8B-B14F-4D97-AF65-F5344CB8AC3E}">
        <p14:creationId xmlns:p14="http://schemas.microsoft.com/office/powerpoint/2010/main" val="603360513"/>
      </p:ext>
    </p:extLst>
  </p:cSld>
  <p:clrMapOvr>
    <a:masterClrMapping/>
  </p:clrMapOvr>
  <p:transition spd="slow"/>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241467" y="260648"/>
            <a:ext cx="8640959" cy="1008112"/>
          </a:xfrm>
        </p:spPr>
        <p:txBody>
          <a:bodyPr/>
          <a:lstStyle>
            <a:lvl1pPr>
              <a:defRPr sz="3200"/>
            </a:lvl1pPr>
          </a:lstStyle>
          <a:p>
            <a:endParaRPr lang="zh-TW" altLang="en-US" dirty="0"/>
          </a:p>
        </p:txBody>
      </p:sp>
      <p:sp>
        <p:nvSpPr>
          <p:cNvPr id="3"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4"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5" name="Rectangle 6"/>
          <p:cNvSpPr>
            <a:spLocks noGrp="1" noChangeArrowheads="1"/>
          </p:cNvSpPr>
          <p:nvPr>
            <p:ph type="sldNum" sz="quarter" idx="12"/>
          </p:nvPr>
        </p:nvSpPr>
        <p:spPr/>
        <p:txBody>
          <a:bodyPr/>
          <a:lstStyle>
            <a:lvl1pPr eaLnBrk="0" hangingPunct="0">
              <a:defRPr/>
            </a:lvl1pPr>
          </a:lstStyle>
          <a:p>
            <a:pPr>
              <a:defRPr/>
            </a:pPr>
            <a:fld id="{3C821BAC-5B29-44D5-94C3-C81F3CBAA7ED}" type="slidenum">
              <a:rPr lang="en-US" altLang="zh-TW"/>
              <a:pPr>
                <a:defRPr/>
              </a:pPr>
              <a:t>‹#›</a:t>
            </a:fld>
            <a:endParaRPr lang="en-US" altLang="zh-TW"/>
          </a:p>
        </p:txBody>
      </p:sp>
    </p:spTree>
    <p:extLst>
      <p:ext uri="{BB962C8B-B14F-4D97-AF65-F5344CB8AC3E}">
        <p14:creationId xmlns:p14="http://schemas.microsoft.com/office/powerpoint/2010/main" val="3514687696"/>
      </p:ext>
    </p:extLst>
  </p:cSld>
  <p:clrMapOvr>
    <a:masterClrMapping/>
  </p:clrMapOvr>
  <p:transition spd="slow"/>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264912" y="284094"/>
            <a:ext cx="8627567" cy="947192"/>
          </a:xfrm>
        </p:spPr>
        <p:txBody>
          <a:bodyPr/>
          <a:lstStyle>
            <a:lvl1pPr>
              <a:defRPr sz="3600"/>
            </a:lvl1pPr>
          </a:lstStyle>
          <a:p>
            <a:r>
              <a:rPr lang="zh-TW" altLang="en-US" dirty="0" smtClean="0"/>
              <a:t>按一下以編輯母片標題樣式</a:t>
            </a:r>
            <a:endParaRPr lang="zh-TW" altLang="en-US" dirty="0"/>
          </a:p>
        </p:txBody>
      </p:sp>
      <p:sp>
        <p:nvSpPr>
          <p:cNvPr id="3" name="內容版面配置區 2"/>
          <p:cNvSpPr>
            <a:spLocks noGrp="1"/>
          </p:cNvSpPr>
          <p:nvPr>
            <p:ph idx="1"/>
          </p:nvPr>
        </p:nvSpPr>
        <p:spPr>
          <a:xfrm>
            <a:off x="251520" y="1268760"/>
            <a:ext cx="8640959" cy="4896544"/>
          </a:xfrm>
        </p:spPr>
        <p:txBody>
          <a:bodyPr/>
          <a:lstStyle>
            <a:lvl1pPr>
              <a:defRPr sz="2800"/>
            </a:lvl1pPr>
            <a:lvl2pPr>
              <a:defRPr sz="2800"/>
            </a:lvl2pPr>
            <a:lvl3pPr>
              <a:defRPr sz="2800"/>
            </a:lvl3pPr>
            <a:lvl4pPr>
              <a:defRPr sz="2800"/>
            </a:lvl4pPr>
            <a:lvl5pPr>
              <a:defRPr sz="2800"/>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eaLnBrk="0" hangingPunct="0">
              <a:defRPr/>
            </a:lvl1pPr>
          </a:lstStyle>
          <a:p>
            <a:pPr>
              <a:defRPr/>
            </a:pPr>
            <a:fld id="{BDF36CF4-0BEA-4CD9-9E8D-F94D529FAD78}" type="slidenum">
              <a:rPr lang="en-US" altLang="zh-TW"/>
              <a:pPr>
                <a:defRPr/>
              </a:pPr>
              <a:t>‹#›</a:t>
            </a:fld>
            <a:endParaRPr lang="en-US" altLang="zh-TW"/>
          </a:p>
        </p:txBody>
      </p:sp>
    </p:spTree>
    <p:extLst>
      <p:ext uri="{BB962C8B-B14F-4D97-AF65-F5344CB8AC3E}">
        <p14:creationId xmlns:p14="http://schemas.microsoft.com/office/powerpoint/2010/main" val="2033442943"/>
      </p:ext>
    </p:extLst>
  </p:cSld>
  <p:clrMapOvr>
    <a:masterClrMapping/>
  </p:clrMapOvr>
  <p:transition spd="slow"/>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eaLnBrk="0" hangingPunct="0">
              <a:defRPr/>
            </a:lvl1pPr>
          </a:lstStyle>
          <a:p>
            <a:pPr>
              <a:defRPr/>
            </a:pPr>
            <a:fld id="{BDF0584E-B9B2-40E0-A6DC-295BE1CD18DE}" type="slidenum">
              <a:rPr lang="en-US" altLang="zh-TW"/>
              <a:pPr>
                <a:defRPr/>
              </a:pPr>
              <a:t>‹#›</a:t>
            </a:fld>
            <a:endParaRPr lang="en-US" altLang="zh-TW"/>
          </a:p>
        </p:txBody>
      </p:sp>
    </p:spTree>
    <p:extLst>
      <p:ext uri="{BB962C8B-B14F-4D97-AF65-F5344CB8AC3E}">
        <p14:creationId xmlns:p14="http://schemas.microsoft.com/office/powerpoint/2010/main" val="1709527449"/>
      </p:ext>
    </p:extLst>
  </p:cSld>
  <p:clrMapOvr>
    <a:masterClrMapping/>
  </p:clrMapOvr>
  <p:transition spd="slow"/>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01625" y="1905000"/>
            <a:ext cx="4194175" cy="4194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905000"/>
            <a:ext cx="4194175" cy="4194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7" name="Rectangle 6"/>
          <p:cNvSpPr>
            <a:spLocks noGrp="1" noChangeArrowheads="1"/>
          </p:cNvSpPr>
          <p:nvPr>
            <p:ph type="sldNum" sz="quarter" idx="12"/>
          </p:nvPr>
        </p:nvSpPr>
        <p:spPr/>
        <p:txBody>
          <a:bodyPr/>
          <a:lstStyle>
            <a:lvl1pPr eaLnBrk="0" hangingPunct="0">
              <a:defRPr/>
            </a:lvl1pPr>
          </a:lstStyle>
          <a:p>
            <a:pPr>
              <a:defRPr/>
            </a:pPr>
            <a:fld id="{6FE4ECE7-FA57-4AD3-BACA-94C188E67D10}" type="slidenum">
              <a:rPr lang="en-US" altLang="zh-TW"/>
              <a:pPr>
                <a:defRPr/>
              </a:pPr>
              <a:t>‹#›</a:t>
            </a:fld>
            <a:endParaRPr lang="en-US" altLang="zh-TW"/>
          </a:p>
        </p:txBody>
      </p:sp>
    </p:spTree>
    <p:extLst>
      <p:ext uri="{BB962C8B-B14F-4D97-AF65-F5344CB8AC3E}">
        <p14:creationId xmlns:p14="http://schemas.microsoft.com/office/powerpoint/2010/main" val="2467997034"/>
      </p:ext>
    </p:extLst>
  </p:cSld>
  <p:clrMapOvr>
    <a:masterClrMapping/>
  </p:clrMapOvr>
  <p:transition spd="slow"/>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8"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9" name="Rectangle 6"/>
          <p:cNvSpPr>
            <a:spLocks noGrp="1" noChangeArrowheads="1"/>
          </p:cNvSpPr>
          <p:nvPr>
            <p:ph type="sldNum" sz="quarter" idx="12"/>
          </p:nvPr>
        </p:nvSpPr>
        <p:spPr/>
        <p:txBody>
          <a:bodyPr/>
          <a:lstStyle>
            <a:lvl1pPr eaLnBrk="0" hangingPunct="0">
              <a:defRPr/>
            </a:lvl1pPr>
          </a:lstStyle>
          <a:p>
            <a:pPr>
              <a:defRPr/>
            </a:pPr>
            <a:fld id="{5C0BD550-2BDF-4A63-A331-76E7F7D899D3}" type="slidenum">
              <a:rPr lang="en-US" altLang="zh-TW"/>
              <a:pPr>
                <a:defRPr/>
              </a:pPr>
              <a:t>‹#›</a:t>
            </a:fld>
            <a:endParaRPr lang="en-US" altLang="zh-TW"/>
          </a:p>
        </p:txBody>
      </p:sp>
    </p:spTree>
    <p:extLst>
      <p:ext uri="{BB962C8B-B14F-4D97-AF65-F5344CB8AC3E}">
        <p14:creationId xmlns:p14="http://schemas.microsoft.com/office/powerpoint/2010/main" val="3964571751"/>
      </p:ext>
    </p:extLst>
  </p:cSld>
  <p:clrMapOvr>
    <a:masterClrMapping/>
  </p:clrMapOvr>
  <p:transition spd="slow"/>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4"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5" name="Rectangle 6"/>
          <p:cNvSpPr>
            <a:spLocks noGrp="1" noChangeArrowheads="1"/>
          </p:cNvSpPr>
          <p:nvPr>
            <p:ph type="sldNum" sz="quarter" idx="12"/>
          </p:nvPr>
        </p:nvSpPr>
        <p:spPr/>
        <p:txBody>
          <a:bodyPr/>
          <a:lstStyle>
            <a:lvl1pPr eaLnBrk="0" hangingPunct="0">
              <a:defRPr/>
            </a:lvl1pPr>
          </a:lstStyle>
          <a:p>
            <a:pPr>
              <a:defRPr/>
            </a:pPr>
            <a:fld id="{2028FFF2-0D2F-458A-8F73-4E59BE2CE8D0}" type="slidenum">
              <a:rPr lang="en-US" altLang="zh-TW"/>
              <a:pPr>
                <a:defRPr/>
              </a:pPr>
              <a:t>‹#›</a:t>
            </a:fld>
            <a:endParaRPr lang="en-US" altLang="zh-TW"/>
          </a:p>
        </p:txBody>
      </p:sp>
    </p:spTree>
    <p:extLst>
      <p:ext uri="{BB962C8B-B14F-4D97-AF65-F5344CB8AC3E}">
        <p14:creationId xmlns:p14="http://schemas.microsoft.com/office/powerpoint/2010/main" val="3173937962"/>
      </p:ext>
    </p:extLst>
  </p:cSld>
  <p:clrMapOvr>
    <a:masterClrMapping/>
  </p:clrMapOvr>
  <p:transition spd="slow"/>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3"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4" name="Rectangle 6"/>
          <p:cNvSpPr>
            <a:spLocks noGrp="1" noChangeArrowheads="1"/>
          </p:cNvSpPr>
          <p:nvPr>
            <p:ph type="sldNum" sz="quarter" idx="12"/>
          </p:nvPr>
        </p:nvSpPr>
        <p:spPr/>
        <p:txBody>
          <a:bodyPr/>
          <a:lstStyle>
            <a:lvl1pPr eaLnBrk="0" hangingPunct="0">
              <a:defRPr/>
            </a:lvl1pPr>
          </a:lstStyle>
          <a:p>
            <a:pPr>
              <a:defRPr/>
            </a:pPr>
            <a:fld id="{0A4F8117-1244-4949-8992-A414EE583630}" type="slidenum">
              <a:rPr lang="en-US" altLang="zh-TW"/>
              <a:pPr>
                <a:defRPr/>
              </a:pPr>
              <a:t>‹#›</a:t>
            </a:fld>
            <a:endParaRPr lang="en-US" altLang="zh-TW"/>
          </a:p>
        </p:txBody>
      </p:sp>
    </p:spTree>
    <p:extLst>
      <p:ext uri="{BB962C8B-B14F-4D97-AF65-F5344CB8AC3E}">
        <p14:creationId xmlns:p14="http://schemas.microsoft.com/office/powerpoint/2010/main" val="3506340851"/>
      </p:ext>
    </p:extLst>
  </p:cSld>
  <p:clrMapOvr>
    <a:masterClrMapping/>
  </p:clrMapOvr>
  <p:transition spd="slow"/>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7" name="Rectangle 6"/>
          <p:cNvSpPr>
            <a:spLocks noGrp="1" noChangeArrowheads="1"/>
          </p:cNvSpPr>
          <p:nvPr>
            <p:ph type="sldNum" sz="quarter" idx="12"/>
          </p:nvPr>
        </p:nvSpPr>
        <p:spPr/>
        <p:txBody>
          <a:bodyPr/>
          <a:lstStyle>
            <a:lvl1pPr eaLnBrk="0" hangingPunct="0">
              <a:defRPr/>
            </a:lvl1pPr>
          </a:lstStyle>
          <a:p>
            <a:pPr>
              <a:defRPr/>
            </a:pPr>
            <a:fld id="{DCEF83D3-B5D4-4D26-B616-33D1B5638DD5}" type="slidenum">
              <a:rPr lang="en-US" altLang="zh-TW"/>
              <a:pPr>
                <a:defRPr/>
              </a:pPr>
              <a:t>‹#›</a:t>
            </a:fld>
            <a:endParaRPr lang="en-US" altLang="zh-TW"/>
          </a:p>
        </p:txBody>
      </p:sp>
    </p:spTree>
    <p:extLst>
      <p:ext uri="{BB962C8B-B14F-4D97-AF65-F5344CB8AC3E}">
        <p14:creationId xmlns:p14="http://schemas.microsoft.com/office/powerpoint/2010/main" val="3055490341"/>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707188" y="609600"/>
            <a:ext cx="2135187" cy="54895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01625" y="609600"/>
            <a:ext cx="6253163" cy="54895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001F4361-C8D4-4E3C-9D37-70450C96E484}" type="slidenum">
              <a:rPr lang="en-US" altLang="zh-TW"/>
              <a:pPr>
                <a:defRPr/>
              </a:pPr>
              <a:t>‹#›</a:t>
            </a:fld>
            <a:endParaRPr lang="en-US" altLang="zh-TW"/>
          </a:p>
        </p:txBody>
      </p:sp>
    </p:spTree>
    <p:extLst>
      <p:ext uri="{BB962C8B-B14F-4D97-AF65-F5344CB8AC3E}">
        <p14:creationId xmlns:p14="http://schemas.microsoft.com/office/powerpoint/2010/main" val="1749709974"/>
      </p:ext>
    </p:extLst>
  </p:cSld>
  <p:clrMapOvr>
    <a:masterClrMapping/>
  </p:clrMapOvr>
  <p:transition spd="slow"/>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7" name="Rectangle 6"/>
          <p:cNvSpPr>
            <a:spLocks noGrp="1" noChangeArrowheads="1"/>
          </p:cNvSpPr>
          <p:nvPr>
            <p:ph type="sldNum" sz="quarter" idx="12"/>
          </p:nvPr>
        </p:nvSpPr>
        <p:spPr/>
        <p:txBody>
          <a:bodyPr/>
          <a:lstStyle>
            <a:lvl1pPr eaLnBrk="0" hangingPunct="0">
              <a:defRPr/>
            </a:lvl1pPr>
          </a:lstStyle>
          <a:p>
            <a:pPr>
              <a:defRPr/>
            </a:pPr>
            <a:fld id="{88C4C77C-28C9-40AB-A1DD-25C45D09C144}" type="slidenum">
              <a:rPr lang="en-US" altLang="zh-TW"/>
              <a:pPr>
                <a:defRPr/>
              </a:pPr>
              <a:t>‹#›</a:t>
            </a:fld>
            <a:endParaRPr lang="en-US" altLang="zh-TW"/>
          </a:p>
        </p:txBody>
      </p:sp>
    </p:spTree>
    <p:extLst>
      <p:ext uri="{BB962C8B-B14F-4D97-AF65-F5344CB8AC3E}">
        <p14:creationId xmlns:p14="http://schemas.microsoft.com/office/powerpoint/2010/main" val="3239783279"/>
      </p:ext>
    </p:extLst>
  </p:cSld>
  <p:clrMapOvr>
    <a:masterClrMapping/>
  </p:clrMapOvr>
  <p:transition spd="slow"/>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eaLnBrk="0" hangingPunct="0">
              <a:defRPr/>
            </a:lvl1pPr>
          </a:lstStyle>
          <a:p>
            <a:pPr>
              <a:defRPr/>
            </a:pPr>
            <a:fld id="{BDCF60A3-3586-4318-A881-EBBEBA703550}" type="slidenum">
              <a:rPr lang="en-US" altLang="zh-TW"/>
              <a:pPr>
                <a:defRPr/>
              </a:pPr>
              <a:t>‹#›</a:t>
            </a:fld>
            <a:endParaRPr lang="en-US" altLang="zh-TW"/>
          </a:p>
        </p:txBody>
      </p:sp>
    </p:spTree>
    <p:extLst>
      <p:ext uri="{BB962C8B-B14F-4D97-AF65-F5344CB8AC3E}">
        <p14:creationId xmlns:p14="http://schemas.microsoft.com/office/powerpoint/2010/main" val="1290887316"/>
      </p:ext>
    </p:extLst>
  </p:cSld>
  <p:clrMapOvr>
    <a:masterClrMapping/>
  </p:clrMapOvr>
  <p:transition spd="slow"/>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707188" y="609600"/>
            <a:ext cx="2135187" cy="54895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01625" y="609600"/>
            <a:ext cx="6253163" cy="54895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eaLnBrk="0" hangingPunct="0">
              <a:defRPr/>
            </a:lvl1pPr>
          </a:lstStyle>
          <a:p>
            <a:pPr>
              <a:defRPr/>
            </a:pPr>
            <a:fld id="{88467154-2547-45FC-9E06-AC88AD5B8EC1}" type="slidenum">
              <a:rPr lang="en-US" altLang="zh-TW"/>
              <a:pPr>
                <a:defRPr/>
              </a:pPr>
              <a:t>‹#›</a:t>
            </a:fld>
            <a:endParaRPr lang="en-US" altLang="zh-TW"/>
          </a:p>
        </p:txBody>
      </p:sp>
    </p:spTree>
    <p:extLst>
      <p:ext uri="{BB962C8B-B14F-4D97-AF65-F5344CB8AC3E}">
        <p14:creationId xmlns:p14="http://schemas.microsoft.com/office/powerpoint/2010/main" val="1353134545"/>
      </p:ext>
    </p:extLst>
  </p:cSld>
  <p:clrMapOvr>
    <a:masterClrMapping/>
  </p:clrMapOvr>
  <p:transition spd="slow"/>
</p:sldLayout>
</file>

<file path=ppt/slideLayouts/slideLayout113.xml><?xml version="1.0" encoding="utf-8"?>
<p:sldLayout xmlns:a="http://schemas.openxmlformats.org/drawingml/2006/main" xmlns:r="http://schemas.openxmlformats.org/officeDocument/2006/relationships" xmlns:p="http://schemas.openxmlformats.org/presentationml/2006/main" type="objAndTx" preserve="1">
  <p:cSld name="標題，物件及文字">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01625"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648200"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7" name="Rectangle 6"/>
          <p:cNvSpPr>
            <a:spLocks noGrp="1" noChangeArrowheads="1"/>
          </p:cNvSpPr>
          <p:nvPr>
            <p:ph type="sldNum" sz="quarter" idx="12"/>
          </p:nvPr>
        </p:nvSpPr>
        <p:spPr/>
        <p:txBody>
          <a:bodyPr/>
          <a:lstStyle>
            <a:lvl1pPr eaLnBrk="0" hangingPunct="0">
              <a:defRPr/>
            </a:lvl1pPr>
          </a:lstStyle>
          <a:p>
            <a:pPr>
              <a:defRPr/>
            </a:pPr>
            <a:fld id="{F019A59D-6D32-4B7A-A175-0C38833D042C}" type="slidenum">
              <a:rPr lang="en-US" altLang="zh-TW"/>
              <a:pPr>
                <a:defRPr/>
              </a:pPr>
              <a:t>‹#›</a:t>
            </a:fld>
            <a:endParaRPr lang="en-US" altLang="zh-TW"/>
          </a:p>
        </p:txBody>
      </p:sp>
    </p:spTree>
    <p:extLst>
      <p:ext uri="{BB962C8B-B14F-4D97-AF65-F5344CB8AC3E}">
        <p14:creationId xmlns:p14="http://schemas.microsoft.com/office/powerpoint/2010/main" val="3818500223"/>
      </p:ext>
    </p:extLst>
  </p:cSld>
  <p:clrMapOvr>
    <a:masterClrMapping/>
  </p:clrMapOvr>
  <p:transition spd="slow"/>
</p:sldLayout>
</file>

<file path=ppt/slideLayouts/slideLayout114.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301625"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7" name="Rectangle 6"/>
          <p:cNvSpPr>
            <a:spLocks noGrp="1" noChangeArrowheads="1"/>
          </p:cNvSpPr>
          <p:nvPr>
            <p:ph type="sldNum" sz="quarter" idx="12"/>
          </p:nvPr>
        </p:nvSpPr>
        <p:spPr/>
        <p:txBody>
          <a:bodyPr/>
          <a:lstStyle>
            <a:lvl1pPr eaLnBrk="0" hangingPunct="0">
              <a:defRPr/>
            </a:lvl1pPr>
          </a:lstStyle>
          <a:p>
            <a:pPr>
              <a:defRPr/>
            </a:pPr>
            <a:fld id="{3708C4E5-5ABD-4D43-82D1-97153ABA3390}" type="slidenum">
              <a:rPr lang="en-US" altLang="zh-TW"/>
              <a:pPr>
                <a:defRPr/>
              </a:pPr>
              <a:t>‹#›</a:t>
            </a:fld>
            <a:endParaRPr lang="en-US" altLang="zh-TW"/>
          </a:p>
        </p:txBody>
      </p:sp>
    </p:spTree>
    <p:extLst>
      <p:ext uri="{BB962C8B-B14F-4D97-AF65-F5344CB8AC3E}">
        <p14:creationId xmlns:p14="http://schemas.microsoft.com/office/powerpoint/2010/main" val="666129581"/>
      </p:ext>
    </p:extLst>
  </p:cSld>
  <p:clrMapOvr>
    <a:masterClrMapping/>
  </p:clrMapOvr>
  <p:transition spd="slow"/>
</p:sldLayout>
</file>

<file path=ppt/slideLayouts/slideLayout115.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301625" y="609600"/>
            <a:ext cx="8540750" cy="54895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3"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4"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5" name="Rectangle 6"/>
          <p:cNvSpPr>
            <a:spLocks noGrp="1" noChangeArrowheads="1"/>
          </p:cNvSpPr>
          <p:nvPr>
            <p:ph type="sldNum" sz="quarter" idx="12"/>
          </p:nvPr>
        </p:nvSpPr>
        <p:spPr/>
        <p:txBody>
          <a:bodyPr/>
          <a:lstStyle>
            <a:lvl1pPr eaLnBrk="0" hangingPunct="0">
              <a:defRPr/>
            </a:lvl1pPr>
          </a:lstStyle>
          <a:p>
            <a:pPr>
              <a:defRPr/>
            </a:pPr>
            <a:fld id="{AB46891C-69FB-4799-A7C3-E8F66E34C0BB}" type="slidenum">
              <a:rPr lang="en-US" altLang="zh-TW"/>
              <a:pPr>
                <a:defRPr/>
              </a:pPr>
              <a:t>‹#›</a:t>
            </a:fld>
            <a:endParaRPr lang="en-US" altLang="zh-TW"/>
          </a:p>
        </p:txBody>
      </p:sp>
    </p:spTree>
    <p:extLst>
      <p:ext uri="{BB962C8B-B14F-4D97-AF65-F5344CB8AC3E}">
        <p14:creationId xmlns:p14="http://schemas.microsoft.com/office/powerpoint/2010/main" val="2332967954"/>
      </p:ext>
    </p:extLst>
  </p:cSld>
  <p:clrMapOvr>
    <a:masterClrMapping/>
  </p:clrMapOvr>
  <p:transition spd="slow"/>
</p:sldLayout>
</file>

<file path=ppt/slideLayouts/slideLayout116.xml><?xml version="1.0" encoding="utf-8"?>
<p:sldLayout xmlns:a="http://schemas.openxmlformats.org/drawingml/2006/main" xmlns:r="http://schemas.openxmlformats.org/officeDocument/2006/relationships" xmlns:p="http://schemas.openxmlformats.org/presentationml/2006/main" type="tbl">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251520" y="330986"/>
            <a:ext cx="8640960" cy="922114"/>
          </a:xfrm>
        </p:spPr>
        <p:txBody>
          <a:bodyPr/>
          <a:lstStyle>
            <a:lvl1pPr>
              <a:defRPr sz="3200"/>
            </a:lvl1pPr>
          </a:lstStyle>
          <a:p>
            <a:r>
              <a:rPr lang="zh-TW" altLang="en-US" dirty="0" smtClean="0"/>
              <a:t>按一下以編輯母片標題樣式</a:t>
            </a:r>
            <a:endParaRPr lang="zh-TW" altLang="en-US" dirty="0"/>
          </a:p>
        </p:txBody>
      </p:sp>
      <p:sp>
        <p:nvSpPr>
          <p:cNvPr id="3" name="表格版面配置區 2"/>
          <p:cNvSpPr>
            <a:spLocks noGrp="1"/>
          </p:cNvSpPr>
          <p:nvPr>
            <p:ph type="tbl" idx="1"/>
          </p:nvPr>
        </p:nvSpPr>
        <p:spPr>
          <a:xfrm>
            <a:off x="251520" y="1340768"/>
            <a:ext cx="8640960" cy="4785395"/>
          </a:xfrm>
        </p:spPr>
        <p:txBody>
          <a:bodyPr/>
          <a:lstStyle/>
          <a:p>
            <a:pPr lvl="0"/>
            <a:endParaRPr lang="zh-TW" altLang="en-US" noProof="0" dirty="0" smtClean="0"/>
          </a:p>
        </p:txBody>
      </p:sp>
      <p:sp>
        <p:nvSpPr>
          <p:cNvPr id="4" name="日期版面配置區 3"/>
          <p:cNvSpPr>
            <a:spLocks noGrp="1"/>
          </p:cNvSpPr>
          <p:nvPr>
            <p:ph type="dt" sz="half" idx="10"/>
          </p:nvPr>
        </p:nvSpPr>
        <p:spPr>
          <a:xfrm>
            <a:off x="457200" y="6251575"/>
            <a:ext cx="2133600" cy="476250"/>
          </a:xfrm>
        </p:spPr>
        <p:txBody>
          <a:bodyPr/>
          <a:lstStyle>
            <a:lvl1pPr eaLnBrk="0" hangingPunct="0">
              <a:defRPr/>
            </a:lvl1pPr>
          </a:lstStyle>
          <a:p>
            <a:pPr>
              <a:defRPr/>
            </a:pPr>
            <a:endParaRPr lang="en-US" altLang="zh-TW"/>
          </a:p>
        </p:txBody>
      </p:sp>
      <p:sp>
        <p:nvSpPr>
          <p:cNvPr id="5" name="投影片編號版面配置區 4"/>
          <p:cNvSpPr>
            <a:spLocks noGrp="1"/>
          </p:cNvSpPr>
          <p:nvPr>
            <p:ph type="sldNum" sz="quarter" idx="11"/>
          </p:nvPr>
        </p:nvSpPr>
        <p:spPr>
          <a:xfrm>
            <a:off x="6553200" y="6248400"/>
            <a:ext cx="2133600" cy="476250"/>
          </a:xfrm>
        </p:spPr>
        <p:txBody>
          <a:bodyPr/>
          <a:lstStyle>
            <a:lvl1pPr eaLnBrk="0" hangingPunct="0">
              <a:defRPr/>
            </a:lvl1pPr>
          </a:lstStyle>
          <a:p>
            <a:pPr>
              <a:defRPr/>
            </a:pPr>
            <a:fld id="{62589715-7B78-4E38-8CD1-893881C317C8}" type="slidenum">
              <a:rPr lang="en-US" altLang="zh-TW"/>
              <a:pPr>
                <a:defRPr/>
              </a:pPr>
              <a:t>‹#›</a:t>
            </a:fld>
            <a:endParaRPr lang="en-US" altLang="zh-TW"/>
          </a:p>
        </p:txBody>
      </p:sp>
      <p:sp>
        <p:nvSpPr>
          <p:cNvPr id="6" name="頁尾版面配置區 5"/>
          <p:cNvSpPr>
            <a:spLocks noGrp="1"/>
          </p:cNvSpPr>
          <p:nvPr>
            <p:ph type="ftr" sz="quarter" idx="12"/>
          </p:nvPr>
        </p:nvSpPr>
        <p:spPr>
          <a:xfrm>
            <a:off x="3124200" y="6248400"/>
            <a:ext cx="2895600" cy="476250"/>
          </a:xfrm>
        </p:spPr>
        <p:txBody>
          <a:bodyPr/>
          <a:lstStyle>
            <a:lvl1pPr eaLnBrk="0" hangingPunct="0">
              <a:defRPr/>
            </a:lvl1pPr>
          </a:lstStyle>
          <a:p>
            <a:pPr>
              <a:defRPr/>
            </a:pPr>
            <a:endParaRPr lang="en-US" altLang="zh-TW"/>
          </a:p>
        </p:txBody>
      </p:sp>
    </p:spTree>
    <p:extLst>
      <p:ext uri="{BB962C8B-B14F-4D97-AF65-F5344CB8AC3E}">
        <p14:creationId xmlns:p14="http://schemas.microsoft.com/office/powerpoint/2010/main" val="263832975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fourObj">
  <p:cSld name="標題，四項物件">
    <p:spTree>
      <p:nvGrpSpPr>
        <p:cNvPr id="1" name=""/>
        <p:cNvGrpSpPr/>
        <p:nvPr/>
      </p:nvGrpSpPr>
      <p:grpSpPr>
        <a:xfrm>
          <a:off x="0" y="0"/>
          <a:ext cx="0" cy="0"/>
          <a:chOff x="0" y="0"/>
          <a:chExt cx="0" cy="0"/>
        </a:xfrm>
      </p:grpSpPr>
      <p:sp>
        <p:nvSpPr>
          <p:cNvPr id="2" name="標題 1"/>
          <p:cNvSpPr>
            <a:spLocks noGrp="1"/>
          </p:cNvSpPr>
          <p:nvPr>
            <p:ph type="title" sz="quarter"/>
          </p:nvPr>
        </p:nvSpPr>
        <p:spPr>
          <a:xfrm>
            <a:off x="301625" y="228600"/>
            <a:ext cx="8540750" cy="1143000"/>
          </a:xfrm>
        </p:spPr>
        <p:txBody>
          <a:bodyPr/>
          <a:lstStyle/>
          <a:p>
            <a:r>
              <a:rPr lang="zh-TW" altLang="en-US" smtClean="0"/>
              <a:t>按一下以編輯母片標題樣式</a:t>
            </a:r>
            <a:endParaRPr lang="zh-TW" altLang="en-US"/>
          </a:p>
        </p:txBody>
      </p:sp>
      <p:sp>
        <p:nvSpPr>
          <p:cNvPr id="3" name="內容版面配置區 2"/>
          <p:cNvSpPr>
            <a:spLocks noGrp="1"/>
          </p:cNvSpPr>
          <p:nvPr>
            <p:ph sz="quarter" idx="1"/>
          </p:nvPr>
        </p:nvSpPr>
        <p:spPr>
          <a:xfrm>
            <a:off x="301625" y="1600200"/>
            <a:ext cx="4194175" cy="2173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8200" y="1600200"/>
            <a:ext cx="4194175" cy="2173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301625" y="3925888"/>
            <a:ext cx="4194175" cy="21732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內容版面配置區 5"/>
          <p:cNvSpPr>
            <a:spLocks noGrp="1"/>
          </p:cNvSpPr>
          <p:nvPr>
            <p:ph sz="quarter" idx="4"/>
          </p:nvPr>
        </p:nvSpPr>
        <p:spPr>
          <a:xfrm>
            <a:off x="4648200" y="3925888"/>
            <a:ext cx="4194175" cy="21732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8"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9" name="Rectangle 6"/>
          <p:cNvSpPr>
            <a:spLocks noGrp="1" noChangeArrowheads="1"/>
          </p:cNvSpPr>
          <p:nvPr>
            <p:ph type="sldNum" sz="quarter" idx="12"/>
          </p:nvPr>
        </p:nvSpPr>
        <p:spPr/>
        <p:txBody>
          <a:bodyPr/>
          <a:lstStyle>
            <a:lvl1pPr eaLnBrk="0" hangingPunct="0">
              <a:defRPr/>
            </a:lvl1pPr>
          </a:lstStyle>
          <a:p>
            <a:pPr>
              <a:defRPr/>
            </a:pPr>
            <a:fld id="{8D06EFB4-4AED-4B6A-BDB6-933862E4A868}" type="slidenum">
              <a:rPr lang="en-US" altLang="zh-TW"/>
              <a:pPr>
                <a:defRPr/>
              </a:pPr>
              <a:t>‹#›</a:t>
            </a:fld>
            <a:endParaRPr lang="en-US" altLang="zh-TW"/>
          </a:p>
        </p:txBody>
      </p:sp>
    </p:spTree>
    <p:extLst>
      <p:ext uri="{BB962C8B-B14F-4D97-AF65-F5344CB8AC3E}">
        <p14:creationId xmlns:p14="http://schemas.microsoft.com/office/powerpoint/2010/main" val="252119771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xOverObj" preserve="1">
  <p:cSld name="標題及文字在物件之上">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301625" y="1905000"/>
            <a:ext cx="8540750" cy="20208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301625" y="4078288"/>
            <a:ext cx="8540750" cy="20208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7" name="Rectangle 6"/>
          <p:cNvSpPr>
            <a:spLocks noGrp="1" noChangeArrowheads="1"/>
          </p:cNvSpPr>
          <p:nvPr>
            <p:ph type="sldNum" sz="quarter" idx="12"/>
          </p:nvPr>
        </p:nvSpPr>
        <p:spPr/>
        <p:txBody>
          <a:bodyPr/>
          <a:lstStyle>
            <a:lvl1pPr eaLnBrk="0" hangingPunct="0">
              <a:defRPr/>
            </a:lvl1pPr>
          </a:lstStyle>
          <a:p>
            <a:pPr>
              <a:defRPr/>
            </a:pPr>
            <a:fld id="{778297B5-4C2A-42B1-B45A-B77038919F06}" type="slidenum">
              <a:rPr lang="en-US" altLang="zh-TW"/>
              <a:pPr>
                <a:defRPr/>
              </a:pPr>
              <a:t>‹#›</a:t>
            </a:fld>
            <a:endParaRPr lang="en-US" altLang="zh-TW"/>
          </a:p>
        </p:txBody>
      </p:sp>
    </p:spTree>
    <p:extLst>
      <p:ext uri="{BB962C8B-B14F-4D97-AF65-F5344CB8AC3E}">
        <p14:creationId xmlns:p14="http://schemas.microsoft.com/office/powerpoint/2010/main" val="3501491524"/>
      </p:ext>
    </p:extLst>
  </p:cSld>
  <p:clrMapOvr>
    <a:masterClrMapping/>
  </p:clrMapOvr>
  <p:transition spd="slow"/>
</p:sldLayout>
</file>

<file path=ppt/slideLayouts/slideLayout119.xml><?xml version="1.0" encoding="utf-8"?>
<p:sldLayout xmlns:a="http://schemas.openxmlformats.org/drawingml/2006/main" xmlns:r="http://schemas.openxmlformats.org/officeDocument/2006/relationships" xmlns:p="http://schemas.openxmlformats.org/presentationml/2006/main" type="tbl" preserve="1">
  <p:cSld name="1_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301625" y="1905000"/>
            <a:ext cx="8540750" cy="4194175"/>
          </a:xfrm>
        </p:spPr>
        <p:txBody>
          <a:bodyPr/>
          <a:lstStyle/>
          <a:p>
            <a:pPr lvl="0"/>
            <a:endParaRPr lang="zh-TW" altLang="en-US" noProof="0"/>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eaLnBrk="0" hangingPunct="0">
              <a:defRPr/>
            </a:lvl1pPr>
          </a:lstStyle>
          <a:p>
            <a:pPr>
              <a:defRPr/>
            </a:pPr>
            <a:fld id="{DD536FC2-04D1-427E-BAAF-E97CDF3AF05B}" type="slidenum">
              <a:rPr lang="en-US" altLang="zh-TW"/>
              <a:pPr>
                <a:defRPr/>
              </a:pPr>
              <a:t>‹#›</a:t>
            </a:fld>
            <a:endParaRPr lang="en-US" altLang="zh-TW"/>
          </a:p>
        </p:txBody>
      </p:sp>
    </p:spTree>
    <p:extLst>
      <p:ext uri="{BB962C8B-B14F-4D97-AF65-F5344CB8AC3E}">
        <p14:creationId xmlns:p14="http://schemas.microsoft.com/office/powerpoint/2010/main" val="1732586320"/>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標題，物件及文字">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01625"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648200"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4D0646B3-3604-4FAF-89CB-90DF6F53BBC6}" type="slidenum">
              <a:rPr lang="en-US" altLang="zh-TW"/>
              <a:pPr>
                <a:defRPr/>
              </a:pPr>
              <a:t>‹#›</a:t>
            </a:fld>
            <a:endParaRPr lang="en-US" altLang="zh-TW"/>
          </a:p>
        </p:txBody>
      </p:sp>
    </p:spTree>
    <p:extLst>
      <p:ext uri="{BB962C8B-B14F-4D97-AF65-F5344CB8AC3E}">
        <p14:creationId xmlns:p14="http://schemas.microsoft.com/office/powerpoint/2010/main" val="2653073553"/>
      </p:ext>
    </p:extLst>
  </p:cSld>
  <p:clrMapOvr>
    <a:masterClrMapping/>
  </p:clrMapOvr>
  <p:transition spd="slow"/>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 preserve="1">
  <p:cSld name="標題投影片">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2578" name="Rectangle 2"/>
          <p:cNvSpPr>
            <a:spLocks noGrp="1" noRot="1" noChangeArrowheads="1"/>
          </p:cNvSpPr>
          <p:nvPr>
            <p:ph type="ctrTitle"/>
          </p:nvPr>
        </p:nvSpPr>
        <p:spPr>
          <a:xfrm>
            <a:off x="685800" y="1988840"/>
            <a:ext cx="7772400" cy="1143000"/>
          </a:xfrm>
        </p:spPr>
        <p:txBody>
          <a:bodyPr/>
          <a:lstStyle>
            <a:lvl1pPr>
              <a:defRPr/>
            </a:lvl1pPr>
          </a:lstStyle>
          <a:p>
            <a:r>
              <a:rPr lang="zh-TW" altLang="en-US" dirty="0"/>
              <a:t>按一下以編輯母片標題樣式</a:t>
            </a:r>
          </a:p>
        </p:txBody>
      </p:sp>
      <p:sp>
        <p:nvSpPr>
          <p:cNvPr id="152579" name="Rectangle 3"/>
          <p:cNvSpPr>
            <a:spLocks noGrp="1" noRot="1" noChangeArrowheads="1"/>
          </p:cNvSpPr>
          <p:nvPr>
            <p:ph type="subTitle" idx="1"/>
          </p:nvPr>
        </p:nvSpPr>
        <p:spPr>
          <a:xfrm>
            <a:off x="1371600" y="3573016"/>
            <a:ext cx="6400800" cy="1752600"/>
          </a:xfrm>
        </p:spPr>
        <p:txBody>
          <a:bodyPr/>
          <a:lstStyle>
            <a:lvl1pPr marL="0" indent="0" algn="ctr">
              <a:buFont typeface="Wingdings" pitchFamily="2" charset="2"/>
              <a:buNone/>
              <a:defRPr sz="3200"/>
            </a:lvl1pPr>
          </a:lstStyle>
          <a:p>
            <a:r>
              <a:rPr lang="zh-TW" altLang="en-US" dirty="0"/>
              <a:t>按一下以編輯母片副標題樣式</a:t>
            </a:r>
          </a:p>
        </p:txBody>
      </p:sp>
      <p:sp>
        <p:nvSpPr>
          <p:cNvPr id="4" name="Rectangle 4"/>
          <p:cNvSpPr>
            <a:spLocks noGrp="1" noChangeArrowheads="1"/>
          </p:cNvSpPr>
          <p:nvPr>
            <p:ph type="dt" sz="half" idx="10"/>
          </p:nvPr>
        </p:nvSpPr>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a:defRPr/>
            </a:lvl1pPr>
          </a:lstStyle>
          <a:p>
            <a:pPr>
              <a:defRPr/>
            </a:pPr>
            <a:fld id="{50134E68-214E-4108-8E84-B92474CA39A7}" type="slidenum">
              <a:rPr lang="en-US" altLang="zh-TW"/>
              <a:pPr>
                <a:defRPr/>
              </a:pPr>
              <a:t>‹#›</a:t>
            </a:fld>
            <a:endParaRPr lang="en-US" altLang="zh-TW"/>
          </a:p>
        </p:txBody>
      </p:sp>
    </p:spTree>
    <p:extLst>
      <p:ext uri="{BB962C8B-B14F-4D97-AF65-F5344CB8AC3E}">
        <p14:creationId xmlns:p14="http://schemas.microsoft.com/office/powerpoint/2010/main" val="1580418329"/>
      </p:ext>
    </p:extLst>
  </p:cSld>
  <p:clrMapOvr>
    <a:masterClrMapping/>
  </p:clrMapOvr>
  <p:transition spd="slow"/>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241467" y="260648"/>
            <a:ext cx="8640959" cy="1008112"/>
          </a:xfrm>
        </p:spPr>
        <p:txBody>
          <a:bodyPr/>
          <a:lstStyle>
            <a:lvl1pPr>
              <a:defRPr sz="3200"/>
            </a:lvl1pPr>
          </a:lstStyle>
          <a:p>
            <a:endParaRPr lang="zh-TW" alt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fld id="{A8D2AB84-701A-4CD1-B503-05DA1FD0DA82}" type="slidenum">
              <a:rPr lang="en-US" altLang="zh-TW"/>
              <a:pPr>
                <a:defRPr/>
              </a:pPr>
              <a:t>‹#›</a:t>
            </a:fld>
            <a:endParaRPr lang="en-US" altLang="zh-TW"/>
          </a:p>
        </p:txBody>
      </p:sp>
    </p:spTree>
    <p:extLst>
      <p:ext uri="{BB962C8B-B14F-4D97-AF65-F5344CB8AC3E}">
        <p14:creationId xmlns:p14="http://schemas.microsoft.com/office/powerpoint/2010/main" val="2202495962"/>
      </p:ext>
    </p:extLst>
  </p:cSld>
  <p:clrMapOvr>
    <a:masterClrMapping/>
  </p:clrMapOvr>
  <p:transition spd="slow"/>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264912" y="284094"/>
            <a:ext cx="8627567" cy="947192"/>
          </a:xfrm>
        </p:spPr>
        <p:txBody>
          <a:bodyPr/>
          <a:lstStyle>
            <a:lvl1pPr>
              <a:defRPr sz="3600"/>
            </a:lvl1pPr>
          </a:lstStyle>
          <a:p>
            <a:r>
              <a:rPr lang="zh-TW" altLang="en-US" dirty="0" smtClean="0"/>
              <a:t>按一下以編輯母片標題樣式</a:t>
            </a:r>
            <a:endParaRPr lang="zh-TW" altLang="en-US" dirty="0"/>
          </a:p>
        </p:txBody>
      </p:sp>
      <p:sp>
        <p:nvSpPr>
          <p:cNvPr id="3" name="內容版面配置區 2"/>
          <p:cNvSpPr>
            <a:spLocks noGrp="1"/>
          </p:cNvSpPr>
          <p:nvPr>
            <p:ph idx="1"/>
          </p:nvPr>
        </p:nvSpPr>
        <p:spPr>
          <a:xfrm>
            <a:off x="251520" y="1268760"/>
            <a:ext cx="8640959" cy="4896544"/>
          </a:xfrm>
        </p:spPr>
        <p:txBody>
          <a:bodyPr/>
          <a:lstStyle>
            <a:lvl1pPr>
              <a:defRPr sz="2800"/>
            </a:lvl1pPr>
            <a:lvl2pPr>
              <a:defRPr sz="2800"/>
            </a:lvl2pPr>
            <a:lvl3pPr>
              <a:defRPr sz="2800"/>
            </a:lvl3pPr>
            <a:lvl4pPr>
              <a:defRPr sz="2800"/>
            </a:lvl4pPr>
            <a:lvl5pPr>
              <a:defRPr sz="2800"/>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F692FB37-2919-49DD-9324-44CAD8A36C9A}" type="slidenum">
              <a:rPr lang="en-US" altLang="zh-TW"/>
              <a:pPr>
                <a:defRPr/>
              </a:pPr>
              <a:t>‹#›</a:t>
            </a:fld>
            <a:endParaRPr lang="en-US" altLang="zh-TW"/>
          </a:p>
        </p:txBody>
      </p:sp>
    </p:spTree>
    <p:extLst>
      <p:ext uri="{BB962C8B-B14F-4D97-AF65-F5344CB8AC3E}">
        <p14:creationId xmlns:p14="http://schemas.microsoft.com/office/powerpoint/2010/main" val="20679573"/>
      </p:ext>
    </p:extLst>
  </p:cSld>
  <p:clrMapOvr>
    <a:masterClrMapping/>
  </p:clrMapOvr>
  <p:transition spd="slow"/>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CA8E8D78-E625-463B-9164-6A47864594BD}" type="slidenum">
              <a:rPr lang="en-US" altLang="zh-TW"/>
              <a:pPr>
                <a:defRPr/>
              </a:pPr>
              <a:t>‹#›</a:t>
            </a:fld>
            <a:endParaRPr lang="en-US" altLang="zh-TW"/>
          </a:p>
        </p:txBody>
      </p:sp>
    </p:spTree>
    <p:extLst>
      <p:ext uri="{BB962C8B-B14F-4D97-AF65-F5344CB8AC3E}">
        <p14:creationId xmlns:p14="http://schemas.microsoft.com/office/powerpoint/2010/main" val="409515544"/>
      </p:ext>
    </p:extLst>
  </p:cSld>
  <p:clrMapOvr>
    <a:masterClrMapping/>
  </p:clrMapOvr>
  <p:transition spd="slow"/>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01625" y="1905000"/>
            <a:ext cx="4194175" cy="4194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905000"/>
            <a:ext cx="4194175" cy="4194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EBA40932-9D61-4B66-8C40-231E94CAF17C}" type="slidenum">
              <a:rPr lang="en-US" altLang="zh-TW"/>
              <a:pPr>
                <a:defRPr/>
              </a:pPr>
              <a:t>‹#›</a:t>
            </a:fld>
            <a:endParaRPr lang="en-US" altLang="zh-TW"/>
          </a:p>
        </p:txBody>
      </p:sp>
    </p:spTree>
    <p:extLst>
      <p:ext uri="{BB962C8B-B14F-4D97-AF65-F5344CB8AC3E}">
        <p14:creationId xmlns:p14="http://schemas.microsoft.com/office/powerpoint/2010/main" val="3628039216"/>
      </p:ext>
    </p:extLst>
  </p:cSld>
  <p:clrMapOvr>
    <a:masterClrMapping/>
  </p:clrMapOvr>
  <p:transition spd="slow"/>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fld id="{F46749C5-CC81-4076-8F14-8E9FC46FFB32}" type="slidenum">
              <a:rPr lang="en-US" altLang="zh-TW"/>
              <a:pPr>
                <a:defRPr/>
              </a:pPr>
              <a:t>‹#›</a:t>
            </a:fld>
            <a:endParaRPr lang="en-US" altLang="zh-TW"/>
          </a:p>
        </p:txBody>
      </p:sp>
    </p:spTree>
    <p:extLst>
      <p:ext uri="{BB962C8B-B14F-4D97-AF65-F5344CB8AC3E}">
        <p14:creationId xmlns:p14="http://schemas.microsoft.com/office/powerpoint/2010/main" val="1007960750"/>
      </p:ext>
    </p:extLst>
  </p:cSld>
  <p:clrMapOvr>
    <a:masterClrMapping/>
  </p:clrMapOvr>
  <p:transition spd="slow"/>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fld id="{F652074C-59C6-45E7-A5CD-56EAD6C63E64}" type="slidenum">
              <a:rPr lang="en-US" altLang="zh-TW"/>
              <a:pPr>
                <a:defRPr/>
              </a:pPr>
              <a:t>‹#›</a:t>
            </a:fld>
            <a:endParaRPr lang="en-US" altLang="zh-TW"/>
          </a:p>
        </p:txBody>
      </p:sp>
    </p:spTree>
    <p:extLst>
      <p:ext uri="{BB962C8B-B14F-4D97-AF65-F5344CB8AC3E}">
        <p14:creationId xmlns:p14="http://schemas.microsoft.com/office/powerpoint/2010/main" val="569397877"/>
      </p:ext>
    </p:extLst>
  </p:cSld>
  <p:clrMapOvr>
    <a:masterClrMapping/>
  </p:clrMapOvr>
  <p:transition spd="slow"/>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p:cNvSpPr>
            <a:spLocks noGrp="1" noChangeArrowheads="1"/>
          </p:cNvSpPr>
          <p:nvPr>
            <p:ph type="sldNum" sz="quarter" idx="12"/>
          </p:nvPr>
        </p:nvSpPr>
        <p:spPr>
          <a:ln/>
        </p:spPr>
        <p:txBody>
          <a:bodyPr/>
          <a:lstStyle>
            <a:lvl1pPr>
              <a:defRPr/>
            </a:lvl1pPr>
          </a:lstStyle>
          <a:p>
            <a:pPr>
              <a:defRPr/>
            </a:pPr>
            <a:fld id="{E9F6E5B7-7C1C-4915-9786-F6AC191A6FDD}" type="slidenum">
              <a:rPr lang="en-US" altLang="zh-TW"/>
              <a:pPr>
                <a:defRPr/>
              </a:pPr>
              <a:t>‹#›</a:t>
            </a:fld>
            <a:endParaRPr lang="en-US" altLang="zh-TW"/>
          </a:p>
        </p:txBody>
      </p:sp>
    </p:spTree>
    <p:extLst>
      <p:ext uri="{BB962C8B-B14F-4D97-AF65-F5344CB8AC3E}">
        <p14:creationId xmlns:p14="http://schemas.microsoft.com/office/powerpoint/2010/main" val="134492432"/>
      </p:ext>
    </p:extLst>
  </p:cSld>
  <p:clrMapOvr>
    <a:masterClrMapping/>
  </p:clrMapOvr>
  <p:transition spd="slow"/>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404D26EC-942B-43BC-919D-BB41A38906D8}" type="slidenum">
              <a:rPr lang="en-US" altLang="zh-TW"/>
              <a:pPr>
                <a:defRPr/>
              </a:pPr>
              <a:t>‹#›</a:t>
            </a:fld>
            <a:endParaRPr lang="en-US" altLang="zh-TW"/>
          </a:p>
        </p:txBody>
      </p:sp>
    </p:spTree>
    <p:extLst>
      <p:ext uri="{BB962C8B-B14F-4D97-AF65-F5344CB8AC3E}">
        <p14:creationId xmlns:p14="http://schemas.microsoft.com/office/powerpoint/2010/main" val="76030749"/>
      </p:ext>
    </p:extLst>
  </p:cSld>
  <p:clrMapOvr>
    <a:masterClrMapping/>
  </p:clrMapOvr>
  <p:transition spd="slow"/>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E34C0D5F-5CEC-4964-90AB-BBF3D6DD1484}" type="slidenum">
              <a:rPr lang="en-US" altLang="zh-TW"/>
              <a:pPr>
                <a:defRPr/>
              </a:pPr>
              <a:t>‹#›</a:t>
            </a:fld>
            <a:endParaRPr lang="en-US" altLang="zh-TW"/>
          </a:p>
        </p:txBody>
      </p:sp>
    </p:spTree>
    <p:extLst>
      <p:ext uri="{BB962C8B-B14F-4D97-AF65-F5344CB8AC3E}">
        <p14:creationId xmlns:p14="http://schemas.microsoft.com/office/powerpoint/2010/main" val="3734331342"/>
      </p:ext>
    </p:extLst>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301625"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63F8ADD2-F861-4A35-A81C-54283C692C02}" type="slidenum">
              <a:rPr lang="en-US" altLang="zh-TW"/>
              <a:pPr>
                <a:defRPr/>
              </a:pPr>
              <a:t>‹#›</a:t>
            </a:fld>
            <a:endParaRPr lang="en-US" altLang="zh-TW"/>
          </a:p>
        </p:txBody>
      </p:sp>
    </p:spTree>
    <p:extLst>
      <p:ext uri="{BB962C8B-B14F-4D97-AF65-F5344CB8AC3E}">
        <p14:creationId xmlns:p14="http://schemas.microsoft.com/office/powerpoint/2010/main" val="1365786414"/>
      </p:ext>
    </p:extLst>
  </p:cSld>
  <p:clrMapOvr>
    <a:masterClrMapping/>
  </p:clrMapOvr>
  <p:transition spd="slow"/>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664FE6C8-B3A3-42A5-8F46-7301DCEEA8B5}" type="slidenum">
              <a:rPr lang="en-US" altLang="zh-TW"/>
              <a:pPr>
                <a:defRPr/>
              </a:pPr>
              <a:t>‹#›</a:t>
            </a:fld>
            <a:endParaRPr lang="en-US" altLang="zh-TW"/>
          </a:p>
        </p:txBody>
      </p:sp>
    </p:spTree>
    <p:extLst>
      <p:ext uri="{BB962C8B-B14F-4D97-AF65-F5344CB8AC3E}">
        <p14:creationId xmlns:p14="http://schemas.microsoft.com/office/powerpoint/2010/main" val="3050950281"/>
      </p:ext>
    </p:extLst>
  </p:cSld>
  <p:clrMapOvr>
    <a:masterClrMapping/>
  </p:clrMapOvr>
  <p:transition spd="slow"/>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707188" y="609600"/>
            <a:ext cx="2135187" cy="54895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01625" y="609600"/>
            <a:ext cx="6253163" cy="54895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E99EC188-122D-4D2C-BA3C-477CB799D840}" type="slidenum">
              <a:rPr lang="en-US" altLang="zh-TW"/>
              <a:pPr>
                <a:defRPr/>
              </a:pPr>
              <a:t>‹#›</a:t>
            </a:fld>
            <a:endParaRPr lang="en-US" altLang="zh-TW"/>
          </a:p>
        </p:txBody>
      </p:sp>
    </p:spTree>
    <p:extLst>
      <p:ext uri="{BB962C8B-B14F-4D97-AF65-F5344CB8AC3E}">
        <p14:creationId xmlns:p14="http://schemas.microsoft.com/office/powerpoint/2010/main" val="2036939027"/>
      </p:ext>
    </p:extLst>
  </p:cSld>
  <p:clrMapOvr>
    <a:masterClrMapping/>
  </p:clrMapOvr>
  <p:transition spd="slow"/>
</p:sldLayout>
</file>

<file path=ppt/slideLayouts/slideLayout132.xml><?xml version="1.0" encoding="utf-8"?>
<p:sldLayout xmlns:a="http://schemas.openxmlformats.org/drawingml/2006/main" xmlns:r="http://schemas.openxmlformats.org/officeDocument/2006/relationships" xmlns:p="http://schemas.openxmlformats.org/presentationml/2006/main" type="objAndTx" preserve="1">
  <p:cSld name="標題，物件及文字">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01625"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648200"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06949F7A-00C3-4B5D-86FC-EB3A4539140F}" type="slidenum">
              <a:rPr lang="en-US" altLang="zh-TW"/>
              <a:pPr>
                <a:defRPr/>
              </a:pPr>
              <a:t>‹#›</a:t>
            </a:fld>
            <a:endParaRPr lang="en-US" altLang="zh-TW"/>
          </a:p>
        </p:txBody>
      </p:sp>
    </p:spTree>
    <p:extLst>
      <p:ext uri="{BB962C8B-B14F-4D97-AF65-F5344CB8AC3E}">
        <p14:creationId xmlns:p14="http://schemas.microsoft.com/office/powerpoint/2010/main" val="3723869422"/>
      </p:ext>
    </p:extLst>
  </p:cSld>
  <p:clrMapOvr>
    <a:masterClrMapping/>
  </p:clrMapOvr>
  <p:transition spd="slow"/>
</p:sldLayout>
</file>

<file path=ppt/slideLayouts/slideLayout133.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301625"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A82472D2-C764-4833-B03C-0E7446AE937F}" type="slidenum">
              <a:rPr lang="en-US" altLang="zh-TW"/>
              <a:pPr>
                <a:defRPr/>
              </a:pPr>
              <a:t>‹#›</a:t>
            </a:fld>
            <a:endParaRPr lang="en-US" altLang="zh-TW"/>
          </a:p>
        </p:txBody>
      </p:sp>
    </p:spTree>
    <p:extLst>
      <p:ext uri="{BB962C8B-B14F-4D97-AF65-F5344CB8AC3E}">
        <p14:creationId xmlns:p14="http://schemas.microsoft.com/office/powerpoint/2010/main" val="2763571893"/>
      </p:ext>
    </p:extLst>
  </p:cSld>
  <p:clrMapOvr>
    <a:masterClrMapping/>
  </p:clrMapOvr>
  <p:transition spd="slow"/>
</p:sldLayout>
</file>

<file path=ppt/slideLayouts/slideLayout134.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301625" y="609600"/>
            <a:ext cx="8540750" cy="54895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fld id="{6BD442CC-CAF6-4C6D-A465-642E8B63646A}" type="slidenum">
              <a:rPr lang="en-US" altLang="zh-TW"/>
              <a:pPr>
                <a:defRPr/>
              </a:pPr>
              <a:t>‹#›</a:t>
            </a:fld>
            <a:endParaRPr lang="en-US" altLang="zh-TW"/>
          </a:p>
        </p:txBody>
      </p:sp>
    </p:spTree>
    <p:extLst>
      <p:ext uri="{BB962C8B-B14F-4D97-AF65-F5344CB8AC3E}">
        <p14:creationId xmlns:p14="http://schemas.microsoft.com/office/powerpoint/2010/main" val="4040553843"/>
      </p:ext>
    </p:extLst>
  </p:cSld>
  <p:clrMapOvr>
    <a:masterClrMapping/>
  </p:clrMapOvr>
  <p:transition spd="slow"/>
</p:sldLayout>
</file>

<file path=ppt/slideLayouts/slideLayout135.xml><?xml version="1.0" encoding="utf-8"?>
<p:sldLayout xmlns:a="http://schemas.openxmlformats.org/drawingml/2006/main" xmlns:r="http://schemas.openxmlformats.org/officeDocument/2006/relationships" xmlns:p="http://schemas.openxmlformats.org/presentationml/2006/main" type="tbl">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251520" y="330986"/>
            <a:ext cx="8640960" cy="922114"/>
          </a:xfrm>
        </p:spPr>
        <p:txBody>
          <a:bodyPr/>
          <a:lstStyle>
            <a:lvl1pPr>
              <a:defRPr sz="3200"/>
            </a:lvl1pPr>
          </a:lstStyle>
          <a:p>
            <a:r>
              <a:rPr lang="zh-TW" altLang="en-US" dirty="0" smtClean="0"/>
              <a:t>按一下以編輯母片標題樣式</a:t>
            </a:r>
            <a:endParaRPr lang="zh-TW" altLang="en-US" dirty="0"/>
          </a:p>
        </p:txBody>
      </p:sp>
      <p:sp>
        <p:nvSpPr>
          <p:cNvPr id="3" name="表格版面配置區 2"/>
          <p:cNvSpPr>
            <a:spLocks noGrp="1"/>
          </p:cNvSpPr>
          <p:nvPr>
            <p:ph type="tbl" idx="1"/>
          </p:nvPr>
        </p:nvSpPr>
        <p:spPr>
          <a:xfrm>
            <a:off x="251520" y="1340768"/>
            <a:ext cx="8640960" cy="4785395"/>
          </a:xfrm>
        </p:spPr>
        <p:txBody>
          <a:bodyPr/>
          <a:lstStyle/>
          <a:p>
            <a:pPr lvl="0"/>
            <a:endParaRPr lang="zh-TW" altLang="en-US" noProof="0" dirty="0" smtClean="0"/>
          </a:p>
        </p:txBody>
      </p:sp>
      <p:sp>
        <p:nvSpPr>
          <p:cNvPr id="4" name="日期版面配置區 3"/>
          <p:cNvSpPr>
            <a:spLocks noGrp="1"/>
          </p:cNvSpPr>
          <p:nvPr>
            <p:ph type="dt" sz="half" idx="10"/>
          </p:nvPr>
        </p:nvSpPr>
        <p:spPr>
          <a:xfrm>
            <a:off x="457200" y="6251575"/>
            <a:ext cx="2133600" cy="476250"/>
          </a:xfrm>
        </p:spPr>
        <p:txBody>
          <a:bodyPr/>
          <a:lstStyle>
            <a:lvl1pPr>
              <a:defRPr/>
            </a:lvl1pPr>
          </a:lstStyle>
          <a:p>
            <a:pPr>
              <a:defRPr/>
            </a:pPr>
            <a:endParaRPr lang="en-US" altLang="zh-TW"/>
          </a:p>
        </p:txBody>
      </p:sp>
      <p:sp>
        <p:nvSpPr>
          <p:cNvPr id="5" name="投影片編號版面配置區 4"/>
          <p:cNvSpPr>
            <a:spLocks noGrp="1"/>
          </p:cNvSpPr>
          <p:nvPr>
            <p:ph type="sldNum" sz="quarter" idx="11"/>
          </p:nvPr>
        </p:nvSpPr>
        <p:spPr>
          <a:xfrm>
            <a:off x="6553200" y="6248400"/>
            <a:ext cx="2133600" cy="476250"/>
          </a:xfrm>
        </p:spPr>
        <p:txBody>
          <a:bodyPr/>
          <a:lstStyle>
            <a:lvl1pPr>
              <a:defRPr/>
            </a:lvl1pPr>
          </a:lstStyle>
          <a:p>
            <a:pPr>
              <a:defRPr/>
            </a:pPr>
            <a:fld id="{A63A06E7-B581-4D99-8C66-C880F1F33344}" type="slidenum">
              <a:rPr lang="en-US" altLang="zh-TW"/>
              <a:pPr>
                <a:defRPr/>
              </a:pPr>
              <a:t>‹#›</a:t>
            </a:fld>
            <a:endParaRPr lang="en-US" altLang="zh-TW"/>
          </a:p>
        </p:txBody>
      </p:sp>
      <p:sp>
        <p:nvSpPr>
          <p:cNvPr id="6" name="頁尾版面配置區 5"/>
          <p:cNvSpPr>
            <a:spLocks noGrp="1"/>
          </p:cNvSpPr>
          <p:nvPr>
            <p:ph type="ftr" sz="quarter" idx="12"/>
          </p:nvPr>
        </p:nvSpPr>
        <p:spPr>
          <a:xfrm>
            <a:off x="3124200" y="6248400"/>
            <a:ext cx="2895600" cy="476250"/>
          </a:xfrm>
        </p:spPr>
        <p:txBody>
          <a:bodyPr/>
          <a:lstStyle>
            <a:lvl1pPr>
              <a:defRPr/>
            </a:lvl1pPr>
          </a:lstStyle>
          <a:p>
            <a:pPr>
              <a:defRPr/>
            </a:pPr>
            <a:endParaRPr lang="en-US" altLang="zh-TW"/>
          </a:p>
        </p:txBody>
      </p:sp>
    </p:spTree>
    <p:extLst>
      <p:ext uri="{BB962C8B-B14F-4D97-AF65-F5344CB8AC3E}">
        <p14:creationId xmlns:p14="http://schemas.microsoft.com/office/powerpoint/2010/main" val="33032800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fourObj">
  <p:cSld name="標題，四項物件">
    <p:spTree>
      <p:nvGrpSpPr>
        <p:cNvPr id="1" name=""/>
        <p:cNvGrpSpPr/>
        <p:nvPr/>
      </p:nvGrpSpPr>
      <p:grpSpPr>
        <a:xfrm>
          <a:off x="0" y="0"/>
          <a:ext cx="0" cy="0"/>
          <a:chOff x="0" y="0"/>
          <a:chExt cx="0" cy="0"/>
        </a:xfrm>
      </p:grpSpPr>
      <p:sp>
        <p:nvSpPr>
          <p:cNvPr id="2" name="標題 1"/>
          <p:cNvSpPr>
            <a:spLocks noGrp="1"/>
          </p:cNvSpPr>
          <p:nvPr>
            <p:ph type="title" sz="quarter"/>
          </p:nvPr>
        </p:nvSpPr>
        <p:spPr>
          <a:xfrm>
            <a:off x="301625" y="228600"/>
            <a:ext cx="8540750" cy="1143000"/>
          </a:xfrm>
        </p:spPr>
        <p:txBody>
          <a:bodyPr/>
          <a:lstStyle/>
          <a:p>
            <a:r>
              <a:rPr lang="zh-TW" altLang="en-US" smtClean="0"/>
              <a:t>按一下以編輯母片標題樣式</a:t>
            </a:r>
            <a:endParaRPr lang="zh-TW" altLang="en-US"/>
          </a:p>
        </p:txBody>
      </p:sp>
      <p:sp>
        <p:nvSpPr>
          <p:cNvPr id="3" name="內容版面配置區 2"/>
          <p:cNvSpPr>
            <a:spLocks noGrp="1"/>
          </p:cNvSpPr>
          <p:nvPr>
            <p:ph sz="quarter" idx="1"/>
          </p:nvPr>
        </p:nvSpPr>
        <p:spPr>
          <a:xfrm>
            <a:off x="301625" y="1600200"/>
            <a:ext cx="4194175" cy="2173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8200" y="1600200"/>
            <a:ext cx="4194175" cy="2173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301625" y="3925888"/>
            <a:ext cx="4194175" cy="21732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內容版面配置區 5"/>
          <p:cNvSpPr>
            <a:spLocks noGrp="1"/>
          </p:cNvSpPr>
          <p:nvPr>
            <p:ph sz="quarter" idx="4"/>
          </p:nvPr>
        </p:nvSpPr>
        <p:spPr>
          <a:xfrm>
            <a:off x="4648200" y="3925888"/>
            <a:ext cx="4194175" cy="21732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fld id="{32108ECB-B766-419F-A435-4F0422A026EB}" type="slidenum">
              <a:rPr lang="en-US" altLang="zh-TW"/>
              <a:pPr>
                <a:defRPr/>
              </a:pPr>
              <a:t>‹#›</a:t>
            </a:fld>
            <a:endParaRPr lang="en-US" altLang="zh-TW"/>
          </a:p>
        </p:txBody>
      </p:sp>
    </p:spTree>
    <p:extLst>
      <p:ext uri="{BB962C8B-B14F-4D97-AF65-F5344CB8AC3E}">
        <p14:creationId xmlns:p14="http://schemas.microsoft.com/office/powerpoint/2010/main" val="154666725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xOverObj" preserve="1">
  <p:cSld name="標題及文字在物件之上">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301625" y="1905000"/>
            <a:ext cx="8540750" cy="20208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301625" y="4078288"/>
            <a:ext cx="8540750" cy="20208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844C3736-28CC-46AF-90EA-8007D98487FB}" type="slidenum">
              <a:rPr lang="en-US" altLang="zh-TW"/>
              <a:pPr>
                <a:defRPr/>
              </a:pPr>
              <a:t>‹#›</a:t>
            </a:fld>
            <a:endParaRPr lang="en-US" altLang="zh-TW"/>
          </a:p>
        </p:txBody>
      </p:sp>
    </p:spTree>
    <p:extLst>
      <p:ext uri="{BB962C8B-B14F-4D97-AF65-F5344CB8AC3E}">
        <p14:creationId xmlns:p14="http://schemas.microsoft.com/office/powerpoint/2010/main" val="3317462799"/>
      </p:ext>
    </p:extLst>
  </p:cSld>
  <p:clrMapOvr>
    <a:masterClrMapping/>
  </p:clrMapOvr>
  <p:transition spd="slow"/>
</p:sldLayout>
</file>

<file path=ppt/slideLayouts/slideLayout138.xml><?xml version="1.0" encoding="utf-8"?>
<p:sldLayout xmlns:a="http://schemas.openxmlformats.org/drawingml/2006/main" xmlns:r="http://schemas.openxmlformats.org/officeDocument/2006/relationships" xmlns:p="http://schemas.openxmlformats.org/presentationml/2006/main" type="tbl" preserve="1">
  <p:cSld name="1_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301625" y="1905000"/>
            <a:ext cx="8540750" cy="4194175"/>
          </a:xfrm>
        </p:spPr>
        <p:txBody>
          <a:bodyPr/>
          <a:lstStyle/>
          <a:p>
            <a:pPr lvl="0"/>
            <a:endParaRPr lang="zh-TW" alt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AC46D80C-C1D7-4EFE-9C50-2AF19380EB9E}" type="slidenum">
              <a:rPr lang="en-US" altLang="zh-TW"/>
              <a:pPr>
                <a:defRPr/>
              </a:pPr>
              <a:t>‹#›</a:t>
            </a:fld>
            <a:endParaRPr lang="en-US" altLang="zh-TW"/>
          </a:p>
        </p:txBody>
      </p:sp>
    </p:spTree>
    <p:extLst>
      <p:ext uri="{BB962C8B-B14F-4D97-AF65-F5344CB8AC3E}">
        <p14:creationId xmlns:p14="http://schemas.microsoft.com/office/powerpoint/2010/main" val="1719787845"/>
      </p:ext>
    </p:extLst>
  </p:cSld>
  <p:clrMapOvr>
    <a:masterClrMapping/>
  </p:clrMapOvr>
  <p:transition spd="slow"/>
</p:sldLayout>
</file>

<file path=ppt/slideLayouts/slideLayout139.xml><?xml version="1.0" encoding="utf-8"?>
<p:sldLayout xmlns:a="http://schemas.openxmlformats.org/drawingml/2006/main" xmlns:r="http://schemas.openxmlformats.org/officeDocument/2006/relationships" xmlns:p="http://schemas.openxmlformats.org/presentationml/2006/main" type="objAndTwoObj">
  <p:cSld name="標題，1 個大物件與 2 個小物件">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01625"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8200" y="1905000"/>
            <a:ext cx="4194175" cy="20208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4648200" y="4078288"/>
            <a:ext cx="4194175" cy="20208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7"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8" name="Rectangle 6"/>
          <p:cNvSpPr>
            <a:spLocks noGrp="1" noChangeArrowheads="1"/>
          </p:cNvSpPr>
          <p:nvPr>
            <p:ph type="sldNum" sz="quarter" idx="12"/>
          </p:nvPr>
        </p:nvSpPr>
        <p:spPr>
          <a:ln/>
        </p:spPr>
        <p:txBody>
          <a:bodyPr/>
          <a:lstStyle>
            <a:lvl1pPr>
              <a:defRPr/>
            </a:lvl1pPr>
          </a:lstStyle>
          <a:p>
            <a:pPr>
              <a:defRPr/>
            </a:pPr>
            <a:fld id="{4F79BBB1-2BF1-4724-A003-7606296E0C46}" type="slidenum">
              <a:rPr lang="en-US" altLang="zh-TW"/>
              <a:pPr>
                <a:defRPr/>
              </a:pPr>
              <a:t>‹#›</a:t>
            </a:fld>
            <a:endParaRPr lang="en-US" altLang="zh-TW"/>
          </a:p>
        </p:txBody>
      </p:sp>
    </p:spTree>
    <p:extLst>
      <p:ext uri="{BB962C8B-B14F-4D97-AF65-F5344CB8AC3E}">
        <p14:creationId xmlns:p14="http://schemas.microsoft.com/office/powerpoint/2010/main" val="2220683719"/>
      </p:ext>
    </p:extLst>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301625" y="609600"/>
            <a:ext cx="8540750" cy="54895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fld id="{22B09D16-6E19-4D6E-9BFB-5CFCD539B7A4}" type="slidenum">
              <a:rPr lang="en-US" altLang="zh-TW"/>
              <a:pPr>
                <a:defRPr/>
              </a:pPr>
              <a:t>‹#›</a:t>
            </a:fld>
            <a:endParaRPr lang="en-US" altLang="zh-TW"/>
          </a:p>
        </p:txBody>
      </p:sp>
    </p:spTree>
    <p:extLst>
      <p:ext uri="{BB962C8B-B14F-4D97-AF65-F5344CB8AC3E}">
        <p14:creationId xmlns:p14="http://schemas.microsoft.com/office/powerpoint/2010/main" val="2412982863"/>
      </p:ext>
    </p:extLst>
  </p:cSld>
  <p:clrMapOvr>
    <a:masterClrMapping/>
  </p:clrMapOvr>
  <p:transition spd="slow"/>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 preserve="1">
  <p:cSld name="標題投影片">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2578" name="Rectangle 2"/>
          <p:cNvSpPr>
            <a:spLocks noGrp="1" noRot="1" noChangeArrowheads="1"/>
          </p:cNvSpPr>
          <p:nvPr>
            <p:ph type="ctrTitle"/>
          </p:nvPr>
        </p:nvSpPr>
        <p:spPr>
          <a:xfrm>
            <a:off x="685800" y="2286000"/>
            <a:ext cx="7772400" cy="1143000"/>
          </a:xfrm>
        </p:spPr>
        <p:txBody>
          <a:bodyPr/>
          <a:lstStyle>
            <a:lvl1pPr>
              <a:defRPr/>
            </a:lvl1pPr>
          </a:lstStyle>
          <a:p>
            <a:r>
              <a:rPr lang="zh-TW" altLang="en-US" noProof="1"/>
              <a:t>按一下以編輯母片標題樣式</a:t>
            </a:r>
          </a:p>
        </p:txBody>
      </p:sp>
      <p:sp>
        <p:nvSpPr>
          <p:cNvPr id="152579" name="Rectangle 3"/>
          <p:cNvSpPr>
            <a:spLocks noGrp="1" noRot="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r>
              <a:rPr lang="zh-TW" altLang="en-US" noProof="1"/>
              <a:t>按一下以編輯母片副標題樣式</a:t>
            </a:r>
          </a:p>
        </p:txBody>
      </p:sp>
      <p:sp>
        <p:nvSpPr>
          <p:cNvPr id="4" name="Rectangle 4"/>
          <p:cNvSpPr>
            <a:spLocks noGrp="1" noChangeArrowheads="1"/>
          </p:cNvSpPr>
          <p:nvPr>
            <p:ph type="dt" sz="half" idx="10"/>
          </p:nvPr>
        </p:nvSpPr>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a:defRPr/>
            </a:lvl1pPr>
          </a:lstStyle>
          <a:p>
            <a:pPr>
              <a:defRPr/>
            </a:pPr>
            <a:fld id="{1FB8A7D4-79E5-44D9-A35A-6D15AF9559BD}" type="slidenum">
              <a:rPr lang="en-US" altLang="zh-TW"/>
              <a:pPr>
                <a:defRPr/>
              </a:pPr>
              <a:t>‹#›</a:t>
            </a:fld>
            <a:endParaRPr lang="en-US" altLang="zh-TW"/>
          </a:p>
        </p:txBody>
      </p:sp>
    </p:spTree>
    <p:extLst>
      <p:ext uri="{BB962C8B-B14F-4D97-AF65-F5344CB8AC3E}">
        <p14:creationId xmlns:p14="http://schemas.microsoft.com/office/powerpoint/2010/main" val="3199042595"/>
      </p:ext>
    </p:extLst>
  </p:cSld>
  <p:clrMapOvr>
    <a:masterClrMapping/>
  </p:clrMapOvr>
  <p:transition spd="slow"/>
</p:sldLayout>
</file>

<file path=ppt/slideLayouts/slideLayout141.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noProof="1" smtClean="0"/>
              <a:t>按一下以編輯母片標題樣式</a:t>
            </a:r>
            <a:endParaRPr lang="zh-TW" altLang="en-US" noProof="1"/>
          </a:p>
        </p:txBody>
      </p:sp>
      <p:sp>
        <p:nvSpPr>
          <p:cNvPr id="3" name="內容版面配置區 2"/>
          <p:cNvSpPr>
            <a:spLocks noGrp="1"/>
          </p:cNvSpPr>
          <p:nvPr>
            <p:ph idx="1"/>
          </p:nvPr>
        </p:nvSpPr>
        <p:spPr/>
        <p:txBody>
          <a:bodyPr/>
          <a:lstStyle/>
          <a:p>
            <a:pPr lvl="0"/>
            <a:r>
              <a:rPr lang="zh-TW" altLang="en-US" noProof="1" smtClean="0"/>
              <a:t>按一下以編輯母片文字樣式</a:t>
            </a:r>
          </a:p>
          <a:p>
            <a:pPr lvl="1"/>
            <a:r>
              <a:rPr lang="zh-TW" altLang="en-US" noProof="1" smtClean="0"/>
              <a:t>第二層</a:t>
            </a:r>
          </a:p>
          <a:p>
            <a:pPr lvl="2"/>
            <a:r>
              <a:rPr lang="zh-TW" altLang="en-US" noProof="1" smtClean="0"/>
              <a:t>第三層</a:t>
            </a:r>
          </a:p>
          <a:p>
            <a:pPr lvl="3"/>
            <a:r>
              <a:rPr lang="zh-TW" altLang="en-US" noProof="1" smtClean="0"/>
              <a:t>第四層</a:t>
            </a:r>
          </a:p>
          <a:p>
            <a:pPr lvl="4"/>
            <a:r>
              <a:rPr lang="zh-TW" altLang="en-US" noProof="1" smtClean="0"/>
              <a:t>第五層</a:t>
            </a:r>
            <a:endParaRPr lang="zh-TW" altLang="en-US" noProof="1"/>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091D171B-46E2-4C68-A2E1-5F68D3C11022}" type="slidenum">
              <a:rPr lang="en-US" altLang="zh-TW"/>
              <a:pPr>
                <a:defRPr/>
              </a:pPr>
              <a:t>‹#›</a:t>
            </a:fld>
            <a:endParaRPr lang="en-US" altLang="zh-TW"/>
          </a:p>
        </p:txBody>
      </p:sp>
    </p:spTree>
    <p:extLst>
      <p:ext uri="{BB962C8B-B14F-4D97-AF65-F5344CB8AC3E}">
        <p14:creationId xmlns:p14="http://schemas.microsoft.com/office/powerpoint/2010/main" val="1565208112"/>
      </p:ext>
    </p:extLst>
  </p:cSld>
  <p:clrMapOvr>
    <a:masterClrMapping/>
  </p:clrMapOvr>
  <p:transition spd="slow"/>
</p:sldLayout>
</file>

<file path=ppt/slideLayouts/slideLayout142.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noProof="1" smtClean="0"/>
              <a:t>按一下以編輯母片標題樣式</a:t>
            </a:r>
            <a:endParaRPr lang="zh-TW" altLang="en-US" noProof="1"/>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noProof="1" smtClean="0"/>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68A33A6A-4884-4A67-BEE0-35CB0343E0A4}" type="slidenum">
              <a:rPr lang="en-US" altLang="zh-TW"/>
              <a:pPr>
                <a:defRPr/>
              </a:pPr>
              <a:t>‹#›</a:t>
            </a:fld>
            <a:endParaRPr lang="en-US" altLang="zh-TW"/>
          </a:p>
        </p:txBody>
      </p:sp>
    </p:spTree>
    <p:extLst>
      <p:ext uri="{BB962C8B-B14F-4D97-AF65-F5344CB8AC3E}">
        <p14:creationId xmlns:p14="http://schemas.microsoft.com/office/powerpoint/2010/main" val="1440382823"/>
      </p:ext>
    </p:extLst>
  </p:cSld>
  <p:clrMapOvr>
    <a:masterClrMapping/>
  </p:clrMapOvr>
  <p:transition spd="slow"/>
</p:sldLayout>
</file>

<file path=ppt/slideLayouts/slideLayout14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noProof="1" smtClean="0"/>
              <a:t>按一下以編輯母片標題樣式</a:t>
            </a:r>
            <a:endParaRPr lang="zh-TW" altLang="en-US" noProof="1"/>
          </a:p>
        </p:txBody>
      </p:sp>
      <p:sp>
        <p:nvSpPr>
          <p:cNvPr id="3" name="內容版面配置區 2"/>
          <p:cNvSpPr>
            <a:spLocks noGrp="1"/>
          </p:cNvSpPr>
          <p:nvPr>
            <p:ph sz="half" idx="1"/>
          </p:nvPr>
        </p:nvSpPr>
        <p:spPr>
          <a:xfrm>
            <a:off x="301625" y="1905000"/>
            <a:ext cx="4194175" cy="4194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noProof="1" smtClean="0"/>
              <a:t>按一下以編輯母片文字樣式</a:t>
            </a:r>
          </a:p>
          <a:p>
            <a:pPr lvl="1"/>
            <a:r>
              <a:rPr lang="zh-TW" altLang="en-US" noProof="1" smtClean="0"/>
              <a:t>第二層</a:t>
            </a:r>
          </a:p>
          <a:p>
            <a:pPr lvl="2"/>
            <a:r>
              <a:rPr lang="zh-TW" altLang="en-US" noProof="1" smtClean="0"/>
              <a:t>第三層</a:t>
            </a:r>
          </a:p>
          <a:p>
            <a:pPr lvl="3"/>
            <a:r>
              <a:rPr lang="zh-TW" altLang="en-US" noProof="1" smtClean="0"/>
              <a:t>第四層</a:t>
            </a:r>
          </a:p>
          <a:p>
            <a:pPr lvl="4"/>
            <a:r>
              <a:rPr lang="zh-TW" altLang="en-US" noProof="1" smtClean="0"/>
              <a:t>第五層</a:t>
            </a:r>
            <a:endParaRPr lang="zh-TW" altLang="en-US" noProof="1"/>
          </a:p>
        </p:txBody>
      </p:sp>
      <p:sp>
        <p:nvSpPr>
          <p:cNvPr id="4" name="內容版面配置區 3"/>
          <p:cNvSpPr>
            <a:spLocks noGrp="1"/>
          </p:cNvSpPr>
          <p:nvPr>
            <p:ph sz="half" idx="2"/>
          </p:nvPr>
        </p:nvSpPr>
        <p:spPr>
          <a:xfrm>
            <a:off x="4648200" y="1905000"/>
            <a:ext cx="4194175" cy="4194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noProof="1" smtClean="0"/>
              <a:t>按一下以編輯母片文字樣式</a:t>
            </a:r>
          </a:p>
          <a:p>
            <a:pPr lvl="1"/>
            <a:r>
              <a:rPr lang="zh-TW" altLang="en-US" noProof="1" smtClean="0"/>
              <a:t>第二層</a:t>
            </a:r>
          </a:p>
          <a:p>
            <a:pPr lvl="2"/>
            <a:r>
              <a:rPr lang="zh-TW" altLang="en-US" noProof="1" smtClean="0"/>
              <a:t>第三層</a:t>
            </a:r>
          </a:p>
          <a:p>
            <a:pPr lvl="3"/>
            <a:r>
              <a:rPr lang="zh-TW" altLang="en-US" noProof="1" smtClean="0"/>
              <a:t>第四層</a:t>
            </a:r>
          </a:p>
          <a:p>
            <a:pPr lvl="4"/>
            <a:r>
              <a:rPr lang="zh-TW" altLang="en-US" noProof="1" smtClean="0"/>
              <a:t>第五層</a:t>
            </a:r>
            <a:endParaRPr lang="zh-TW" altLang="en-US" noProof="1"/>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779AE614-CBF6-4F92-9562-17E61CB6099C}" type="slidenum">
              <a:rPr lang="en-US" altLang="zh-TW"/>
              <a:pPr>
                <a:defRPr/>
              </a:pPr>
              <a:t>‹#›</a:t>
            </a:fld>
            <a:endParaRPr lang="en-US" altLang="zh-TW"/>
          </a:p>
        </p:txBody>
      </p:sp>
    </p:spTree>
    <p:extLst>
      <p:ext uri="{BB962C8B-B14F-4D97-AF65-F5344CB8AC3E}">
        <p14:creationId xmlns:p14="http://schemas.microsoft.com/office/powerpoint/2010/main" val="3677570709"/>
      </p:ext>
    </p:extLst>
  </p:cSld>
  <p:clrMapOvr>
    <a:masterClrMapping/>
  </p:clrMapOvr>
  <p:transition spd="slow"/>
</p:sldLayout>
</file>

<file path=ppt/slideLayouts/slideLayout144.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noProof="1" smtClean="0"/>
              <a:t>按一下以編輯母片標題樣式</a:t>
            </a:r>
            <a:endParaRPr lang="zh-TW" altLang="en-US" noProof="1"/>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noProof="1"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noProof="1" smtClean="0"/>
              <a:t>按一下以編輯母片文字樣式</a:t>
            </a:r>
          </a:p>
          <a:p>
            <a:pPr lvl="1"/>
            <a:r>
              <a:rPr lang="zh-TW" altLang="en-US" noProof="1" smtClean="0"/>
              <a:t>第二層</a:t>
            </a:r>
          </a:p>
          <a:p>
            <a:pPr lvl="2"/>
            <a:r>
              <a:rPr lang="zh-TW" altLang="en-US" noProof="1" smtClean="0"/>
              <a:t>第三層</a:t>
            </a:r>
          </a:p>
          <a:p>
            <a:pPr lvl="3"/>
            <a:r>
              <a:rPr lang="zh-TW" altLang="en-US" noProof="1" smtClean="0"/>
              <a:t>第四層</a:t>
            </a:r>
          </a:p>
          <a:p>
            <a:pPr lvl="4"/>
            <a:r>
              <a:rPr lang="zh-TW" altLang="en-US" noProof="1" smtClean="0"/>
              <a:t>第五層</a:t>
            </a:r>
            <a:endParaRPr lang="zh-TW" altLang="en-US" noProof="1"/>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noProof="1"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noProof="1" smtClean="0"/>
              <a:t>按一下以編輯母片文字樣式</a:t>
            </a:r>
          </a:p>
          <a:p>
            <a:pPr lvl="1"/>
            <a:r>
              <a:rPr lang="zh-TW" altLang="en-US" noProof="1" smtClean="0"/>
              <a:t>第二層</a:t>
            </a:r>
          </a:p>
          <a:p>
            <a:pPr lvl="2"/>
            <a:r>
              <a:rPr lang="zh-TW" altLang="en-US" noProof="1" smtClean="0"/>
              <a:t>第三層</a:t>
            </a:r>
          </a:p>
          <a:p>
            <a:pPr lvl="3"/>
            <a:r>
              <a:rPr lang="zh-TW" altLang="en-US" noProof="1" smtClean="0"/>
              <a:t>第四層</a:t>
            </a:r>
          </a:p>
          <a:p>
            <a:pPr lvl="4"/>
            <a:r>
              <a:rPr lang="zh-TW" altLang="en-US" noProof="1" smtClean="0"/>
              <a:t>第五層</a:t>
            </a:r>
            <a:endParaRPr lang="zh-TW" altLang="en-US" noProof="1"/>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fld id="{1615703B-8245-4979-B48C-A2CD0A22E034}" type="slidenum">
              <a:rPr lang="en-US" altLang="zh-TW"/>
              <a:pPr>
                <a:defRPr/>
              </a:pPr>
              <a:t>‹#›</a:t>
            </a:fld>
            <a:endParaRPr lang="en-US" altLang="zh-TW"/>
          </a:p>
        </p:txBody>
      </p:sp>
    </p:spTree>
    <p:extLst>
      <p:ext uri="{BB962C8B-B14F-4D97-AF65-F5344CB8AC3E}">
        <p14:creationId xmlns:p14="http://schemas.microsoft.com/office/powerpoint/2010/main" val="1083975077"/>
      </p:ext>
    </p:extLst>
  </p:cSld>
  <p:clrMapOvr>
    <a:masterClrMapping/>
  </p:clrMapOvr>
  <p:transition spd="slow"/>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noProof="1" smtClean="0"/>
              <a:t>按一下以編輯母片標題樣式</a:t>
            </a:r>
            <a:endParaRPr lang="zh-TW" altLang="en-US" noProof="1"/>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fld id="{BFEA49D7-11CC-4591-895A-F953F9E7AAC9}" type="slidenum">
              <a:rPr lang="en-US" altLang="zh-TW"/>
              <a:pPr>
                <a:defRPr/>
              </a:pPr>
              <a:t>‹#›</a:t>
            </a:fld>
            <a:endParaRPr lang="en-US" altLang="zh-TW"/>
          </a:p>
        </p:txBody>
      </p:sp>
    </p:spTree>
    <p:extLst>
      <p:ext uri="{BB962C8B-B14F-4D97-AF65-F5344CB8AC3E}">
        <p14:creationId xmlns:p14="http://schemas.microsoft.com/office/powerpoint/2010/main" val="2687774427"/>
      </p:ext>
    </p:extLst>
  </p:cSld>
  <p:clrMapOvr>
    <a:masterClrMapping/>
  </p:clrMapOvr>
  <p:transition spd="slow"/>
</p:sldLayout>
</file>

<file path=ppt/slideLayouts/slideLayout14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p:cNvSpPr>
            <a:spLocks noGrp="1" noChangeArrowheads="1"/>
          </p:cNvSpPr>
          <p:nvPr>
            <p:ph type="sldNum" sz="quarter" idx="12"/>
          </p:nvPr>
        </p:nvSpPr>
        <p:spPr>
          <a:ln/>
        </p:spPr>
        <p:txBody>
          <a:bodyPr/>
          <a:lstStyle>
            <a:lvl1pPr>
              <a:defRPr/>
            </a:lvl1pPr>
          </a:lstStyle>
          <a:p>
            <a:pPr>
              <a:defRPr/>
            </a:pPr>
            <a:fld id="{2B3D92BC-CEBC-4E5C-9A2E-60DB3213E840}" type="slidenum">
              <a:rPr lang="en-US" altLang="zh-TW"/>
              <a:pPr>
                <a:defRPr/>
              </a:pPr>
              <a:t>‹#›</a:t>
            </a:fld>
            <a:endParaRPr lang="en-US" altLang="zh-TW"/>
          </a:p>
        </p:txBody>
      </p:sp>
    </p:spTree>
    <p:extLst>
      <p:ext uri="{BB962C8B-B14F-4D97-AF65-F5344CB8AC3E}">
        <p14:creationId xmlns:p14="http://schemas.microsoft.com/office/powerpoint/2010/main" val="4156122152"/>
      </p:ext>
    </p:extLst>
  </p:cSld>
  <p:clrMapOvr>
    <a:masterClrMapping/>
  </p:clrMapOvr>
  <p:transition spd="slow"/>
</p:sldLayout>
</file>

<file path=ppt/slideLayouts/slideLayout14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noProof="1" smtClean="0"/>
              <a:t>按一下以編輯母片標題樣式</a:t>
            </a:r>
            <a:endParaRPr lang="zh-TW" altLang="en-US" noProof="1"/>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noProof="1" smtClean="0"/>
              <a:t>按一下以編輯母片文字樣式</a:t>
            </a:r>
          </a:p>
          <a:p>
            <a:pPr lvl="1"/>
            <a:r>
              <a:rPr lang="zh-TW" altLang="en-US" noProof="1" smtClean="0"/>
              <a:t>第二層</a:t>
            </a:r>
          </a:p>
          <a:p>
            <a:pPr lvl="2"/>
            <a:r>
              <a:rPr lang="zh-TW" altLang="en-US" noProof="1" smtClean="0"/>
              <a:t>第三層</a:t>
            </a:r>
          </a:p>
          <a:p>
            <a:pPr lvl="3"/>
            <a:r>
              <a:rPr lang="zh-TW" altLang="en-US" noProof="1" smtClean="0"/>
              <a:t>第四層</a:t>
            </a:r>
          </a:p>
          <a:p>
            <a:pPr lvl="4"/>
            <a:r>
              <a:rPr lang="zh-TW" altLang="en-US" noProof="1" smtClean="0"/>
              <a:t>第五層</a:t>
            </a:r>
            <a:endParaRPr lang="zh-TW" altLang="en-US" noProof="1"/>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noProof="1"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75883B4A-2C24-4D3F-99AF-3A0DE6C1E9A7}" type="slidenum">
              <a:rPr lang="en-US" altLang="zh-TW"/>
              <a:pPr>
                <a:defRPr/>
              </a:pPr>
              <a:t>‹#›</a:t>
            </a:fld>
            <a:endParaRPr lang="en-US" altLang="zh-TW"/>
          </a:p>
        </p:txBody>
      </p:sp>
    </p:spTree>
    <p:extLst>
      <p:ext uri="{BB962C8B-B14F-4D97-AF65-F5344CB8AC3E}">
        <p14:creationId xmlns:p14="http://schemas.microsoft.com/office/powerpoint/2010/main" val="103227706"/>
      </p:ext>
    </p:extLst>
  </p:cSld>
  <p:clrMapOvr>
    <a:masterClrMapping/>
  </p:clrMapOvr>
  <p:transition spd="slow"/>
</p:sldLayout>
</file>

<file path=ppt/slideLayouts/slideLayout148.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noProof="1" smtClean="0"/>
              <a:t>按一下以編輯母片標題樣式</a:t>
            </a:r>
            <a:endParaRPr lang="zh-TW" altLang="en-US" noProof="1"/>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noProof="1"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1D3F4D52-CE43-4AB7-B1C9-47B696ECA3AB}" type="slidenum">
              <a:rPr lang="en-US" altLang="zh-TW"/>
              <a:pPr>
                <a:defRPr/>
              </a:pPr>
              <a:t>‹#›</a:t>
            </a:fld>
            <a:endParaRPr lang="en-US" altLang="zh-TW"/>
          </a:p>
        </p:txBody>
      </p:sp>
    </p:spTree>
    <p:extLst>
      <p:ext uri="{BB962C8B-B14F-4D97-AF65-F5344CB8AC3E}">
        <p14:creationId xmlns:p14="http://schemas.microsoft.com/office/powerpoint/2010/main" val="3464307659"/>
      </p:ext>
    </p:extLst>
  </p:cSld>
  <p:clrMapOvr>
    <a:masterClrMapping/>
  </p:clrMapOvr>
  <p:transition spd="slow"/>
</p:sldLayout>
</file>

<file path=ppt/slideLayouts/slideLayout14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noProof="1" smtClean="0"/>
              <a:t>按一下以編輯母片標題樣式</a:t>
            </a:r>
            <a:endParaRPr lang="zh-TW" altLang="en-US" noProof="1"/>
          </a:p>
        </p:txBody>
      </p:sp>
      <p:sp>
        <p:nvSpPr>
          <p:cNvPr id="3" name="直排文字版面配置區 2"/>
          <p:cNvSpPr>
            <a:spLocks noGrp="1"/>
          </p:cNvSpPr>
          <p:nvPr>
            <p:ph type="body" orient="vert" idx="1"/>
          </p:nvPr>
        </p:nvSpPr>
        <p:spPr/>
        <p:txBody>
          <a:bodyPr vert="eaVert"/>
          <a:lstStyle/>
          <a:p>
            <a:pPr lvl="0"/>
            <a:r>
              <a:rPr lang="zh-TW" altLang="en-US" noProof="1" smtClean="0"/>
              <a:t>按一下以編輯母片文字樣式</a:t>
            </a:r>
          </a:p>
          <a:p>
            <a:pPr lvl="1"/>
            <a:r>
              <a:rPr lang="zh-TW" altLang="en-US" noProof="1" smtClean="0"/>
              <a:t>第二層</a:t>
            </a:r>
          </a:p>
          <a:p>
            <a:pPr lvl="2"/>
            <a:r>
              <a:rPr lang="zh-TW" altLang="en-US" noProof="1" smtClean="0"/>
              <a:t>第三層</a:t>
            </a:r>
          </a:p>
          <a:p>
            <a:pPr lvl="3"/>
            <a:r>
              <a:rPr lang="zh-TW" altLang="en-US" noProof="1" smtClean="0"/>
              <a:t>第四層</a:t>
            </a:r>
          </a:p>
          <a:p>
            <a:pPr lvl="4"/>
            <a:r>
              <a:rPr lang="zh-TW" altLang="en-US" noProof="1" smtClean="0"/>
              <a:t>第五層</a:t>
            </a:r>
            <a:endParaRPr lang="zh-TW" altLang="en-US" noProof="1"/>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1CA80F5F-840B-4D31-847A-2929A6307CF8}" type="slidenum">
              <a:rPr lang="en-US" altLang="zh-TW"/>
              <a:pPr>
                <a:defRPr/>
              </a:pPr>
              <a:t>‹#›</a:t>
            </a:fld>
            <a:endParaRPr lang="en-US" altLang="zh-TW"/>
          </a:p>
        </p:txBody>
      </p:sp>
    </p:spTree>
    <p:extLst>
      <p:ext uri="{BB962C8B-B14F-4D97-AF65-F5344CB8AC3E}">
        <p14:creationId xmlns:p14="http://schemas.microsoft.com/office/powerpoint/2010/main" val="2756472158"/>
      </p:ext>
    </p:extLst>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p="http://schemas.openxmlformats.org/presentationml/2006/main" type="fourObj">
  <p:cSld name="標題，四項物件">
    <p:spTree>
      <p:nvGrpSpPr>
        <p:cNvPr id="1" name=""/>
        <p:cNvGrpSpPr/>
        <p:nvPr/>
      </p:nvGrpSpPr>
      <p:grpSpPr>
        <a:xfrm>
          <a:off x="0" y="0"/>
          <a:ext cx="0" cy="0"/>
          <a:chOff x="0" y="0"/>
          <a:chExt cx="0" cy="0"/>
        </a:xfrm>
      </p:grpSpPr>
      <p:sp>
        <p:nvSpPr>
          <p:cNvPr id="2" name="標題 1"/>
          <p:cNvSpPr>
            <a:spLocks noGrp="1"/>
          </p:cNvSpPr>
          <p:nvPr>
            <p:ph type="title" sz="quarter"/>
          </p:nvPr>
        </p:nvSpPr>
        <p:spPr>
          <a:xfrm>
            <a:off x="301625" y="228600"/>
            <a:ext cx="8540750" cy="1143000"/>
          </a:xfrm>
        </p:spPr>
        <p:txBody>
          <a:bodyPr/>
          <a:lstStyle/>
          <a:p>
            <a:r>
              <a:rPr lang="zh-TW" altLang="en-US" smtClean="0"/>
              <a:t>按一下以編輯母片標題樣式</a:t>
            </a:r>
            <a:endParaRPr lang="zh-TW" altLang="en-US"/>
          </a:p>
        </p:txBody>
      </p:sp>
      <p:sp>
        <p:nvSpPr>
          <p:cNvPr id="3" name="內容版面配置區 2"/>
          <p:cNvSpPr>
            <a:spLocks noGrp="1"/>
          </p:cNvSpPr>
          <p:nvPr>
            <p:ph sz="quarter" idx="1"/>
          </p:nvPr>
        </p:nvSpPr>
        <p:spPr>
          <a:xfrm>
            <a:off x="301625" y="1600200"/>
            <a:ext cx="4194175" cy="2173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8200" y="1600200"/>
            <a:ext cx="4194175" cy="2173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301625" y="3925888"/>
            <a:ext cx="4194175" cy="21732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內容版面配置區 5"/>
          <p:cNvSpPr>
            <a:spLocks noGrp="1"/>
          </p:cNvSpPr>
          <p:nvPr>
            <p:ph sz="quarter" idx="4"/>
          </p:nvPr>
        </p:nvSpPr>
        <p:spPr>
          <a:xfrm>
            <a:off x="4648200" y="3925888"/>
            <a:ext cx="4194175" cy="21732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fld id="{B4DA371F-8F05-49CA-A84A-A14CAD579647}" type="slidenum">
              <a:rPr lang="en-US" altLang="zh-TW"/>
              <a:pPr>
                <a:defRPr/>
              </a:pPr>
              <a:t>‹#›</a:t>
            </a:fld>
            <a:endParaRPr lang="en-US" altLang="zh-TW"/>
          </a:p>
        </p:txBody>
      </p:sp>
    </p:spTree>
    <p:extLst>
      <p:ext uri="{BB962C8B-B14F-4D97-AF65-F5344CB8AC3E}">
        <p14:creationId xmlns:p14="http://schemas.microsoft.com/office/powerpoint/2010/main" val="140922789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707188" y="609600"/>
            <a:ext cx="2135187" cy="5489575"/>
          </a:xfrm>
        </p:spPr>
        <p:txBody>
          <a:bodyPr vert="eaVert"/>
          <a:lstStyle/>
          <a:p>
            <a:r>
              <a:rPr lang="zh-TW" altLang="en-US" noProof="1" smtClean="0"/>
              <a:t>按一下以編輯母片標題樣式</a:t>
            </a:r>
            <a:endParaRPr lang="zh-TW" altLang="en-US" noProof="1"/>
          </a:p>
        </p:txBody>
      </p:sp>
      <p:sp>
        <p:nvSpPr>
          <p:cNvPr id="3" name="直排文字版面配置區 2"/>
          <p:cNvSpPr>
            <a:spLocks noGrp="1"/>
          </p:cNvSpPr>
          <p:nvPr>
            <p:ph type="body" orient="vert" idx="1"/>
          </p:nvPr>
        </p:nvSpPr>
        <p:spPr>
          <a:xfrm>
            <a:off x="301625" y="609600"/>
            <a:ext cx="6253163" cy="5489575"/>
          </a:xfrm>
        </p:spPr>
        <p:txBody>
          <a:bodyPr vert="eaVert"/>
          <a:lstStyle/>
          <a:p>
            <a:pPr lvl="0"/>
            <a:r>
              <a:rPr lang="zh-TW" altLang="en-US" noProof="1" smtClean="0"/>
              <a:t>按一下以編輯母片文字樣式</a:t>
            </a:r>
          </a:p>
          <a:p>
            <a:pPr lvl="1"/>
            <a:r>
              <a:rPr lang="zh-TW" altLang="en-US" noProof="1" smtClean="0"/>
              <a:t>第二層</a:t>
            </a:r>
          </a:p>
          <a:p>
            <a:pPr lvl="2"/>
            <a:r>
              <a:rPr lang="zh-TW" altLang="en-US" noProof="1" smtClean="0"/>
              <a:t>第三層</a:t>
            </a:r>
          </a:p>
          <a:p>
            <a:pPr lvl="3"/>
            <a:r>
              <a:rPr lang="zh-TW" altLang="en-US" noProof="1" smtClean="0"/>
              <a:t>第四層</a:t>
            </a:r>
          </a:p>
          <a:p>
            <a:pPr lvl="4"/>
            <a:r>
              <a:rPr lang="zh-TW" altLang="en-US" noProof="1" smtClean="0"/>
              <a:t>第五層</a:t>
            </a:r>
            <a:endParaRPr lang="zh-TW" altLang="en-US" noProof="1"/>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C3C3F69B-9F44-4C9D-8378-09E4C444EA86}" type="slidenum">
              <a:rPr lang="en-US" altLang="zh-TW"/>
              <a:pPr>
                <a:defRPr/>
              </a:pPr>
              <a:t>‹#›</a:t>
            </a:fld>
            <a:endParaRPr lang="en-US" altLang="zh-TW"/>
          </a:p>
        </p:txBody>
      </p:sp>
    </p:spTree>
    <p:extLst>
      <p:ext uri="{BB962C8B-B14F-4D97-AF65-F5344CB8AC3E}">
        <p14:creationId xmlns:p14="http://schemas.microsoft.com/office/powerpoint/2010/main" val="1904277903"/>
      </p:ext>
    </p:extLst>
  </p:cSld>
  <p:clrMapOvr>
    <a:masterClrMapping/>
  </p:clrMapOvr>
  <p:transition spd="slow"/>
</p:sldLayout>
</file>

<file path=ppt/slideLayouts/slideLayout151.xml><?xml version="1.0" encoding="utf-8"?>
<p:sldLayout xmlns:a="http://schemas.openxmlformats.org/drawingml/2006/main" xmlns:r="http://schemas.openxmlformats.org/officeDocument/2006/relationships" xmlns:p="http://schemas.openxmlformats.org/presentationml/2006/main" type="objAndTx" preserve="1">
  <p:cSld name="標題，物件及文字">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noProof="1" smtClean="0"/>
              <a:t>按一下以編輯母片標題樣式</a:t>
            </a:r>
            <a:endParaRPr lang="zh-TW" altLang="en-US" noProof="1"/>
          </a:p>
        </p:txBody>
      </p:sp>
      <p:sp>
        <p:nvSpPr>
          <p:cNvPr id="3" name="內容版面配置區 2"/>
          <p:cNvSpPr>
            <a:spLocks noGrp="1"/>
          </p:cNvSpPr>
          <p:nvPr>
            <p:ph sz="half" idx="1"/>
          </p:nvPr>
        </p:nvSpPr>
        <p:spPr>
          <a:xfrm>
            <a:off x="301625" y="1905000"/>
            <a:ext cx="4194175" cy="4194175"/>
          </a:xfrm>
        </p:spPr>
        <p:txBody>
          <a:bodyPr/>
          <a:lstStyle/>
          <a:p>
            <a:pPr lvl="0"/>
            <a:r>
              <a:rPr lang="zh-TW" altLang="en-US" noProof="1" smtClean="0"/>
              <a:t>按一下以編輯母片文字樣式</a:t>
            </a:r>
          </a:p>
          <a:p>
            <a:pPr lvl="1"/>
            <a:r>
              <a:rPr lang="zh-TW" altLang="en-US" noProof="1" smtClean="0"/>
              <a:t>第二層</a:t>
            </a:r>
          </a:p>
          <a:p>
            <a:pPr lvl="2"/>
            <a:r>
              <a:rPr lang="zh-TW" altLang="en-US" noProof="1" smtClean="0"/>
              <a:t>第三層</a:t>
            </a:r>
          </a:p>
          <a:p>
            <a:pPr lvl="3"/>
            <a:r>
              <a:rPr lang="zh-TW" altLang="en-US" noProof="1" smtClean="0"/>
              <a:t>第四層</a:t>
            </a:r>
          </a:p>
          <a:p>
            <a:pPr lvl="4"/>
            <a:r>
              <a:rPr lang="zh-TW" altLang="en-US" noProof="1" smtClean="0"/>
              <a:t>第五層</a:t>
            </a:r>
            <a:endParaRPr lang="zh-TW" altLang="en-US" noProof="1"/>
          </a:p>
        </p:txBody>
      </p:sp>
      <p:sp>
        <p:nvSpPr>
          <p:cNvPr id="4" name="文字版面配置區 3"/>
          <p:cNvSpPr>
            <a:spLocks noGrp="1"/>
          </p:cNvSpPr>
          <p:nvPr>
            <p:ph type="body" sz="half" idx="2"/>
          </p:nvPr>
        </p:nvSpPr>
        <p:spPr>
          <a:xfrm>
            <a:off x="4648200" y="1905000"/>
            <a:ext cx="4194175" cy="4194175"/>
          </a:xfrm>
        </p:spPr>
        <p:txBody>
          <a:bodyPr/>
          <a:lstStyle/>
          <a:p>
            <a:pPr lvl="0"/>
            <a:r>
              <a:rPr lang="zh-TW" altLang="en-US" noProof="1" smtClean="0"/>
              <a:t>按一下以編輯母片文字樣式</a:t>
            </a:r>
          </a:p>
          <a:p>
            <a:pPr lvl="1"/>
            <a:r>
              <a:rPr lang="zh-TW" altLang="en-US" noProof="1" smtClean="0"/>
              <a:t>第二層</a:t>
            </a:r>
          </a:p>
          <a:p>
            <a:pPr lvl="2"/>
            <a:r>
              <a:rPr lang="zh-TW" altLang="en-US" noProof="1" smtClean="0"/>
              <a:t>第三層</a:t>
            </a:r>
          </a:p>
          <a:p>
            <a:pPr lvl="3"/>
            <a:r>
              <a:rPr lang="zh-TW" altLang="en-US" noProof="1" smtClean="0"/>
              <a:t>第四層</a:t>
            </a:r>
          </a:p>
          <a:p>
            <a:pPr lvl="4"/>
            <a:r>
              <a:rPr lang="zh-TW" altLang="en-US" noProof="1" smtClean="0"/>
              <a:t>第五層</a:t>
            </a:r>
            <a:endParaRPr lang="zh-TW" altLang="en-US" noProof="1"/>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5A995273-CEE9-48C9-8B59-2CBB309FB3CB}" type="slidenum">
              <a:rPr lang="en-US" altLang="zh-TW"/>
              <a:pPr>
                <a:defRPr/>
              </a:pPr>
              <a:t>‹#›</a:t>
            </a:fld>
            <a:endParaRPr lang="en-US" altLang="zh-TW"/>
          </a:p>
        </p:txBody>
      </p:sp>
    </p:spTree>
    <p:extLst>
      <p:ext uri="{BB962C8B-B14F-4D97-AF65-F5344CB8AC3E}">
        <p14:creationId xmlns:p14="http://schemas.microsoft.com/office/powerpoint/2010/main" val="3877093731"/>
      </p:ext>
    </p:extLst>
  </p:cSld>
  <p:clrMapOvr>
    <a:masterClrMapping/>
  </p:clrMapOvr>
  <p:transition spd="slow"/>
</p:sldLayout>
</file>

<file path=ppt/slideLayouts/slideLayout152.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noProof="1" smtClean="0"/>
              <a:t>按一下以編輯母片標題樣式</a:t>
            </a:r>
            <a:endParaRPr lang="zh-TW" altLang="en-US" noProof="1"/>
          </a:p>
        </p:txBody>
      </p:sp>
      <p:sp>
        <p:nvSpPr>
          <p:cNvPr id="3" name="文字版面配置區 2"/>
          <p:cNvSpPr>
            <a:spLocks noGrp="1"/>
          </p:cNvSpPr>
          <p:nvPr>
            <p:ph type="body" sz="half" idx="1"/>
          </p:nvPr>
        </p:nvSpPr>
        <p:spPr>
          <a:xfrm>
            <a:off x="301625" y="1905000"/>
            <a:ext cx="4194175" cy="4194175"/>
          </a:xfrm>
        </p:spPr>
        <p:txBody>
          <a:bodyPr/>
          <a:lstStyle/>
          <a:p>
            <a:pPr lvl="0"/>
            <a:r>
              <a:rPr lang="zh-TW" altLang="en-US" noProof="1" smtClean="0"/>
              <a:t>按一下以編輯母片文字樣式</a:t>
            </a:r>
          </a:p>
          <a:p>
            <a:pPr lvl="1"/>
            <a:r>
              <a:rPr lang="zh-TW" altLang="en-US" noProof="1" smtClean="0"/>
              <a:t>第二層</a:t>
            </a:r>
          </a:p>
          <a:p>
            <a:pPr lvl="2"/>
            <a:r>
              <a:rPr lang="zh-TW" altLang="en-US" noProof="1" smtClean="0"/>
              <a:t>第三層</a:t>
            </a:r>
          </a:p>
          <a:p>
            <a:pPr lvl="3"/>
            <a:r>
              <a:rPr lang="zh-TW" altLang="en-US" noProof="1" smtClean="0"/>
              <a:t>第四層</a:t>
            </a:r>
          </a:p>
          <a:p>
            <a:pPr lvl="4"/>
            <a:r>
              <a:rPr lang="zh-TW" altLang="en-US" noProof="1" smtClean="0"/>
              <a:t>第五層</a:t>
            </a:r>
            <a:endParaRPr lang="zh-TW" altLang="en-US" noProof="1"/>
          </a:p>
        </p:txBody>
      </p:sp>
      <p:sp>
        <p:nvSpPr>
          <p:cNvPr id="4" name="內容版面配置區 3"/>
          <p:cNvSpPr>
            <a:spLocks noGrp="1"/>
          </p:cNvSpPr>
          <p:nvPr>
            <p:ph sz="half" idx="2"/>
          </p:nvPr>
        </p:nvSpPr>
        <p:spPr>
          <a:xfrm>
            <a:off x="4648200" y="1905000"/>
            <a:ext cx="4194175" cy="4194175"/>
          </a:xfrm>
        </p:spPr>
        <p:txBody>
          <a:bodyPr/>
          <a:lstStyle/>
          <a:p>
            <a:pPr lvl="0"/>
            <a:r>
              <a:rPr lang="zh-TW" altLang="en-US" noProof="1" smtClean="0"/>
              <a:t>按一下以編輯母片文字樣式</a:t>
            </a:r>
          </a:p>
          <a:p>
            <a:pPr lvl="1"/>
            <a:r>
              <a:rPr lang="zh-TW" altLang="en-US" noProof="1" smtClean="0"/>
              <a:t>第二層</a:t>
            </a:r>
          </a:p>
          <a:p>
            <a:pPr lvl="2"/>
            <a:r>
              <a:rPr lang="zh-TW" altLang="en-US" noProof="1" smtClean="0"/>
              <a:t>第三層</a:t>
            </a:r>
          </a:p>
          <a:p>
            <a:pPr lvl="3"/>
            <a:r>
              <a:rPr lang="zh-TW" altLang="en-US" noProof="1" smtClean="0"/>
              <a:t>第四層</a:t>
            </a:r>
          </a:p>
          <a:p>
            <a:pPr lvl="4"/>
            <a:r>
              <a:rPr lang="zh-TW" altLang="en-US" noProof="1" smtClean="0"/>
              <a:t>第五層</a:t>
            </a:r>
            <a:endParaRPr lang="zh-TW" altLang="en-US" noProof="1"/>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4AAE4E52-E383-4E5E-89A2-B32A6362D4E6}" type="slidenum">
              <a:rPr lang="en-US" altLang="zh-TW"/>
              <a:pPr>
                <a:defRPr/>
              </a:pPr>
              <a:t>‹#›</a:t>
            </a:fld>
            <a:endParaRPr lang="en-US" altLang="zh-TW"/>
          </a:p>
        </p:txBody>
      </p:sp>
    </p:spTree>
    <p:extLst>
      <p:ext uri="{BB962C8B-B14F-4D97-AF65-F5344CB8AC3E}">
        <p14:creationId xmlns:p14="http://schemas.microsoft.com/office/powerpoint/2010/main" val="2135586649"/>
      </p:ext>
    </p:extLst>
  </p:cSld>
  <p:clrMapOvr>
    <a:masterClrMapping/>
  </p:clrMapOvr>
  <p:transition spd="slow"/>
</p:sldLayout>
</file>

<file path=ppt/slideLayouts/slideLayout153.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301625" y="609600"/>
            <a:ext cx="8540750" cy="5489575"/>
          </a:xfrm>
        </p:spPr>
        <p:txBody>
          <a:bodyPr/>
          <a:lstStyle/>
          <a:p>
            <a:pPr lvl="0"/>
            <a:r>
              <a:rPr lang="zh-TW" altLang="en-US" noProof="1" smtClean="0"/>
              <a:t>按一下以編輯母片文字樣式</a:t>
            </a:r>
          </a:p>
          <a:p>
            <a:pPr lvl="1"/>
            <a:r>
              <a:rPr lang="zh-TW" altLang="en-US" noProof="1" smtClean="0"/>
              <a:t>第二層</a:t>
            </a:r>
          </a:p>
          <a:p>
            <a:pPr lvl="2"/>
            <a:r>
              <a:rPr lang="zh-TW" altLang="en-US" noProof="1" smtClean="0"/>
              <a:t>第三層</a:t>
            </a:r>
          </a:p>
          <a:p>
            <a:pPr lvl="3"/>
            <a:r>
              <a:rPr lang="zh-TW" altLang="en-US" noProof="1" smtClean="0"/>
              <a:t>第四層</a:t>
            </a:r>
          </a:p>
          <a:p>
            <a:pPr lvl="4"/>
            <a:r>
              <a:rPr lang="zh-TW" altLang="en-US" noProof="1" smtClean="0"/>
              <a:t>第五層</a:t>
            </a:r>
            <a:endParaRPr lang="zh-TW" altLang="en-US" noProof="1"/>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fld id="{F4BF135E-D570-4885-9D8E-B1372D3A07AB}" type="slidenum">
              <a:rPr lang="en-US" altLang="zh-TW"/>
              <a:pPr>
                <a:defRPr/>
              </a:pPr>
              <a:t>‹#›</a:t>
            </a:fld>
            <a:endParaRPr lang="en-US" altLang="zh-TW"/>
          </a:p>
        </p:txBody>
      </p:sp>
    </p:spTree>
    <p:extLst>
      <p:ext uri="{BB962C8B-B14F-4D97-AF65-F5344CB8AC3E}">
        <p14:creationId xmlns:p14="http://schemas.microsoft.com/office/powerpoint/2010/main" val="3947077117"/>
      </p:ext>
    </p:extLst>
  </p:cSld>
  <p:clrMapOvr>
    <a:masterClrMapping/>
  </p:clrMapOvr>
  <p:transition spd="slow"/>
</p:sldLayout>
</file>

<file path=ppt/slideLayouts/slideLayout154.xml><?xml version="1.0" encoding="utf-8"?>
<p:sldLayout xmlns:a="http://schemas.openxmlformats.org/drawingml/2006/main" xmlns:r="http://schemas.openxmlformats.org/officeDocument/2006/relationships" xmlns:p="http://schemas.openxmlformats.org/presentationml/2006/main" type="tbl">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noProof="1" smtClean="0"/>
              <a:t>按一下以編輯母片標題樣式</a:t>
            </a:r>
            <a:endParaRPr lang="zh-TW" altLang="en-US" noProof="1"/>
          </a:p>
        </p:txBody>
      </p:sp>
      <p:sp>
        <p:nvSpPr>
          <p:cNvPr id="3" name="表格版面配置區 2"/>
          <p:cNvSpPr>
            <a:spLocks noGrp="1"/>
          </p:cNvSpPr>
          <p:nvPr>
            <p:ph type="tbl" idx="1"/>
          </p:nvPr>
        </p:nvSpPr>
        <p:spPr>
          <a:xfrm>
            <a:off x="457200" y="1600200"/>
            <a:ext cx="8229600" cy="4525963"/>
          </a:xfrm>
        </p:spPr>
        <p:txBody>
          <a:bodyPr/>
          <a:lstStyle/>
          <a:p>
            <a:pPr lvl="0"/>
            <a:endParaRPr lang="zh-TW" altLang="en-US" noProof="0" smtClean="0"/>
          </a:p>
        </p:txBody>
      </p:sp>
      <p:sp>
        <p:nvSpPr>
          <p:cNvPr id="4" name="日期版面配置區 3"/>
          <p:cNvSpPr>
            <a:spLocks noGrp="1"/>
          </p:cNvSpPr>
          <p:nvPr>
            <p:ph type="dt" sz="half" idx="10"/>
          </p:nvPr>
        </p:nvSpPr>
        <p:spPr>
          <a:xfrm>
            <a:off x="457200" y="6251575"/>
            <a:ext cx="2133600" cy="476250"/>
          </a:xfrm>
        </p:spPr>
        <p:txBody>
          <a:bodyPr/>
          <a:lstStyle>
            <a:lvl1pPr>
              <a:defRPr/>
            </a:lvl1pPr>
          </a:lstStyle>
          <a:p>
            <a:pPr>
              <a:defRPr/>
            </a:pPr>
            <a:endParaRPr lang="en-US" altLang="zh-TW"/>
          </a:p>
        </p:txBody>
      </p:sp>
      <p:sp>
        <p:nvSpPr>
          <p:cNvPr id="5" name="投影片編號版面配置區 4"/>
          <p:cNvSpPr>
            <a:spLocks noGrp="1"/>
          </p:cNvSpPr>
          <p:nvPr>
            <p:ph type="sldNum" sz="quarter" idx="11"/>
          </p:nvPr>
        </p:nvSpPr>
        <p:spPr>
          <a:xfrm>
            <a:off x="6553200" y="6248400"/>
            <a:ext cx="2133600" cy="476250"/>
          </a:xfrm>
        </p:spPr>
        <p:txBody>
          <a:bodyPr/>
          <a:lstStyle>
            <a:lvl1pPr>
              <a:defRPr/>
            </a:lvl1pPr>
          </a:lstStyle>
          <a:p>
            <a:pPr>
              <a:defRPr/>
            </a:pPr>
            <a:fld id="{5D0A4397-51B3-4BA4-88ED-26C9A7F03733}" type="slidenum">
              <a:rPr lang="en-US" altLang="zh-TW"/>
              <a:pPr>
                <a:defRPr/>
              </a:pPr>
              <a:t>‹#›</a:t>
            </a:fld>
            <a:endParaRPr lang="en-US" altLang="zh-TW"/>
          </a:p>
        </p:txBody>
      </p:sp>
      <p:sp>
        <p:nvSpPr>
          <p:cNvPr id="6" name="頁尾版面配置區 5"/>
          <p:cNvSpPr>
            <a:spLocks noGrp="1"/>
          </p:cNvSpPr>
          <p:nvPr>
            <p:ph type="ftr" sz="quarter" idx="12"/>
          </p:nvPr>
        </p:nvSpPr>
        <p:spPr>
          <a:xfrm>
            <a:off x="3124200" y="6248400"/>
            <a:ext cx="2895600" cy="476250"/>
          </a:xfrm>
        </p:spPr>
        <p:txBody>
          <a:bodyPr/>
          <a:lstStyle>
            <a:lvl1pPr>
              <a:defRPr/>
            </a:lvl1pPr>
          </a:lstStyle>
          <a:p>
            <a:pPr>
              <a:defRPr/>
            </a:pPr>
            <a:endParaRPr lang="en-US" altLang="zh-TW"/>
          </a:p>
        </p:txBody>
      </p:sp>
    </p:spTree>
    <p:extLst>
      <p:ext uri="{BB962C8B-B14F-4D97-AF65-F5344CB8AC3E}">
        <p14:creationId xmlns:p14="http://schemas.microsoft.com/office/powerpoint/2010/main" val="2809061353"/>
      </p:ext>
    </p:extLst>
  </p:cSld>
  <p:clrMapOvr>
    <a:masterClrMapping/>
  </p:clrMapOvr>
  <p:transition spd="slow"/>
</p:sldLayout>
</file>

<file path=ppt/slideLayouts/slideLayout155.xml><?xml version="1.0" encoding="utf-8"?>
<p:sldLayout xmlns:a="http://schemas.openxmlformats.org/drawingml/2006/main" xmlns:r="http://schemas.openxmlformats.org/officeDocument/2006/relationships" xmlns:p="http://schemas.openxmlformats.org/presentationml/2006/main" type="fourObj">
  <p:cSld name="標題，四項物件">
    <p:spTree>
      <p:nvGrpSpPr>
        <p:cNvPr id="1" name=""/>
        <p:cNvGrpSpPr/>
        <p:nvPr/>
      </p:nvGrpSpPr>
      <p:grpSpPr>
        <a:xfrm>
          <a:off x="0" y="0"/>
          <a:ext cx="0" cy="0"/>
          <a:chOff x="0" y="0"/>
          <a:chExt cx="0" cy="0"/>
        </a:xfrm>
      </p:grpSpPr>
      <p:sp>
        <p:nvSpPr>
          <p:cNvPr id="2" name="標題 1"/>
          <p:cNvSpPr>
            <a:spLocks noGrp="1"/>
          </p:cNvSpPr>
          <p:nvPr>
            <p:ph type="title" sz="quarter"/>
          </p:nvPr>
        </p:nvSpPr>
        <p:spPr>
          <a:xfrm>
            <a:off x="301625" y="228600"/>
            <a:ext cx="8540750" cy="1143000"/>
          </a:xfrm>
        </p:spPr>
        <p:txBody>
          <a:bodyPr/>
          <a:lstStyle/>
          <a:p>
            <a:r>
              <a:rPr lang="zh-TW" altLang="en-US" noProof="1" smtClean="0"/>
              <a:t>按一下以編輯母片標題樣式</a:t>
            </a:r>
            <a:endParaRPr lang="zh-TW" altLang="en-US" noProof="1"/>
          </a:p>
        </p:txBody>
      </p:sp>
      <p:sp>
        <p:nvSpPr>
          <p:cNvPr id="3" name="內容版面配置區 2"/>
          <p:cNvSpPr>
            <a:spLocks noGrp="1"/>
          </p:cNvSpPr>
          <p:nvPr>
            <p:ph sz="quarter" idx="1"/>
          </p:nvPr>
        </p:nvSpPr>
        <p:spPr>
          <a:xfrm>
            <a:off x="301625" y="1600200"/>
            <a:ext cx="4194175" cy="2173288"/>
          </a:xfrm>
        </p:spPr>
        <p:txBody>
          <a:bodyPr/>
          <a:lstStyle/>
          <a:p>
            <a:pPr lvl="0"/>
            <a:r>
              <a:rPr lang="zh-TW" altLang="en-US" noProof="1" smtClean="0"/>
              <a:t>按一下以編輯母片文字樣式</a:t>
            </a:r>
          </a:p>
          <a:p>
            <a:pPr lvl="1"/>
            <a:r>
              <a:rPr lang="zh-TW" altLang="en-US" noProof="1" smtClean="0"/>
              <a:t>第二層</a:t>
            </a:r>
          </a:p>
          <a:p>
            <a:pPr lvl="2"/>
            <a:r>
              <a:rPr lang="zh-TW" altLang="en-US" noProof="1" smtClean="0"/>
              <a:t>第三層</a:t>
            </a:r>
          </a:p>
          <a:p>
            <a:pPr lvl="3"/>
            <a:r>
              <a:rPr lang="zh-TW" altLang="en-US" noProof="1" smtClean="0"/>
              <a:t>第四層</a:t>
            </a:r>
          </a:p>
          <a:p>
            <a:pPr lvl="4"/>
            <a:r>
              <a:rPr lang="zh-TW" altLang="en-US" noProof="1" smtClean="0"/>
              <a:t>第五層</a:t>
            </a:r>
            <a:endParaRPr lang="zh-TW" altLang="en-US" noProof="1"/>
          </a:p>
        </p:txBody>
      </p:sp>
      <p:sp>
        <p:nvSpPr>
          <p:cNvPr id="4" name="內容版面配置區 3"/>
          <p:cNvSpPr>
            <a:spLocks noGrp="1"/>
          </p:cNvSpPr>
          <p:nvPr>
            <p:ph sz="quarter" idx="2"/>
          </p:nvPr>
        </p:nvSpPr>
        <p:spPr>
          <a:xfrm>
            <a:off x="4648200" y="1600200"/>
            <a:ext cx="4194175" cy="2173288"/>
          </a:xfrm>
        </p:spPr>
        <p:txBody>
          <a:bodyPr/>
          <a:lstStyle/>
          <a:p>
            <a:pPr lvl="0"/>
            <a:r>
              <a:rPr lang="zh-TW" altLang="en-US" noProof="1" smtClean="0"/>
              <a:t>按一下以編輯母片文字樣式</a:t>
            </a:r>
          </a:p>
          <a:p>
            <a:pPr lvl="1"/>
            <a:r>
              <a:rPr lang="zh-TW" altLang="en-US" noProof="1" smtClean="0"/>
              <a:t>第二層</a:t>
            </a:r>
          </a:p>
          <a:p>
            <a:pPr lvl="2"/>
            <a:r>
              <a:rPr lang="zh-TW" altLang="en-US" noProof="1" smtClean="0"/>
              <a:t>第三層</a:t>
            </a:r>
          </a:p>
          <a:p>
            <a:pPr lvl="3"/>
            <a:r>
              <a:rPr lang="zh-TW" altLang="en-US" noProof="1" smtClean="0"/>
              <a:t>第四層</a:t>
            </a:r>
          </a:p>
          <a:p>
            <a:pPr lvl="4"/>
            <a:r>
              <a:rPr lang="zh-TW" altLang="en-US" noProof="1" smtClean="0"/>
              <a:t>第五層</a:t>
            </a:r>
            <a:endParaRPr lang="zh-TW" altLang="en-US" noProof="1"/>
          </a:p>
        </p:txBody>
      </p:sp>
      <p:sp>
        <p:nvSpPr>
          <p:cNvPr id="5" name="內容版面配置區 4"/>
          <p:cNvSpPr>
            <a:spLocks noGrp="1"/>
          </p:cNvSpPr>
          <p:nvPr>
            <p:ph sz="quarter" idx="3"/>
          </p:nvPr>
        </p:nvSpPr>
        <p:spPr>
          <a:xfrm>
            <a:off x="301625" y="3925888"/>
            <a:ext cx="4194175" cy="2173287"/>
          </a:xfrm>
        </p:spPr>
        <p:txBody>
          <a:bodyPr/>
          <a:lstStyle/>
          <a:p>
            <a:pPr lvl="0"/>
            <a:r>
              <a:rPr lang="zh-TW" altLang="en-US" noProof="1" smtClean="0"/>
              <a:t>按一下以編輯母片文字樣式</a:t>
            </a:r>
          </a:p>
          <a:p>
            <a:pPr lvl="1"/>
            <a:r>
              <a:rPr lang="zh-TW" altLang="en-US" noProof="1" smtClean="0"/>
              <a:t>第二層</a:t>
            </a:r>
          </a:p>
          <a:p>
            <a:pPr lvl="2"/>
            <a:r>
              <a:rPr lang="zh-TW" altLang="en-US" noProof="1" smtClean="0"/>
              <a:t>第三層</a:t>
            </a:r>
          </a:p>
          <a:p>
            <a:pPr lvl="3"/>
            <a:r>
              <a:rPr lang="zh-TW" altLang="en-US" noProof="1" smtClean="0"/>
              <a:t>第四層</a:t>
            </a:r>
          </a:p>
          <a:p>
            <a:pPr lvl="4"/>
            <a:r>
              <a:rPr lang="zh-TW" altLang="en-US" noProof="1" smtClean="0"/>
              <a:t>第五層</a:t>
            </a:r>
            <a:endParaRPr lang="zh-TW" altLang="en-US" noProof="1"/>
          </a:p>
        </p:txBody>
      </p:sp>
      <p:sp>
        <p:nvSpPr>
          <p:cNvPr id="6" name="內容版面配置區 5"/>
          <p:cNvSpPr>
            <a:spLocks noGrp="1"/>
          </p:cNvSpPr>
          <p:nvPr>
            <p:ph sz="quarter" idx="4"/>
          </p:nvPr>
        </p:nvSpPr>
        <p:spPr>
          <a:xfrm>
            <a:off x="4648200" y="3925888"/>
            <a:ext cx="4194175" cy="2173287"/>
          </a:xfrm>
        </p:spPr>
        <p:txBody>
          <a:bodyPr/>
          <a:lstStyle/>
          <a:p>
            <a:pPr lvl="0"/>
            <a:r>
              <a:rPr lang="zh-TW" altLang="en-US" noProof="1" smtClean="0"/>
              <a:t>按一下以編輯母片文字樣式</a:t>
            </a:r>
          </a:p>
          <a:p>
            <a:pPr lvl="1"/>
            <a:r>
              <a:rPr lang="zh-TW" altLang="en-US" noProof="1" smtClean="0"/>
              <a:t>第二層</a:t>
            </a:r>
          </a:p>
          <a:p>
            <a:pPr lvl="2"/>
            <a:r>
              <a:rPr lang="zh-TW" altLang="en-US" noProof="1" smtClean="0"/>
              <a:t>第三層</a:t>
            </a:r>
          </a:p>
          <a:p>
            <a:pPr lvl="3"/>
            <a:r>
              <a:rPr lang="zh-TW" altLang="en-US" noProof="1" smtClean="0"/>
              <a:t>第四層</a:t>
            </a:r>
          </a:p>
          <a:p>
            <a:pPr lvl="4"/>
            <a:r>
              <a:rPr lang="zh-TW" altLang="en-US" noProof="1" smtClean="0"/>
              <a:t>第五層</a:t>
            </a:r>
            <a:endParaRPr lang="zh-TW" altLang="en-US" noProof="1"/>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fld id="{1D919465-7C4C-40FD-9B38-C8F7CF0F17F5}" type="slidenum">
              <a:rPr lang="en-US" altLang="zh-TW"/>
              <a:pPr>
                <a:defRPr/>
              </a:pPr>
              <a:t>‹#›</a:t>
            </a:fld>
            <a:endParaRPr lang="en-US" altLang="zh-TW"/>
          </a:p>
        </p:txBody>
      </p:sp>
    </p:spTree>
    <p:extLst>
      <p:ext uri="{BB962C8B-B14F-4D97-AF65-F5344CB8AC3E}">
        <p14:creationId xmlns:p14="http://schemas.microsoft.com/office/powerpoint/2010/main" val="2526568591"/>
      </p:ext>
    </p:extLst>
  </p:cSld>
  <p:clrMapOvr>
    <a:masterClrMapping/>
  </p:clrMapOvr>
  <p:transition spd="slow"/>
</p:sldLayout>
</file>

<file path=ppt/slideLayouts/slideLayout156.xml><?xml version="1.0" encoding="utf-8"?>
<p:sldLayout xmlns:a="http://schemas.openxmlformats.org/drawingml/2006/main" xmlns:r="http://schemas.openxmlformats.org/officeDocument/2006/relationships" xmlns:p="http://schemas.openxmlformats.org/presentationml/2006/main" type="txOverObj" preserve="1">
  <p:cSld name="標題及文字在物件之上">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noProof="1" smtClean="0"/>
              <a:t>按一下以編輯母片標題樣式</a:t>
            </a:r>
            <a:endParaRPr lang="zh-TW" altLang="en-US" noProof="1"/>
          </a:p>
        </p:txBody>
      </p:sp>
      <p:sp>
        <p:nvSpPr>
          <p:cNvPr id="3" name="文字版面配置區 2"/>
          <p:cNvSpPr>
            <a:spLocks noGrp="1"/>
          </p:cNvSpPr>
          <p:nvPr>
            <p:ph type="body" sz="half" idx="1"/>
          </p:nvPr>
        </p:nvSpPr>
        <p:spPr>
          <a:xfrm>
            <a:off x="301625" y="1905000"/>
            <a:ext cx="8540750" cy="2020888"/>
          </a:xfrm>
        </p:spPr>
        <p:txBody>
          <a:bodyPr/>
          <a:lstStyle/>
          <a:p>
            <a:pPr lvl="0"/>
            <a:r>
              <a:rPr lang="zh-TW" altLang="en-US" noProof="1" smtClean="0"/>
              <a:t>按一下以編輯母片文字樣式</a:t>
            </a:r>
          </a:p>
          <a:p>
            <a:pPr lvl="1"/>
            <a:r>
              <a:rPr lang="zh-TW" altLang="en-US" noProof="1" smtClean="0"/>
              <a:t>第二層</a:t>
            </a:r>
          </a:p>
          <a:p>
            <a:pPr lvl="2"/>
            <a:r>
              <a:rPr lang="zh-TW" altLang="en-US" noProof="1" smtClean="0"/>
              <a:t>第三層</a:t>
            </a:r>
          </a:p>
          <a:p>
            <a:pPr lvl="3"/>
            <a:r>
              <a:rPr lang="zh-TW" altLang="en-US" noProof="1" smtClean="0"/>
              <a:t>第四層</a:t>
            </a:r>
          </a:p>
          <a:p>
            <a:pPr lvl="4"/>
            <a:r>
              <a:rPr lang="zh-TW" altLang="en-US" noProof="1" smtClean="0"/>
              <a:t>第五層</a:t>
            </a:r>
            <a:endParaRPr lang="zh-TW" altLang="en-US" noProof="1"/>
          </a:p>
        </p:txBody>
      </p:sp>
      <p:sp>
        <p:nvSpPr>
          <p:cNvPr id="4" name="內容版面配置區 3"/>
          <p:cNvSpPr>
            <a:spLocks noGrp="1"/>
          </p:cNvSpPr>
          <p:nvPr>
            <p:ph sz="half" idx="2"/>
          </p:nvPr>
        </p:nvSpPr>
        <p:spPr>
          <a:xfrm>
            <a:off x="301625" y="4078288"/>
            <a:ext cx="8540750" cy="2020887"/>
          </a:xfrm>
        </p:spPr>
        <p:txBody>
          <a:bodyPr/>
          <a:lstStyle/>
          <a:p>
            <a:pPr lvl="0"/>
            <a:r>
              <a:rPr lang="zh-TW" altLang="en-US" noProof="1" smtClean="0"/>
              <a:t>按一下以編輯母片文字樣式</a:t>
            </a:r>
          </a:p>
          <a:p>
            <a:pPr lvl="1"/>
            <a:r>
              <a:rPr lang="zh-TW" altLang="en-US" noProof="1" smtClean="0"/>
              <a:t>第二層</a:t>
            </a:r>
          </a:p>
          <a:p>
            <a:pPr lvl="2"/>
            <a:r>
              <a:rPr lang="zh-TW" altLang="en-US" noProof="1" smtClean="0"/>
              <a:t>第三層</a:t>
            </a:r>
          </a:p>
          <a:p>
            <a:pPr lvl="3"/>
            <a:r>
              <a:rPr lang="zh-TW" altLang="en-US" noProof="1" smtClean="0"/>
              <a:t>第四層</a:t>
            </a:r>
          </a:p>
          <a:p>
            <a:pPr lvl="4"/>
            <a:r>
              <a:rPr lang="zh-TW" altLang="en-US" noProof="1" smtClean="0"/>
              <a:t>第五層</a:t>
            </a:r>
            <a:endParaRPr lang="zh-TW" altLang="en-US" noProof="1"/>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4AD9D63A-CF38-4C5E-9605-030BA3431510}" type="slidenum">
              <a:rPr lang="en-US" altLang="zh-TW"/>
              <a:pPr>
                <a:defRPr/>
              </a:pPr>
              <a:t>‹#›</a:t>
            </a:fld>
            <a:endParaRPr lang="en-US" altLang="zh-TW"/>
          </a:p>
        </p:txBody>
      </p:sp>
    </p:spTree>
    <p:extLst>
      <p:ext uri="{BB962C8B-B14F-4D97-AF65-F5344CB8AC3E}">
        <p14:creationId xmlns:p14="http://schemas.microsoft.com/office/powerpoint/2010/main" val="2466242667"/>
      </p:ext>
    </p:extLst>
  </p:cSld>
  <p:clrMapOvr>
    <a:masterClrMapping/>
  </p:clrMapOvr>
  <p:transition spd="slow"/>
</p:sldLayout>
</file>

<file path=ppt/slideLayouts/slideLayout157.xml><?xml version="1.0" encoding="utf-8"?>
<p:sldLayout xmlns:a="http://schemas.openxmlformats.org/drawingml/2006/main" xmlns:r="http://schemas.openxmlformats.org/officeDocument/2006/relationships" xmlns:p="http://schemas.openxmlformats.org/presentationml/2006/main" type="tbl" preserve="1">
  <p:cSld name="1_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noProof="1" smtClean="0"/>
              <a:t>按一下以編輯母片標題樣式</a:t>
            </a:r>
            <a:endParaRPr lang="zh-TW" altLang="en-US" noProof="1"/>
          </a:p>
        </p:txBody>
      </p:sp>
      <p:sp>
        <p:nvSpPr>
          <p:cNvPr id="3" name="表格版面配置區 2"/>
          <p:cNvSpPr>
            <a:spLocks noGrp="1"/>
          </p:cNvSpPr>
          <p:nvPr>
            <p:ph type="tbl" idx="1"/>
          </p:nvPr>
        </p:nvSpPr>
        <p:spPr>
          <a:xfrm>
            <a:off x="301625" y="1905000"/>
            <a:ext cx="8540750" cy="4194175"/>
          </a:xfrm>
        </p:spPr>
        <p:txBody>
          <a:bodyPr/>
          <a:lstStyle/>
          <a:p>
            <a:pPr lvl="0"/>
            <a:endParaRPr lang="zh-TW" alt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5CD9568B-392F-4905-B2F1-736B27E89960}" type="slidenum">
              <a:rPr lang="en-US" altLang="zh-TW"/>
              <a:pPr>
                <a:defRPr/>
              </a:pPr>
              <a:t>‹#›</a:t>
            </a:fld>
            <a:endParaRPr lang="en-US" altLang="zh-TW"/>
          </a:p>
        </p:txBody>
      </p:sp>
    </p:spTree>
    <p:extLst>
      <p:ext uri="{BB962C8B-B14F-4D97-AF65-F5344CB8AC3E}">
        <p14:creationId xmlns:p14="http://schemas.microsoft.com/office/powerpoint/2010/main" val="1188297150"/>
      </p:ext>
    </p:extLst>
  </p:cSld>
  <p:clrMapOvr>
    <a:masterClrMapping/>
  </p:clrMapOvr>
  <p:transition spd="slow"/>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 preserve="1">
  <p:cSld name="1_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143000" y="1122363"/>
            <a:ext cx="6858000" cy="2387600"/>
          </a:xfrm>
        </p:spPr>
        <p:txBody>
          <a:bodyPr anchor="b"/>
          <a:lstStyle>
            <a:lvl1pPr algn="ctr">
              <a:defRPr sz="6000"/>
            </a:lvl1pPr>
          </a:lstStyle>
          <a:p>
            <a:r>
              <a:rPr lang="zh-TW" altLang="en-US" noProof="1" smtClean="0"/>
              <a:t>按一下以編輯母片標題樣式</a:t>
            </a:r>
            <a:endParaRPr lang="zh-TW" altLang="en-US" noProof="1"/>
          </a:p>
        </p:txBody>
      </p:sp>
      <p:sp>
        <p:nvSpPr>
          <p:cNvPr id="3" name="副標題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noProof="1" smtClean="0"/>
              <a:t>按一下以編輯母片副標題樣式</a:t>
            </a:r>
            <a:endParaRPr lang="zh-TW" altLang="en-US" noProof="1"/>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2531783D-7511-4500-B5D1-05E5EB9A21D8}" type="slidenum">
              <a:rPr lang="en-US" altLang="zh-TW"/>
              <a:pPr>
                <a:defRPr/>
              </a:pPr>
              <a:t>‹#›</a:t>
            </a:fld>
            <a:endParaRPr lang="en-US" altLang="zh-TW"/>
          </a:p>
        </p:txBody>
      </p:sp>
    </p:spTree>
    <p:extLst>
      <p:ext uri="{BB962C8B-B14F-4D97-AF65-F5344CB8AC3E}">
        <p14:creationId xmlns:p14="http://schemas.microsoft.com/office/powerpoint/2010/main" val="3899698533"/>
      </p:ext>
    </p:extLst>
  </p:cSld>
  <p:clrMapOvr>
    <a:masterClrMapping/>
  </p:clrMapOvr>
  <p:transition spd="slow"/>
</p:sldLayout>
</file>

<file path=ppt/slideLayouts/slideLayout159.xml><?xml version="1.0" encoding="utf-8"?>
<p:sldLayout xmlns:a="http://schemas.openxmlformats.org/drawingml/2006/main" xmlns:r="http://schemas.openxmlformats.org/officeDocument/2006/relationships" xmlns:p="http://schemas.openxmlformats.org/presentationml/2006/main" type="objAndTwoObj" preserve="1">
  <p:cSld name="標題，1 個大物件與 2 個小物件">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noProof="1" smtClean="0"/>
              <a:t>按一下以編輯母片標題樣式</a:t>
            </a:r>
            <a:endParaRPr lang="zh-TW" altLang="en-US" noProof="1"/>
          </a:p>
        </p:txBody>
      </p:sp>
      <p:sp>
        <p:nvSpPr>
          <p:cNvPr id="3" name="內容版面配置區 2"/>
          <p:cNvSpPr>
            <a:spLocks noGrp="1"/>
          </p:cNvSpPr>
          <p:nvPr>
            <p:ph sz="half" idx="1"/>
          </p:nvPr>
        </p:nvSpPr>
        <p:spPr>
          <a:xfrm>
            <a:off x="301625" y="1905000"/>
            <a:ext cx="4194175" cy="4194175"/>
          </a:xfrm>
        </p:spPr>
        <p:txBody>
          <a:bodyPr/>
          <a:lstStyle/>
          <a:p>
            <a:pPr lvl="0"/>
            <a:r>
              <a:rPr lang="zh-TW" altLang="en-US" noProof="1" smtClean="0"/>
              <a:t>按一下以編輯母片文字樣式</a:t>
            </a:r>
          </a:p>
          <a:p>
            <a:pPr lvl="1"/>
            <a:r>
              <a:rPr lang="zh-TW" altLang="en-US" noProof="1" smtClean="0"/>
              <a:t>第二層</a:t>
            </a:r>
          </a:p>
          <a:p>
            <a:pPr lvl="2"/>
            <a:r>
              <a:rPr lang="zh-TW" altLang="en-US" noProof="1" smtClean="0"/>
              <a:t>第三層</a:t>
            </a:r>
          </a:p>
          <a:p>
            <a:pPr lvl="3"/>
            <a:r>
              <a:rPr lang="zh-TW" altLang="en-US" noProof="1" smtClean="0"/>
              <a:t>第四層</a:t>
            </a:r>
          </a:p>
          <a:p>
            <a:pPr lvl="4"/>
            <a:r>
              <a:rPr lang="zh-TW" altLang="en-US" noProof="1" smtClean="0"/>
              <a:t>第五層</a:t>
            </a:r>
            <a:endParaRPr lang="zh-TW" altLang="en-US" noProof="1"/>
          </a:p>
        </p:txBody>
      </p:sp>
      <p:sp>
        <p:nvSpPr>
          <p:cNvPr id="4" name="內容版面配置區 3"/>
          <p:cNvSpPr>
            <a:spLocks noGrp="1"/>
          </p:cNvSpPr>
          <p:nvPr>
            <p:ph sz="quarter" idx="2"/>
          </p:nvPr>
        </p:nvSpPr>
        <p:spPr>
          <a:xfrm>
            <a:off x="4648200" y="1905000"/>
            <a:ext cx="4194175" cy="2020888"/>
          </a:xfrm>
        </p:spPr>
        <p:txBody>
          <a:bodyPr/>
          <a:lstStyle/>
          <a:p>
            <a:pPr lvl="0"/>
            <a:r>
              <a:rPr lang="zh-TW" altLang="en-US" noProof="1" smtClean="0"/>
              <a:t>按一下以編輯母片文字樣式</a:t>
            </a:r>
          </a:p>
          <a:p>
            <a:pPr lvl="1"/>
            <a:r>
              <a:rPr lang="zh-TW" altLang="en-US" noProof="1" smtClean="0"/>
              <a:t>第二層</a:t>
            </a:r>
          </a:p>
          <a:p>
            <a:pPr lvl="2"/>
            <a:r>
              <a:rPr lang="zh-TW" altLang="en-US" noProof="1" smtClean="0"/>
              <a:t>第三層</a:t>
            </a:r>
          </a:p>
          <a:p>
            <a:pPr lvl="3"/>
            <a:r>
              <a:rPr lang="zh-TW" altLang="en-US" noProof="1" smtClean="0"/>
              <a:t>第四層</a:t>
            </a:r>
          </a:p>
          <a:p>
            <a:pPr lvl="4"/>
            <a:r>
              <a:rPr lang="zh-TW" altLang="en-US" noProof="1" smtClean="0"/>
              <a:t>第五層</a:t>
            </a:r>
            <a:endParaRPr lang="zh-TW" altLang="en-US" noProof="1"/>
          </a:p>
        </p:txBody>
      </p:sp>
      <p:sp>
        <p:nvSpPr>
          <p:cNvPr id="5" name="內容版面配置區 4"/>
          <p:cNvSpPr>
            <a:spLocks noGrp="1"/>
          </p:cNvSpPr>
          <p:nvPr>
            <p:ph sz="quarter" idx="3"/>
          </p:nvPr>
        </p:nvSpPr>
        <p:spPr>
          <a:xfrm>
            <a:off x="4648200" y="4078288"/>
            <a:ext cx="4194175" cy="2020887"/>
          </a:xfrm>
        </p:spPr>
        <p:txBody>
          <a:bodyPr/>
          <a:lstStyle/>
          <a:p>
            <a:pPr lvl="0"/>
            <a:r>
              <a:rPr lang="zh-TW" altLang="en-US" noProof="1" smtClean="0"/>
              <a:t>按一下以編輯母片文字樣式</a:t>
            </a:r>
          </a:p>
          <a:p>
            <a:pPr lvl="1"/>
            <a:r>
              <a:rPr lang="zh-TW" altLang="en-US" noProof="1" smtClean="0"/>
              <a:t>第二層</a:t>
            </a:r>
          </a:p>
          <a:p>
            <a:pPr lvl="2"/>
            <a:r>
              <a:rPr lang="zh-TW" altLang="en-US" noProof="1" smtClean="0"/>
              <a:t>第三層</a:t>
            </a:r>
          </a:p>
          <a:p>
            <a:pPr lvl="3"/>
            <a:r>
              <a:rPr lang="zh-TW" altLang="en-US" noProof="1" smtClean="0"/>
              <a:t>第四層</a:t>
            </a:r>
          </a:p>
          <a:p>
            <a:pPr lvl="4"/>
            <a:r>
              <a:rPr lang="zh-TW" altLang="en-US" noProof="1" smtClean="0"/>
              <a:t>第五層</a:t>
            </a:r>
            <a:endParaRPr lang="zh-TW" altLang="en-US" noProof="1"/>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7"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8" name="Rectangle 6"/>
          <p:cNvSpPr>
            <a:spLocks noGrp="1" noChangeArrowheads="1"/>
          </p:cNvSpPr>
          <p:nvPr>
            <p:ph type="sldNum" sz="quarter" idx="12"/>
          </p:nvPr>
        </p:nvSpPr>
        <p:spPr>
          <a:ln/>
        </p:spPr>
        <p:txBody>
          <a:bodyPr/>
          <a:lstStyle>
            <a:lvl1pPr>
              <a:defRPr/>
            </a:lvl1pPr>
          </a:lstStyle>
          <a:p>
            <a:pPr>
              <a:defRPr/>
            </a:pPr>
            <a:fld id="{6EE374D8-CD01-4362-B750-7BE15E080F56}" type="slidenum">
              <a:rPr lang="en-US" altLang="zh-TW"/>
              <a:pPr>
                <a:defRPr/>
              </a:pPr>
              <a:t>‹#›</a:t>
            </a:fld>
            <a:endParaRPr lang="en-US" altLang="zh-TW"/>
          </a:p>
        </p:txBody>
      </p:sp>
    </p:spTree>
    <p:extLst>
      <p:ext uri="{BB962C8B-B14F-4D97-AF65-F5344CB8AC3E}">
        <p14:creationId xmlns:p14="http://schemas.microsoft.com/office/powerpoint/2010/main" val="1781485518"/>
      </p:ext>
    </p:extLst>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p="http://schemas.openxmlformats.org/presentationml/2006/main" type="txOverObj" preserve="1">
  <p:cSld name="標題及文字在物件之上">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301625" y="1905000"/>
            <a:ext cx="8540750" cy="20208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301625" y="4078288"/>
            <a:ext cx="8540750" cy="20208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5F0B1EF1-5C7E-4880-9D9F-267B47E9E137}" type="slidenum">
              <a:rPr lang="en-US" altLang="zh-TW"/>
              <a:pPr>
                <a:defRPr/>
              </a:pPr>
              <a:t>‹#›</a:t>
            </a:fld>
            <a:endParaRPr lang="en-US" altLang="zh-TW"/>
          </a:p>
        </p:txBody>
      </p:sp>
    </p:spTree>
    <p:extLst>
      <p:ext uri="{BB962C8B-B14F-4D97-AF65-F5344CB8AC3E}">
        <p14:creationId xmlns:p14="http://schemas.microsoft.com/office/powerpoint/2010/main" val="1719043252"/>
      </p:ext>
    </p:extLst>
  </p:cSld>
  <p:clrMapOvr>
    <a:masterClrMapping/>
  </p:clrMapOvr>
  <p:transition spd="slow"/>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241467" y="260648"/>
            <a:ext cx="8640959" cy="1008112"/>
          </a:xfrm>
        </p:spPr>
        <p:txBody>
          <a:bodyPr/>
          <a:lstStyle>
            <a:lvl1pPr>
              <a:defRPr sz="3200"/>
            </a:lvl1pPr>
          </a:lstStyle>
          <a:p>
            <a:endParaRPr lang="zh-TW" altLang="en-US" noProof="1"/>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fld id="{C9789222-B0CB-4CE3-8DEA-18AA7A54E670}" type="slidenum">
              <a:rPr lang="en-US" altLang="zh-TW"/>
              <a:pPr>
                <a:defRPr/>
              </a:pPr>
              <a:t>‹#›</a:t>
            </a:fld>
            <a:endParaRPr lang="en-US" altLang="zh-TW"/>
          </a:p>
        </p:txBody>
      </p:sp>
    </p:spTree>
    <p:extLst>
      <p:ext uri="{BB962C8B-B14F-4D97-AF65-F5344CB8AC3E}">
        <p14:creationId xmlns:p14="http://schemas.microsoft.com/office/powerpoint/2010/main" val="3842527388"/>
      </p:ext>
    </p:extLst>
  </p:cSld>
  <p:clrMapOvr>
    <a:masterClrMapping/>
  </p:clrMapOvr>
  <p:transition spd="slow"/>
</p:sldLayout>
</file>

<file path=ppt/slideLayouts/slideLayout161.xml><?xml version="1.0" encoding="utf-8"?>
<p:sldLayout xmlns:a="http://schemas.openxmlformats.org/drawingml/2006/main" xmlns:r="http://schemas.openxmlformats.org/officeDocument/2006/relationships" xmlns:p="http://schemas.openxmlformats.org/presentationml/2006/main" userDrawn="1">
  <p:cSld name="5_空白">
    <p:spTree>
      <p:nvGrpSpPr>
        <p:cNvPr id="1" name=""/>
        <p:cNvGrpSpPr/>
        <p:nvPr/>
      </p:nvGrpSpPr>
      <p:grpSpPr>
        <a:xfrm>
          <a:off x="0" y="0"/>
          <a:ext cx="0" cy="0"/>
          <a:chOff x="0" y="0"/>
          <a:chExt cx="0" cy="0"/>
        </a:xfrm>
      </p:grpSpPr>
      <p:sp>
        <p:nvSpPr>
          <p:cNvPr id="9" name="標題 8"/>
          <p:cNvSpPr>
            <a:spLocks noGrp="1"/>
          </p:cNvSpPr>
          <p:nvPr>
            <p:ph type="title"/>
          </p:nvPr>
        </p:nvSpPr>
        <p:spPr>
          <a:xfrm>
            <a:off x="971601" y="2492896"/>
            <a:ext cx="7334200" cy="936104"/>
          </a:xfrm>
        </p:spPr>
        <p:txBody>
          <a:bodyPr/>
          <a:lstStyle>
            <a:lvl1pPr>
              <a:buNone/>
              <a:defRPr/>
            </a:lvl1pPr>
          </a:lstStyle>
          <a:p>
            <a:r>
              <a:rPr lang="zh-TW" altLang="en-US" noProof="1" smtClean="0"/>
              <a:t>按一下以編輯母片標題樣式</a:t>
            </a:r>
            <a:endParaRPr lang="zh-TW" altLang="en-US" noProof="1"/>
          </a:p>
        </p:txBody>
      </p:sp>
      <p:sp>
        <p:nvSpPr>
          <p:cNvPr id="3" name="Rectangle 4"/>
          <p:cNvSpPr>
            <a:spLocks noGrp="1" noChangeArrowheads="1"/>
          </p:cNvSpPr>
          <p:nvPr>
            <p:ph type="dt" sz="half" idx="10"/>
          </p:nvPr>
        </p:nvSpPr>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p:txBody>
          <a:bodyPr/>
          <a:lstStyle>
            <a:lvl1pPr>
              <a:defRPr/>
            </a:lvl1pPr>
          </a:lstStyle>
          <a:p>
            <a:pPr>
              <a:defRPr/>
            </a:pPr>
            <a:fld id="{C15BB76C-4078-4589-A575-CD07FF887262}" type="slidenum">
              <a:rPr lang="en-US" altLang="zh-TW"/>
              <a:pPr>
                <a:defRPr/>
              </a:pPr>
              <a:t>‹#›</a:t>
            </a:fld>
            <a:endParaRPr lang="en-US" altLang="zh-TW"/>
          </a:p>
        </p:txBody>
      </p:sp>
    </p:spTree>
    <p:extLst>
      <p:ext uri="{BB962C8B-B14F-4D97-AF65-F5344CB8AC3E}">
        <p14:creationId xmlns:p14="http://schemas.microsoft.com/office/powerpoint/2010/main" val="1629618862"/>
      </p:ext>
    </p:extLst>
  </p:cSld>
  <p:clrMapOvr>
    <a:masterClrMapping/>
  </p:clrMapOvr>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2_空白">
    <p:spTree>
      <p:nvGrpSpPr>
        <p:cNvPr id="1" name=""/>
        <p:cNvGrpSpPr/>
        <p:nvPr/>
      </p:nvGrpSpPr>
      <p:grpSpPr>
        <a:xfrm>
          <a:off x="0" y="0"/>
          <a:ext cx="0" cy="0"/>
          <a:chOff x="0" y="0"/>
          <a:chExt cx="0" cy="0"/>
        </a:xfrm>
      </p:grpSpPr>
      <p:sp>
        <p:nvSpPr>
          <p:cNvPr id="9" name="標題 8"/>
          <p:cNvSpPr>
            <a:spLocks noGrp="1"/>
          </p:cNvSpPr>
          <p:nvPr>
            <p:ph type="title"/>
          </p:nvPr>
        </p:nvSpPr>
        <p:spPr>
          <a:xfrm>
            <a:off x="457200" y="274638"/>
            <a:ext cx="8229600" cy="1143000"/>
          </a:xfrm>
          <a:prstGeom prst="rect">
            <a:avLst/>
          </a:prstGeom>
        </p:spPr>
        <p:txBody>
          <a:bodyPr/>
          <a:lstStyle/>
          <a:p>
            <a:r>
              <a:rPr lang="zh-TW" altLang="en-US" noProof="1" smtClean="0"/>
              <a:t>按一下以編輯母片標題樣式</a:t>
            </a:r>
            <a:endParaRPr lang="zh-TW" altLang="en-US" noProof="1"/>
          </a:p>
        </p:txBody>
      </p:sp>
      <p:sp>
        <p:nvSpPr>
          <p:cNvPr id="3" name="日期版面配置區 1"/>
          <p:cNvSpPr>
            <a:spLocks noGrp="1"/>
          </p:cNvSpPr>
          <p:nvPr>
            <p:ph type="dt" sz="half" idx="10"/>
          </p:nvPr>
        </p:nvSpPr>
        <p:spPr>
          <a:xfrm>
            <a:off x="457200" y="6245225"/>
            <a:ext cx="2133600" cy="476250"/>
          </a:xfrm>
        </p:spPr>
        <p:txBody>
          <a:bodyPr/>
          <a:lstStyle>
            <a:lvl1pPr>
              <a:defRPr sz="1800">
                <a:latin typeface="Arial" panose="020B0604020202020204" pitchFamily="34" charset="0"/>
                <a:ea typeface="新細明體" panose="02020500000000000000" pitchFamily="18" charset="-120"/>
                <a:cs typeface="+mn-cs"/>
              </a:defRPr>
            </a:lvl1pPr>
          </a:lstStyle>
          <a:p>
            <a:pPr>
              <a:defRPr/>
            </a:pPr>
            <a:endParaRPr lang="en-US" altLang="zh-TW"/>
          </a:p>
        </p:txBody>
      </p:sp>
      <p:sp>
        <p:nvSpPr>
          <p:cNvPr id="4" name="頁尾版面配置區 2"/>
          <p:cNvSpPr>
            <a:spLocks noGrp="1"/>
          </p:cNvSpPr>
          <p:nvPr>
            <p:ph type="ftr" sz="quarter" idx="11"/>
          </p:nvPr>
        </p:nvSpPr>
        <p:spPr/>
        <p:txBody>
          <a:bodyPr/>
          <a:lstStyle>
            <a:lvl1pPr>
              <a:defRPr sz="1800">
                <a:latin typeface="Arial" panose="020B0604020202020204" pitchFamily="34" charset="0"/>
                <a:ea typeface="新細明體" panose="02020500000000000000" pitchFamily="18" charset="-120"/>
                <a:cs typeface="+mn-cs"/>
              </a:defRPr>
            </a:lvl1pPr>
          </a:lstStyle>
          <a:p>
            <a:pPr>
              <a:defRPr/>
            </a:pPr>
            <a:endParaRPr lang="en-US" altLang="zh-TW"/>
          </a:p>
        </p:txBody>
      </p:sp>
      <p:sp>
        <p:nvSpPr>
          <p:cNvPr id="5" name="投影片編號版面配置區 3"/>
          <p:cNvSpPr>
            <a:spLocks noGrp="1"/>
          </p:cNvSpPr>
          <p:nvPr>
            <p:ph type="sldNum" sz="quarter" idx="12"/>
          </p:nvPr>
        </p:nvSpPr>
        <p:spPr>
          <a:xfrm>
            <a:off x="6553200" y="6245225"/>
            <a:ext cx="2133600" cy="476250"/>
          </a:xfrm>
        </p:spPr>
        <p:txBody>
          <a:bodyPr/>
          <a:lstStyle>
            <a:lvl1pPr>
              <a:defRPr sz="1800"/>
            </a:lvl1pPr>
          </a:lstStyle>
          <a:p>
            <a:pPr>
              <a:defRPr/>
            </a:pPr>
            <a:fld id="{0A84ADF8-078B-4FDA-96F9-3F2EBF73203C}" type="slidenum">
              <a:rPr lang="en-US" altLang="zh-TW"/>
              <a:pPr>
                <a:defRPr/>
              </a:pPr>
              <a:t>‹#›</a:t>
            </a:fld>
            <a:endParaRPr lang="en-US" altLang="zh-TW"/>
          </a:p>
        </p:txBody>
      </p:sp>
    </p:spTree>
    <p:extLst>
      <p:ext uri="{BB962C8B-B14F-4D97-AF65-F5344CB8AC3E}">
        <p14:creationId xmlns:p14="http://schemas.microsoft.com/office/powerpoint/2010/main" val="2881117985"/>
      </p:ext>
    </p:extLst>
  </p:cSld>
  <p:clrMapOvr>
    <a:masterClrMapping/>
  </p:clrMapOvr>
  <p:transition spd="slow"/>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6_空白">
    <p:spTree>
      <p:nvGrpSpPr>
        <p:cNvPr id="1" name=""/>
        <p:cNvGrpSpPr/>
        <p:nvPr/>
      </p:nvGrpSpPr>
      <p:grpSpPr>
        <a:xfrm>
          <a:off x="0" y="0"/>
          <a:ext cx="0" cy="0"/>
          <a:chOff x="0" y="0"/>
          <a:chExt cx="0" cy="0"/>
        </a:xfrm>
      </p:grpSpPr>
      <p:sp>
        <p:nvSpPr>
          <p:cNvPr id="9" name="標題 8"/>
          <p:cNvSpPr>
            <a:spLocks noGrp="1"/>
          </p:cNvSpPr>
          <p:nvPr>
            <p:ph type="title"/>
          </p:nvPr>
        </p:nvSpPr>
        <p:spPr>
          <a:xfrm>
            <a:off x="971601" y="2492896"/>
            <a:ext cx="7334200" cy="936104"/>
          </a:xfrm>
        </p:spPr>
        <p:txBody>
          <a:bodyPr/>
          <a:lstStyle>
            <a:lvl1pPr>
              <a:buNone/>
              <a:defRPr/>
            </a:lvl1pPr>
          </a:lstStyle>
          <a:p>
            <a:r>
              <a:rPr lang="zh-TW" altLang="en-US" noProof="1" smtClean="0"/>
              <a:t>按一下以編輯母片標題樣式</a:t>
            </a:r>
            <a:endParaRPr lang="zh-TW" altLang="en-US" noProof="1"/>
          </a:p>
        </p:txBody>
      </p:sp>
      <p:sp>
        <p:nvSpPr>
          <p:cNvPr id="3" name="Rectangle 4"/>
          <p:cNvSpPr>
            <a:spLocks noGrp="1" noChangeArrowheads="1"/>
          </p:cNvSpPr>
          <p:nvPr>
            <p:ph type="dt" sz="half" idx="10"/>
          </p:nvPr>
        </p:nvSpPr>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p:txBody>
          <a:bodyPr/>
          <a:lstStyle>
            <a:lvl1pPr>
              <a:defRPr/>
            </a:lvl1pPr>
          </a:lstStyle>
          <a:p>
            <a:pPr>
              <a:defRPr/>
            </a:pPr>
            <a:fld id="{1280868D-28D5-43F5-AB00-333E80AA994A}" type="slidenum">
              <a:rPr lang="en-US" altLang="zh-TW"/>
              <a:pPr>
                <a:defRPr/>
              </a:pPr>
              <a:t>‹#›</a:t>
            </a:fld>
            <a:endParaRPr lang="en-US" altLang="zh-TW"/>
          </a:p>
        </p:txBody>
      </p:sp>
    </p:spTree>
    <p:extLst>
      <p:ext uri="{BB962C8B-B14F-4D97-AF65-F5344CB8AC3E}">
        <p14:creationId xmlns:p14="http://schemas.microsoft.com/office/powerpoint/2010/main" val="2138918212"/>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14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13DC969F-DF51-4FE9-8024-EA58C8505700}"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DE938C9D-73A3-4041-B123-233F97E9412A}"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142734143"/>
      </p:ext>
    </p:extLst>
  </p:cSld>
  <p:clrMapOvr>
    <a:masterClrMapping/>
  </p:clrMapOvr>
  <p:transition spd="slow"/>
</p:sldLayout>
</file>

<file path=ppt/slideLayouts/slideLayout165.xml><?xml version="1.0" encoding="utf-8"?>
<p:sldLayout xmlns:a="http://schemas.openxmlformats.org/drawingml/2006/main" xmlns:r="http://schemas.openxmlformats.org/officeDocument/2006/relationships" xmlns:p="http://schemas.openxmlformats.org/presentationml/2006/main" userDrawn="1">
  <p:cSld name="2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457200" y="1340768"/>
            <a:ext cx="8229600" cy="3744416"/>
          </a:xfrm>
        </p:spPr>
        <p:txBody>
          <a:bodyPr/>
          <a:lstStyle>
            <a:lvl1pPr>
              <a:defRPr sz="4400">
                <a:solidFill>
                  <a:schemeClr val="accent4">
                    <a:lumMod val="75000"/>
                  </a:schemeClr>
                </a:solidFill>
              </a:defRPr>
            </a:lvl1pPr>
          </a:lstStyle>
          <a:p>
            <a:r>
              <a:rPr lang="zh-TW" altLang="en-US" noProof="1" smtClean="0"/>
              <a:t>按一下以編輯母片標題樣式</a:t>
            </a:r>
            <a:endParaRPr lang="zh-TW" altLang="en-US" noProof="1"/>
          </a:p>
        </p:txBody>
      </p:sp>
      <p:sp>
        <p:nvSpPr>
          <p:cNvPr id="3" name="日期版面配置區 2"/>
          <p:cNvSpPr>
            <a:spLocks noGrp="1"/>
          </p:cNvSpPr>
          <p:nvPr>
            <p:ph type="dt" sz="half" idx="10"/>
          </p:nvPr>
        </p:nvSpPr>
        <p:spPr/>
        <p:txBody>
          <a:bodyPr/>
          <a:lstStyle>
            <a:lvl1pPr eaLnBrk="0" hangingPunct="0">
              <a:defRPr>
                <a:latin typeface="Arial" panose="020B0604020202020204" pitchFamily="34" charset="0"/>
              </a:defRPr>
            </a:lvl1pPr>
          </a:lstStyle>
          <a:p>
            <a:pPr>
              <a:defRPr/>
            </a:pPr>
            <a:fld id="{569959B9-16AA-40BC-8AD1-88FB73707F27}" type="datetime1">
              <a:rPr lang="zh-TW" altLang="en-US"/>
              <a:pPr>
                <a:defRPr/>
              </a:pPr>
              <a:t>2022/03/09</a:t>
            </a:fld>
            <a:endParaRPr lang="zh-TW" altLang="en-US" dirty="0"/>
          </a:p>
        </p:txBody>
      </p:sp>
      <p:sp>
        <p:nvSpPr>
          <p:cNvPr id="4" name="頁尾版面配置區 3"/>
          <p:cNvSpPr>
            <a:spLocks noGrp="1"/>
          </p:cNvSpPr>
          <p:nvPr>
            <p:ph type="ftr" sz="quarter" idx="11"/>
          </p:nvPr>
        </p:nvSpPr>
        <p:spPr/>
        <p:txBody>
          <a:bodyPr/>
          <a:lstStyle>
            <a:lvl1pPr eaLnBrk="0" hangingPunct="0">
              <a:defRPr>
                <a:latin typeface="Arial" panose="020B0604020202020204" pitchFamily="34" charset="0"/>
              </a:defRPr>
            </a:lvl1pPr>
          </a:lstStyle>
          <a:p>
            <a:pPr>
              <a:defRPr/>
            </a:pPr>
            <a:endParaRPr lang="zh-TW" altLang="en-US"/>
          </a:p>
        </p:txBody>
      </p:sp>
      <p:sp>
        <p:nvSpPr>
          <p:cNvPr id="5" name="投影片編號版面配置區 4"/>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7814D767-7CC1-4AD0-A6ED-A5D884D81FFF}" type="slidenum">
              <a:rPr lang="zh-TW" altLang="en-US"/>
              <a:pPr>
                <a:defRPr/>
              </a:pPr>
              <a:t>‹#›</a:t>
            </a:fld>
            <a:endParaRPr lang="zh-TW" altLang="en-US"/>
          </a:p>
        </p:txBody>
      </p:sp>
    </p:spTree>
    <p:extLst>
      <p:ext uri="{BB962C8B-B14F-4D97-AF65-F5344CB8AC3E}">
        <p14:creationId xmlns:p14="http://schemas.microsoft.com/office/powerpoint/2010/main" val="3056443176"/>
      </p:ext>
    </p:extLst>
  </p:cSld>
  <p:clrMapOvr>
    <a:masterClrMapping/>
  </p:clrMapOvr>
  <p:transition spd="slow"/>
</p:sldLayout>
</file>

<file path=ppt/slideLayouts/slideLayout166.xml><?xml version="1.0" encoding="utf-8"?>
<p:sldLayout xmlns:a="http://schemas.openxmlformats.org/drawingml/2006/main" xmlns:r="http://schemas.openxmlformats.org/officeDocument/2006/relationships" xmlns:p="http://schemas.openxmlformats.org/presentationml/2006/main" userDrawn="1">
  <p:cSld name="3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611560" y="548680"/>
            <a:ext cx="7992888" cy="1368152"/>
          </a:xfrm>
        </p:spPr>
        <p:txBody>
          <a:bodyPr/>
          <a:lstStyle/>
          <a:p>
            <a:r>
              <a:rPr lang="zh-TW" altLang="en-US" noProof="1" smtClean="0"/>
              <a:t>按一下以編輯母片標題樣式</a:t>
            </a:r>
            <a:endParaRPr lang="zh-TW" altLang="en-US" noProof="1"/>
          </a:p>
        </p:txBody>
      </p:sp>
      <p:sp>
        <p:nvSpPr>
          <p:cNvPr id="7" name="內容版面配置區 6"/>
          <p:cNvSpPr>
            <a:spLocks noGrp="1"/>
          </p:cNvSpPr>
          <p:nvPr>
            <p:ph sz="quarter" idx="13"/>
          </p:nvPr>
        </p:nvSpPr>
        <p:spPr>
          <a:xfrm>
            <a:off x="611560" y="1988840"/>
            <a:ext cx="7920880" cy="4248150"/>
          </a:xfrm>
        </p:spPr>
        <p:txBody>
          <a:bodyPr/>
          <a:lstStyle/>
          <a:p>
            <a:pPr lvl="0"/>
            <a:r>
              <a:rPr lang="zh-TW" altLang="en-US" noProof="1" smtClean="0"/>
              <a:t>按一下以編輯母片文字樣式</a:t>
            </a:r>
          </a:p>
          <a:p>
            <a:pPr lvl="1"/>
            <a:r>
              <a:rPr lang="zh-TW" altLang="en-US" noProof="1" smtClean="0"/>
              <a:t>第二層</a:t>
            </a:r>
          </a:p>
          <a:p>
            <a:pPr lvl="2"/>
            <a:r>
              <a:rPr lang="zh-TW" altLang="en-US" noProof="1" smtClean="0"/>
              <a:t>第三層</a:t>
            </a:r>
          </a:p>
          <a:p>
            <a:pPr lvl="3"/>
            <a:r>
              <a:rPr lang="zh-TW" altLang="en-US" noProof="1" smtClean="0"/>
              <a:t>第四層</a:t>
            </a:r>
          </a:p>
          <a:p>
            <a:pPr lvl="4"/>
            <a:r>
              <a:rPr lang="zh-TW" altLang="en-US" noProof="1" smtClean="0"/>
              <a:t>第五層</a:t>
            </a:r>
            <a:endParaRPr lang="zh-TW" altLang="en-US" noProof="1"/>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4778C894-7A62-4446-A938-BFB7F5772F68}" type="datetime1">
              <a:rPr lang="zh-TW" altLang="en-US"/>
              <a:pPr>
                <a:defRPr/>
              </a:pPr>
              <a:t>2022/03/09</a:t>
            </a:fld>
            <a:endParaRPr lang="zh-TW" altLang="en-US" dirty="0"/>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35CD5F43-9934-4AAF-AD0D-B14499E27715}" type="slidenum">
              <a:rPr lang="zh-TW" altLang="en-US"/>
              <a:pPr>
                <a:defRPr/>
              </a:pPr>
              <a:t>‹#›</a:t>
            </a:fld>
            <a:endParaRPr lang="zh-TW" altLang="en-US"/>
          </a:p>
        </p:txBody>
      </p:sp>
    </p:spTree>
    <p:extLst>
      <p:ext uri="{BB962C8B-B14F-4D97-AF65-F5344CB8AC3E}">
        <p14:creationId xmlns:p14="http://schemas.microsoft.com/office/powerpoint/2010/main" val="312043322"/>
      </p:ext>
    </p:extLst>
  </p:cSld>
  <p:clrMapOvr>
    <a:masterClrMapping/>
  </p:clrMapOvr>
  <p:transition spd="slow"/>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15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2E62167-F9B0-4279-B272-BD405CD402AE}"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0B38818-D614-47E8-8369-1CC9E1EB6979}"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043879546"/>
      </p:ext>
    </p:extLst>
  </p:cSld>
  <p:clrMapOvr>
    <a:masterClrMapping/>
  </p:clrMapOvr>
  <p:transition spd="slow"/>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2_標題投影片">
    <p:spTree>
      <p:nvGrpSpPr>
        <p:cNvPr id="1" name=""/>
        <p:cNvGrpSpPr/>
        <p:nvPr/>
      </p:nvGrpSpPr>
      <p:grpSpPr>
        <a:xfrm>
          <a:off x="0" y="0"/>
          <a:ext cx="0" cy="0"/>
          <a:chOff x="0" y="0"/>
          <a:chExt cx="0" cy="0"/>
        </a:xfrm>
      </p:grpSpPr>
      <p:sp>
        <p:nvSpPr>
          <p:cNvPr id="9" name="標題 8"/>
          <p:cNvSpPr>
            <a:spLocks noGrp="1"/>
          </p:cNvSpPr>
          <p:nvPr>
            <p:ph type="ctrTitle"/>
          </p:nvPr>
        </p:nvSpPr>
        <p:spPr>
          <a:xfrm>
            <a:off x="533400" y="1628800"/>
            <a:ext cx="7851648" cy="2664296"/>
          </a:xfrm>
          <a:ln>
            <a:noFill/>
          </a:ln>
        </p:spPr>
        <p:txBody>
          <a:bodyPr tIns="0" rIns="18288">
            <a:scene3d>
              <a:camera prst="orthographicFront"/>
              <a:lightRig rig="freezing" dir="t">
                <a:rot lat="0" lon="0" rev="5640000"/>
              </a:lightRig>
            </a:scene3d>
            <a:sp3d prstMaterial="flat">
              <a:bevelT w="38100" h="38100"/>
              <a:contourClr>
                <a:schemeClr val="tx2"/>
              </a:contourClr>
            </a:sp3d>
          </a:bodyPr>
          <a:lstStyle>
            <a:lvl1pPr algn="l" rtl="0">
              <a:spcBef>
                <a:spcPct val="0"/>
              </a:spcBef>
              <a:buNone/>
              <a:defRPr sz="4400" b="1">
                <a:ln>
                  <a:noFill/>
                </a:ln>
                <a:solidFill>
                  <a:schemeClr val="accent4">
                    <a:lumMod val="75000"/>
                  </a:schemeClr>
                </a:solidFill>
                <a:effectLst>
                  <a:outerShdw blurRad="38100" dist="25400" dir="5400000" algn="tl" rotWithShape="0">
                    <a:srgbClr val="000000">
                      <a:alpha val="43000"/>
                    </a:srgbClr>
                  </a:outerShdw>
                </a:effectLst>
                <a:latin typeface="+mj-lt"/>
                <a:ea typeface="+mj-ea"/>
                <a:cs typeface="+mj-cs"/>
              </a:defRPr>
            </a:lvl1pPr>
          </a:lstStyle>
          <a:p>
            <a:r>
              <a:rPr lang="zh-TW" altLang="en-US" noProof="1" smtClean="0"/>
              <a:t>按一下以編輯母片標題樣式</a:t>
            </a:r>
            <a:endParaRPr lang="en-US" noProof="1"/>
          </a:p>
        </p:txBody>
      </p:sp>
      <p:sp>
        <p:nvSpPr>
          <p:cNvPr id="17" name="副標題 16"/>
          <p:cNvSpPr>
            <a:spLocks noGrp="1"/>
          </p:cNvSpPr>
          <p:nvPr>
            <p:ph type="subTitle" idx="1"/>
          </p:nvPr>
        </p:nvSpPr>
        <p:spPr>
          <a:xfrm>
            <a:off x="533400" y="4365104"/>
            <a:ext cx="7854696" cy="1944216"/>
          </a:xfrm>
        </p:spPr>
        <p:txBody>
          <a:bodyPr lIns="0" rIns="18288">
            <a:normAutofit/>
          </a:bodyPr>
          <a:lstStyle>
            <a:lvl1pPr marL="0" marR="45720" indent="0" algn="r">
              <a:buNone/>
              <a:defRPr sz="32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8" name="文字版面配置區 7"/>
          <p:cNvSpPr>
            <a:spLocks noGrp="1"/>
          </p:cNvSpPr>
          <p:nvPr>
            <p:ph type="body" sz="quarter" idx="13"/>
          </p:nvPr>
        </p:nvSpPr>
        <p:spPr>
          <a:xfrm>
            <a:off x="539750" y="908621"/>
            <a:ext cx="7848600" cy="648171"/>
          </a:xfrm>
        </p:spPr>
        <p:txBody>
          <a:bodyPr anchor="ctr">
            <a:normAutofit/>
          </a:bodyPr>
          <a:lstStyle>
            <a:lvl1pPr marL="274320" marR="0" indent="-274320" algn="l" defTabSz="914400" rtl="0" eaLnBrk="1" fontAlgn="auto" latinLnBrk="0" hangingPunct="1">
              <a:lnSpc>
                <a:spcPct val="100000"/>
              </a:lnSpc>
              <a:spcBef>
                <a:spcPct val="20000"/>
              </a:spcBef>
              <a:spcAft>
                <a:spcPts val="0"/>
              </a:spcAft>
              <a:buClr>
                <a:schemeClr val="accent3"/>
              </a:buClr>
              <a:buSzPct val="95000"/>
              <a:buFont typeface="Wingdings 2"/>
              <a:buNone/>
              <a:defRPr sz="3200"/>
            </a:lvl1pPr>
            <a:lvl2pPr>
              <a:buNone/>
              <a:defRPr/>
            </a:lvl2pPr>
          </a:lstStyle>
          <a:p>
            <a:pPr lvl="0"/>
            <a:endParaRPr lang="en-US" altLang="zh-TW" noProof="1" smtClean="0"/>
          </a:p>
        </p:txBody>
      </p:sp>
      <p:sp>
        <p:nvSpPr>
          <p:cNvPr id="5" name="日期版面配置區 29"/>
          <p:cNvSpPr>
            <a:spLocks noGrp="1"/>
          </p:cNvSpPr>
          <p:nvPr>
            <p:ph type="dt" sz="half" idx="14"/>
          </p:nvPr>
        </p:nvSpPr>
        <p:spPr/>
        <p:txBody>
          <a:bodyPr/>
          <a:lstStyle>
            <a:lvl1pPr eaLnBrk="0" hangingPunct="0">
              <a:defRPr>
                <a:latin typeface="Arial" panose="020B0604020202020204" pitchFamily="34" charset="0"/>
              </a:defRPr>
            </a:lvl1pPr>
          </a:lstStyle>
          <a:p>
            <a:pPr>
              <a:defRPr/>
            </a:pPr>
            <a:fld id="{381CB369-D6F7-4ABA-97B3-957165FDC164}" type="datetime1">
              <a:rPr lang="zh-TW" altLang="en-US"/>
              <a:pPr>
                <a:defRPr/>
              </a:pPr>
              <a:t>2022/03/09</a:t>
            </a:fld>
            <a:endParaRPr lang="en-US"/>
          </a:p>
        </p:txBody>
      </p:sp>
      <p:sp>
        <p:nvSpPr>
          <p:cNvPr id="6" name="頁尾版面配置區 18"/>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en-US"/>
          </a:p>
        </p:txBody>
      </p:sp>
      <p:sp>
        <p:nvSpPr>
          <p:cNvPr id="7" name="投影片編號版面配置區 26"/>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05F430F3-E395-4BB6-89CD-4B7E8F00D231}" type="slidenum">
              <a:rPr lang="en-US"/>
              <a:pPr>
                <a:defRPr/>
              </a:pPr>
              <a:t>‹#›</a:t>
            </a:fld>
            <a:endParaRPr lang="en-US"/>
          </a:p>
        </p:txBody>
      </p:sp>
    </p:spTree>
    <p:extLst>
      <p:ext uri="{BB962C8B-B14F-4D97-AF65-F5344CB8AC3E}">
        <p14:creationId xmlns:p14="http://schemas.microsoft.com/office/powerpoint/2010/main" val="3457212745"/>
      </p:ext>
    </p:extLst>
  </p:cSld>
  <p:clrMapOvr>
    <a:masterClrMapping/>
  </p:clrMapOvr>
  <p:transition spd="slow"/>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3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9CA6945-811C-4650-84F0-A34374C3EAF2}"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ADACC0C-333F-4510-A758-5D16B612AB37}"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535998580"/>
      </p:ext>
    </p:extLst>
  </p:cSld>
  <p:clrMapOvr>
    <a:masterClrMapping/>
  </p:clrMapOvr>
  <p:transition spd="slow"/>
</p:sldLayout>
</file>

<file path=ppt/slideLayouts/slideLayout17.xml><?xml version="1.0" encoding="utf-8"?>
<p:sldLayout xmlns:a="http://schemas.openxmlformats.org/drawingml/2006/main" xmlns:r="http://schemas.openxmlformats.org/officeDocument/2006/relationships" xmlns:p="http://schemas.openxmlformats.org/presentationml/2006/main" type="tbl" preserve="1">
  <p:cSld name="1_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301625" y="1905000"/>
            <a:ext cx="8540750" cy="4194175"/>
          </a:xfrm>
        </p:spPr>
        <p:txBody>
          <a:bodyPr/>
          <a:lstStyle/>
          <a:p>
            <a:pPr lvl="0"/>
            <a:endParaRPr lang="zh-TW" alt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7FE492A5-0F0D-467E-87F8-CB202EF212FD}" type="slidenum">
              <a:rPr lang="en-US" altLang="zh-TW"/>
              <a:pPr>
                <a:defRPr/>
              </a:pPr>
              <a:t>‹#›</a:t>
            </a:fld>
            <a:endParaRPr lang="en-US" altLang="zh-TW"/>
          </a:p>
        </p:txBody>
      </p:sp>
    </p:spTree>
    <p:extLst>
      <p:ext uri="{BB962C8B-B14F-4D97-AF65-F5344CB8AC3E}">
        <p14:creationId xmlns:p14="http://schemas.microsoft.com/office/powerpoint/2010/main" val="3908924268"/>
      </p:ext>
    </p:extLst>
  </p:cSld>
  <p:clrMapOvr>
    <a:masterClrMapping/>
  </p:clrMapOvr>
  <p:transition spd="slow"/>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4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1115616" y="274638"/>
            <a:ext cx="7776864" cy="994122"/>
          </a:xfrm>
        </p:spPr>
        <p:txBody>
          <a:bodyPr/>
          <a:lstStyle/>
          <a:p>
            <a:r>
              <a:rPr lang="zh-TW" altLang="en-US" noProof="1" smtClean="0"/>
              <a:t>按一下以編輯母片標題樣式</a:t>
            </a:r>
            <a:endParaRPr lang="zh-TW" altLang="en-US" noProof="1"/>
          </a:p>
        </p:txBody>
      </p:sp>
      <p:sp>
        <p:nvSpPr>
          <p:cNvPr id="7" name="內容版面配置區 6"/>
          <p:cNvSpPr>
            <a:spLocks noGrp="1"/>
          </p:cNvSpPr>
          <p:nvPr>
            <p:ph sz="quarter" idx="13"/>
          </p:nvPr>
        </p:nvSpPr>
        <p:spPr>
          <a:xfrm>
            <a:off x="1116013" y="1412875"/>
            <a:ext cx="7777162" cy="4824413"/>
          </a:xfrm>
        </p:spPr>
        <p:txBody>
          <a:bodyPr/>
          <a:lstStyle/>
          <a:p>
            <a:pPr lvl="0"/>
            <a:r>
              <a:rPr lang="zh-TW" altLang="en-US" noProof="1" smtClean="0"/>
              <a:t>按一下以編輯母片文字樣式</a:t>
            </a:r>
          </a:p>
          <a:p>
            <a:pPr lvl="1"/>
            <a:r>
              <a:rPr lang="zh-TW" altLang="en-US" noProof="1" smtClean="0"/>
              <a:t>第二層</a:t>
            </a:r>
          </a:p>
          <a:p>
            <a:pPr lvl="2"/>
            <a:r>
              <a:rPr lang="zh-TW" altLang="en-US" noProof="1" smtClean="0"/>
              <a:t>第三層</a:t>
            </a:r>
          </a:p>
          <a:p>
            <a:pPr lvl="3"/>
            <a:r>
              <a:rPr lang="zh-TW" altLang="en-US" noProof="1" smtClean="0"/>
              <a:t>第四層</a:t>
            </a:r>
          </a:p>
          <a:p>
            <a:pPr lvl="4"/>
            <a:r>
              <a:rPr lang="zh-TW" altLang="en-US" noProof="1" smtClean="0"/>
              <a:t>第五層</a:t>
            </a:r>
            <a:endParaRPr lang="zh-TW" altLang="en-US" noProof="1"/>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67B724CA-522E-4F5B-8663-4BDB8858BEF1}" type="datetime1">
              <a:rPr lang="zh-TW" altLang="en-US"/>
              <a:pPr>
                <a:defRPr/>
              </a:pPr>
              <a:t>2022/03/09</a:t>
            </a:fld>
            <a:endParaRPr lang="zh-TW" altLang="en-US" dirty="0"/>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18D21CA1-AC82-46F8-AD26-D0A32C9F3135}" type="slidenum">
              <a:rPr lang="zh-TW" altLang="en-US"/>
              <a:pPr>
                <a:defRPr/>
              </a:pPr>
              <a:t>‹#›</a:t>
            </a:fld>
            <a:endParaRPr lang="zh-TW" altLang="en-US"/>
          </a:p>
        </p:txBody>
      </p:sp>
    </p:spTree>
    <p:extLst>
      <p:ext uri="{BB962C8B-B14F-4D97-AF65-F5344CB8AC3E}">
        <p14:creationId xmlns:p14="http://schemas.microsoft.com/office/powerpoint/2010/main" val="428823891"/>
      </p:ext>
    </p:extLst>
  </p:cSld>
  <p:clrMapOvr>
    <a:masterClrMapping/>
  </p:clrMapOvr>
  <p:transition spd="slow"/>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4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BDC2B12-1CEC-44B6-82BA-99398D8D74B8}"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3E4FD106-0774-4EA9-8BC7-3BE719695169}"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641556759"/>
      </p:ext>
    </p:extLst>
  </p:cSld>
  <p:clrMapOvr>
    <a:masterClrMapping/>
  </p:clrMapOvr>
  <p:transition spd="slow"/>
</p:sldLayout>
</file>

<file path=ppt/slideLayouts/slideLayout172.xml><?xml version="1.0" encoding="utf-8"?>
<p:sldLayout xmlns:a="http://schemas.openxmlformats.org/drawingml/2006/main" xmlns:r="http://schemas.openxmlformats.org/officeDocument/2006/relationships" xmlns:p="http://schemas.openxmlformats.org/presentationml/2006/main" userDrawn="1">
  <p:cSld name="5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46DD568-C488-4B89-BD30-8C3F93298CF8}"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37A5B74F-AC5F-43B6-B3BD-AE95F4A3B812}"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77342234"/>
      </p:ext>
    </p:extLst>
  </p:cSld>
  <p:clrMapOvr>
    <a:masterClrMapping/>
  </p:clrMapOvr>
  <p:transition spd="slow"/>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6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E1C29573-7CB3-42F7-B87E-43E0EF3441ED}"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476235B-39B1-4592-B0C5-493F7004402C}"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388122348"/>
      </p:ext>
    </p:extLst>
  </p:cSld>
  <p:clrMapOvr>
    <a:masterClrMapping/>
  </p:clrMapOvr>
  <p:transition spd="slow"/>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7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7B35E935-2162-496E-BA99-A51FB8EC4580}"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EC77665B-1AE3-4B1F-90C6-1F2785169539}"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510547887"/>
      </p:ext>
    </p:extLst>
  </p:cSld>
  <p:clrMapOvr>
    <a:masterClrMapping/>
  </p:clrMapOvr>
  <p:transition spd="slow"/>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8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6370DA7-1DA5-4C2D-8D4E-FE584693FDD2}"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E4F436B-4EE6-451B-8C0F-86F6778C8BFC}"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981915924"/>
      </p:ext>
    </p:extLst>
  </p:cSld>
  <p:clrMapOvr>
    <a:masterClrMapping/>
  </p:clrMapOvr>
  <p:transition spd="slow"/>
</p:sldLayout>
</file>

<file path=ppt/slideLayouts/slideLayout176.xml><?xml version="1.0" encoding="utf-8"?>
<p:sldLayout xmlns:a="http://schemas.openxmlformats.org/drawingml/2006/main" xmlns:r="http://schemas.openxmlformats.org/officeDocument/2006/relationships" xmlns:p="http://schemas.openxmlformats.org/presentationml/2006/main" userDrawn="1">
  <p:cSld name="9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937B86BA-CA04-4D5E-BA17-0C2D7F63E822}"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938A5D6-56ED-4380-BE65-3661E7FD3F0A}"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330269948"/>
      </p:ext>
    </p:extLst>
  </p:cSld>
  <p:clrMapOvr>
    <a:masterClrMapping/>
  </p:clrMapOvr>
  <p:transition spd="slow"/>
</p:sldLayout>
</file>

<file path=ppt/slideLayouts/slideLayout177.xml><?xml version="1.0" encoding="utf-8"?>
<p:sldLayout xmlns:a="http://schemas.openxmlformats.org/drawingml/2006/main" xmlns:r="http://schemas.openxmlformats.org/officeDocument/2006/relationships" xmlns:p="http://schemas.openxmlformats.org/presentationml/2006/main" userDrawn="1">
  <p:cSld name="10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4717083-F868-4AA5-A34B-3833F2091846}"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7E975D0-79B2-41EB-9724-C1BA6932B357}"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255622720"/>
      </p:ext>
    </p:extLst>
  </p:cSld>
  <p:clrMapOvr>
    <a:masterClrMapping/>
  </p:clrMapOvr>
  <p:transition spd="slow"/>
</p:sldLayout>
</file>

<file path=ppt/slideLayouts/slideLayout178.xml><?xml version="1.0" encoding="utf-8"?>
<p:sldLayout xmlns:a="http://schemas.openxmlformats.org/drawingml/2006/main" xmlns:r="http://schemas.openxmlformats.org/officeDocument/2006/relationships" xmlns:p="http://schemas.openxmlformats.org/presentationml/2006/main" userDrawn="1">
  <p:cSld name="11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2C73204-C04D-4D95-BBA5-7059C91223DE}"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55E823B-2644-460B-90CD-79C4DE26CA15}"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958135341"/>
      </p:ext>
    </p:extLst>
  </p:cSld>
  <p:clrMapOvr>
    <a:masterClrMapping/>
  </p:clrMapOvr>
  <p:transition spd="slow"/>
</p:sldLayout>
</file>

<file path=ppt/slideLayouts/slideLayout179.xml><?xml version="1.0" encoding="utf-8"?>
<p:sldLayout xmlns:a="http://schemas.openxmlformats.org/drawingml/2006/main" xmlns:r="http://schemas.openxmlformats.org/officeDocument/2006/relationships" xmlns:p="http://schemas.openxmlformats.org/presentationml/2006/main" userDrawn="1">
  <p:cSld name="12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8D5B666-594F-4994-A423-31F763CB74C6}"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342B0E0-2EE8-46AF-A666-40528509EA1F}"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285238584"/>
      </p:ext>
    </p:extLst>
  </p:cSld>
  <p:clrMapOvr>
    <a:masterClrMapping/>
  </p:clrMapOvr>
  <p:transition spd="slow"/>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1_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143000" y="1122363"/>
            <a:ext cx="6858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048275FA-E7F0-49A9-A2E7-E3E9511A1B1A}" type="slidenum">
              <a:rPr lang="en-US" altLang="zh-TW"/>
              <a:pPr>
                <a:defRPr/>
              </a:pPr>
              <a:t>‹#›</a:t>
            </a:fld>
            <a:endParaRPr lang="en-US" altLang="zh-TW"/>
          </a:p>
        </p:txBody>
      </p:sp>
    </p:spTree>
    <p:extLst>
      <p:ext uri="{BB962C8B-B14F-4D97-AF65-F5344CB8AC3E}">
        <p14:creationId xmlns:p14="http://schemas.microsoft.com/office/powerpoint/2010/main" val="1185749274"/>
      </p:ext>
    </p:extLst>
  </p:cSld>
  <p:clrMapOvr>
    <a:masterClrMapping/>
  </p:clrMapOvr>
  <p:transition spd="slow"/>
</p:sldLayout>
</file>

<file path=ppt/slideLayouts/slideLayout180.xml><?xml version="1.0" encoding="utf-8"?>
<p:sldLayout xmlns:a="http://schemas.openxmlformats.org/drawingml/2006/main" xmlns:r="http://schemas.openxmlformats.org/officeDocument/2006/relationships" xmlns:p="http://schemas.openxmlformats.org/presentationml/2006/main" userDrawn="1">
  <p:cSld name="13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CB86FFA-3942-4167-81CF-2CEEFFAB9240}"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8A2B76D-2504-4ABD-96ED-55D38B35A204}"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735875220"/>
      </p:ext>
    </p:extLst>
  </p:cSld>
  <p:clrMapOvr>
    <a:masterClrMapping/>
  </p:clrMapOvr>
  <p:transition spd="slow"/>
</p:sldLayout>
</file>

<file path=ppt/slideLayouts/slideLayout181.xml><?xml version="1.0" encoding="utf-8"?>
<p:sldLayout xmlns:a="http://schemas.openxmlformats.org/drawingml/2006/main" xmlns:r="http://schemas.openxmlformats.org/officeDocument/2006/relationships" xmlns:p="http://schemas.openxmlformats.org/presentationml/2006/main" userDrawn="1">
  <p:cSld name="16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3503542A-7DD9-4136-877B-50F24A951F6D}"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1E34D5C6-A72A-4244-BD30-4903CD96153F}"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111847847"/>
      </p:ext>
    </p:extLst>
  </p:cSld>
  <p:clrMapOvr>
    <a:masterClrMapping/>
  </p:clrMapOvr>
  <p:transition spd="slow"/>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17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31646F9-3A67-4AF3-98D9-FC3E750BB6AD}"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E123166-9D14-4664-87D3-8961D21CACA5}"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22968554"/>
      </p:ext>
    </p:extLst>
  </p:cSld>
  <p:clrMapOvr>
    <a:masterClrMapping/>
  </p:clrMapOvr>
  <p:transition spd="slow"/>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18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0735387-9932-44E3-901C-D44C90D31678}"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FCF8FAC-6870-4990-93AD-522340025A52}"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02560311"/>
      </p:ext>
    </p:extLst>
  </p:cSld>
  <p:clrMapOvr>
    <a:masterClrMapping/>
  </p:clrMapOvr>
  <p:transition spd="slow"/>
</p:sldLayout>
</file>

<file path=ppt/slideLayouts/slideLayout184.xml><?xml version="1.0" encoding="utf-8"?>
<p:sldLayout xmlns:a="http://schemas.openxmlformats.org/drawingml/2006/main" xmlns:r="http://schemas.openxmlformats.org/officeDocument/2006/relationships" xmlns:p="http://schemas.openxmlformats.org/presentationml/2006/main" userDrawn="1">
  <p:cSld name="19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3E5F8B6F-03CB-40B6-B2ED-9B5FC3E2370B}"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CD2E517-5D36-4FFA-A90B-1AEAF1AA0CB2}"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623309109"/>
      </p:ext>
    </p:extLst>
  </p:cSld>
  <p:clrMapOvr>
    <a:masterClrMapping/>
  </p:clrMapOvr>
  <p:transition spd="slow"/>
</p:sldLayout>
</file>

<file path=ppt/slideLayouts/slideLayout185.xml><?xml version="1.0" encoding="utf-8"?>
<p:sldLayout xmlns:a="http://schemas.openxmlformats.org/drawingml/2006/main" xmlns:r="http://schemas.openxmlformats.org/officeDocument/2006/relationships" xmlns:p="http://schemas.openxmlformats.org/presentationml/2006/main" userDrawn="1">
  <p:cSld name="20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83ECD542-00A3-4AEA-87BB-052E032DB513}"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D21254EB-7547-4773-8709-3AF42B9002D7}"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772855670"/>
      </p:ext>
    </p:extLst>
  </p:cSld>
  <p:clrMapOvr>
    <a:masterClrMapping/>
  </p:clrMapOvr>
  <p:transition spd="slow"/>
</p:sldLayout>
</file>

<file path=ppt/slideLayouts/slideLayout186.xml><?xml version="1.0" encoding="utf-8"?>
<p:sldLayout xmlns:a="http://schemas.openxmlformats.org/drawingml/2006/main" xmlns:r="http://schemas.openxmlformats.org/officeDocument/2006/relationships" xmlns:p="http://schemas.openxmlformats.org/presentationml/2006/main" userDrawn="1">
  <p:cSld name="21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9A82DCB-E48B-43DC-83E5-071609EA4639}"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43DDD599-B549-41E9-A0ED-F051AF3FD417}"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820165735"/>
      </p:ext>
    </p:extLst>
  </p:cSld>
  <p:clrMapOvr>
    <a:masterClrMapping/>
  </p:clrMapOvr>
  <p:transition spd="slow"/>
</p:sldLayout>
</file>

<file path=ppt/slideLayouts/slideLayout187.xml><?xml version="1.0" encoding="utf-8"?>
<p:sldLayout xmlns:a="http://schemas.openxmlformats.org/drawingml/2006/main" xmlns:r="http://schemas.openxmlformats.org/officeDocument/2006/relationships" xmlns:p="http://schemas.openxmlformats.org/presentationml/2006/main" userDrawn="1">
  <p:cSld name="22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52D9038-8A91-42E4-BC18-62B054351B02}"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1FB6584B-2983-4A56-92AD-D76F8479B02B}"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4271140305"/>
      </p:ext>
    </p:extLst>
  </p:cSld>
  <p:clrMapOvr>
    <a:masterClrMapping/>
  </p:clrMapOvr>
  <p:transition spd="slow"/>
</p:sldLayout>
</file>

<file path=ppt/slideLayouts/slideLayout188.xml><?xml version="1.0" encoding="utf-8"?>
<p:sldLayout xmlns:a="http://schemas.openxmlformats.org/drawingml/2006/main" xmlns:r="http://schemas.openxmlformats.org/officeDocument/2006/relationships" xmlns:p="http://schemas.openxmlformats.org/presentationml/2006/main" userDrawn="1">
  <p:cSld name="23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1358BC67-D565-4057-9CF9-29C43B745612}"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DB34B14-5309-4D25-8A92-F08A6B62116F}"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269537838"/>
      </p:ext>
    </p:extLst>
  </p:cSld>
  <p:clrMapOvr>
    <a:masterClrMapping/>
  </p:clrMapOvr>
  <p:transition spd="slow"/>
</p:sldLayout>
</file>

<file path=ppt/slideLayouts/slideLayout189.xml><?xml version="1.0" encoding="utf-8"?>
<p:sldLayout xmlns:a="http://schemas.openxmlformats.org/drawingml/2006/main" xmlns:r="http://schemas.openxmlformats.org/officeDocument/2006/relationships" xmlns:p="http://schemas.openxmlformats.org/presentationml/2006/main" userDrawn="1">
  <p:cSld name="24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69B4C4B-DBA8-458C-8D20-8513CE749F36}"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0F3758F-F057-4C7E-862C-19F4214EF9B5}"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755079522"/>
      </p:ext>
    </p:extLst>
  </p:cSld>
  <p:clrMapOvr>
    <a:masterClrMapping/>
  </p:clrMapOvr>
  <p:transition spd="slow"/>
</p:sldLayout>
</file>

<file path=ppt/slideLayouts/slideLayout19.xml><?xml version="1.0" encoding="utf-8"?>
<p:sldLayout xmlns:a="http://schemas.openxmlformats.org/drawingml/2006/main" xmlns:r="http://schemas.openxmlformats.org/officeDocument/2006/relationships" xmlns:p="http://schemas.openxmlformats.org/presentationml/2006/main" type="objAndTwoObj" preserve="1">
  <p:cSld name="標題，1 個大物件與 2 個小物件">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01625"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8200" y="1905000"/>
            <a:ext cx="4194175" cy="20208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4648200" y="4078288"/>
            <a:ext cx="4194175" cy="20208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7"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8" name="Rectangle 6"/>
          <p:cNvSpPr>
            <a:spLocks noGrp="1" noChangeArrowheads="1"/>
          </p:cNvSpPr>
          <p:nvPr>
            <p:ph type="sldNum" sz="quarter" idx="12"/>
          </p:nvPr>
        </p:nvSpPr>
        <p:spPr>
          <a:ln/>
        </p:spPr>
        <p:txBody>
          <a:bodyPr/>
          <a:lstStyle>
            <a:lvl1pPr>
              <a:defRPr/>
            </a:lvl1pPr>
          </a:lstStyle>
          <a:p>
            <a:pPr>
              <a:defRPr/>
            </a:pPr>
            <a:fld id="{818A0FA5-1052-461C-B3B4-BC0DA0A7BC6D}" type="slidenum">
              <a:rPr lang="en-US" altLang="zh-TW"/>
              <a:pPr>
                <a:defRPr/>
              </a:pPr>
              <a:t>‹#›</a:t>
            </a:fld>
            <a:endParaRPr lang="en-US" altLang="zh-TW"/>
          </a:p>
        </p:txBody>
      </p:sp>
    </p:spTree>
    <p:extLst>
      <p:ext uri="{BB962C8B-B14F-4D97-AF65-F5344CB8AC3E}">
        <p14:creationId xmlns:p14="http://schemas.microsoft.com/office/powerpoint/2010/main" val="3808568761"/>
      </p:ext>
    </p:extLst>
  </p:cSld>
  <p:clrMapOvr>
    <a:masterClrMapping/>
  </p:clrMapOvr>
  <p:transition spd="slow"/>
</p:sldLayout>
</file>

<file path=ppt/slideLayouts/slideLayout190.xml><?xml version="1.0" encoding="utf-8"?>
<p:sldLayout xmlns:a="http://schemas.openxmlformats.org/drawingml/2006/main" xmlns:r="http://schemas.openxmlformats.org/officeDocument/2006/relationships" xmlns:p="http://schemas.openxmlformats.org/presentationml/2006/main" userDrawn="1">
  <p:cSld name="25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6E9FEF6-F36D-4C4C-AFC0-8C04378C339E}"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E4123613-2781-4BF0-913F-E476F8D85EE3}"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227646109"/>
      </p:ext>
    </p:extLst>
  </p:cSld>
  <p:clrMapOvr>
    <a:masterClrMapping/>
  </p:clrMapOvr>
  <p:transition spd="slow"/>
</p:sldLayout>
</file>

<file path=ppt/slideLayouts/slideLayout191.xml><?xml version="1.0" encoding="utf-8"?>
<p:sldLayout xmlns:a="http://schemas.openxmlformats.org/drawingml/2006/main" xmlns:r="http://schemas.openxmlformats.org/officeDocument/2006/relationships" xmlns:p="http://schemas.openxmlformats.org/presentationml/2006/main" userDrawn="1">
  <p:cSld name="26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9BA17A5-0160-46C8-A40D-B3DF2A53487C}"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01A07DC-566A-48F3-9FA4-C6ADF7FAAAED}"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542973488"/>
      </p:ext>
    </p:extLst>
  </p:cSld>
  <p:clrMapOvr>
    <a:masterClrMapping/>
  </p:clrMapOvr>
  <p:transition spd="slow"/>
</p:sldLayout>
</file>

<file path=ppt/slideLayouts/slideLayout192.xml><?xml version="1.0" encoding="utf-8"?>
<p:sldLayout xmlns:a="http://schemas.openxmlformats.org/drawingml/2006/main" xmlns:r="http://schemas.openxmlformats.org/officeDocument/2006/relationships" xmlns:p="http://schemas.openxmlformats.org/presentationml/2006/main" userDrawn="1">
  <p:cSld name="27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A6D9EAB-B718-4D05-AF75-03E8F44C2BCB}"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7496081-B38E-4D69-A0A1-2F2A8DD18D45}"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776868687"/>
      </p:ext>
    </p:extLst>
  </p:cSld>
  <p:clrMapOvr>
    <a:masterClrMapping/>
  </p:clrMapOvr>
  <p:transition spd="slow"/>
</p:sldLayout>
</file>

<file path=ppt/slideLayouts/slideLayout193.xml><?xml version="1.0" encoding="utf-8"?>
<p:sldLayout xmlns:a="http://schemas.openxmlformats.org/drawingml/2006/main" xmlns:r="http://schemas.openxmlformats.org/officeDocument/2006/relationships" xmlns:p="http://schemas.openxmlformats.org/presentationml/2006/main" userDrawn="1">
  <p:cSld name="28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55B680B-DFBF-4892-8FA5-03D3F2931FA9}"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47450D40-5C80-4CDA-BD36-CA5654B1CC79}"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783872521"/>
      </p:ext>
    </p:extLst>
  </p:cSld>
  <p:clrMapOvr>
    <a:masterClrMapping/>
  </p:clrMapOvr>
  <p:transition spd="slow"/>
</p:sldLayout>
</file>

<file path=ppt/slideLayouts/slideLayout194.xml><?xml version="1.0" encoding="utf-8"?>
<p:sldLayout xmlns:a="http://schemas.openxmlformats.org/drawingml/2006/main" xmlns:r="http://schemas.openxmlformats.org/officeDocument/2006/relationships" xmlns:p="http://schemas.openxmlformats.org/presentationml/2006/main" userDrawn="1">
  <p:cSld name="29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2E7D7692-8BF9-40A8-85CA-DC2DCD409BA5}"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D936E63C-B207-4EAE-BC83-0F09E1A97F6B}"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728815367"/>
      </p:ext>
    </p:extLst>
  </p:cSld>
  <p:clrMapOvr>
    <a:masterClrMapping/>
  </p:clrMapOvr>
  <p:transition spd="slow"/>
</p:sldLayout>
</file>

<file path=ppt/slideLayouts/slideLayout195.xml><?xml version="1.0" encoding="utf-8"?>
<p:sldLayout xmlns:a="http://schemas.openxmlformats.org/drawingml/2006/main" xmlns:r="http://schemas.openxmlformats.org/officeDocument/2006/relationships" xmlns:p="http://schemas.openxmlformats.org/presentationml/2006/main" userDrawn="1">
  <p:cSld name="30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E697F5BE-1665-49FB-9BEB-A7A50B7D15F8}"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603A0EF-9627-4755-AF32-C144ED71C99D}"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050661660"/>
      </p:ext>
    </p:extLst>
  </p:cSld>
  <p:clrMapOvr>
    <a:masterClrMapping/>
  </p:clrMapOvr>
  <p:transition spd="slow"/>
</p:sldLayout>
</file>

<file path=ppt/slideLayouts/slideLayout196.xml><?xml version="1.0" encoding="utf-8"?>
<p:sldLayout xmlns:a="http://schemas.openxmlformats.org/drawingml/2006/main" xmlns:r="http://schemas.openxmlformats.org/officeDocument/2006/relationships" xmlns:p="http://schemas.openxmlformats.org/presentationml/2006/main" userDrawn="1">
  <p:cSld name="31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3F8B14B6-DEEE-4261-B69B-DEC336A65B63}"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3EE55135-E195-4CB2-B2DA-7C3D6DA0D1DB}"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499495172"/>
      </p:ext>
    </p:extLst>
  </p:cSld>
  <p:clrMapOvr>
    <a:masterClrMapping/>
  </p:clrMapOvr>
  <p:transition spd="slow"/>
</p:sldLayout>
</file>

<file path=ppt/slideLayouts/slideLayout197.xml><?xml version="1.0" encoding="utf-8"?>
<p:sldLayout xmlns:a="http://schemas.openxmlformats.org/drawingml/2006/main" xmlns:r="http://schemas.openxmlformats.org/officeDocument/2006/relationships" xmlns:p="http://schemas.openxmlformats.org/presentationml/2006/main" userDrawn="1">
  <p:cSld name="32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8FB2C668-B1EB-4864-9483-796229C15128}"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9CC5642-A5BA-4304-81CB-3197F4A8F03A}"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82092770"/>
      </p:ext>
    </p:extLst>
  </p:cSld>
  <p:clrMapOvr>
    <a:masterClrMapping/>
  </p:clrMapOvr>
  <p:transition spd="slow"/>
</p:sldLayout>
</file>

<file path=ppt/slideLayouts/slideLayout198.xml><?xml version="1.0" encoding="utf-8"?>
<p:sldLayout xmlns:a="http://schemas.openxmlformats.org/drawingml/2006/main" xmlns:r="http://schemas.openxmlformats.org/officeDocument/2006/relationships" xmlns:p="http://schemas.openxmlformats.org/presentationml/2006/main" userDrawn="1">
  <p:cSld name="33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B0E8F42-B40D-4F90-A1A6-CC810333A08D}"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0153367-152C-4E8B-81AE-9DB855EC3791}"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469103246"/>
      </p:ext>
    </p:extLst>
  </p:cSld>
  <p:clrMapOvr>
    <a:masterClrMapping/>
  </p:clrMapOvr>
  <p:transition spd="slow"/>
</p:sldLayout>
</file>

<file path=ppt/slideLayouts/slideLayout199.xml><?xml version="1.0" encoding="utf-8"?>
<p:sldLayout xmlns:a="http://schemas.openxmlformats.org/drawingml/2006/main" xmlns:r="http://schemas.openxmlformats.org/officeDocument/2006/relationships" xmlns:p="http://schemas.openxmlformats.org/presentationml/2006/main" userDrawn="1">
  <p:cSld name="34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4FDC068-314A-4E13-9B62-CA36503D1EEE}"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F1239F6-68C1-4EA1-AE2B-EC593790D6B2}"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77708833"/>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39E25FB4-325F-4BB5-8C0F-08BBFE5DDCAF}" type="slidenum">
              <a:rPr lang="en-US" altLang="zh-TW"/>
              <a:pPr>
                <a:defRPr/>
              </a:pPr>
              <a:t>‹#›</a:t>
            </a:fld>
            <a:endParaRPr lang="en-US" altLang="zh-TW"/>
          </a:p>
        </p:txBody>
      </p:sp>
    </p:spTree>
    <p:extLst>
      <p:ext uri="{BB962C8B-B14F-4D97-AF65-F5344CB8AC3E}">
        <p14:creationId xmlns:p14="http://schemas.microsoft.com/office/powerpoint/2010/main" val="280163872"/>
      </p:ext>
    </p:extLst>
  </p:cSld>
  <p:clrMapOvr>
    <a:masterClrMapping/>
  </p:clrMapOvr>
  <p:transition spd="slow"/>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5_空白">
    <p:spTree>
      <p:nvGrpSpPr>
        <p:cNvPr id="1" name=""/>
        <p:cNvGrpSpPr/>
        <p:nvPr/>
      </p:nvGrpSpPr>
      <p:grpSpPr>
        <a:xfrm>
          <a:off x="0" y="0"/>
          <a:ext cx="0" cy="0"/>
          <a:chOff x="0" y="0"/>
          <a:chExt cx="0" cy="0"/>
        </a:xfrm>
      </p:grpSpPr>
      <p:sp>
        <p:nvSpPr>
          <p:cNvPr id="9" name="標題 8"/>
          <p:cNvSpPr>
            <a:spLocks noGrp="1"/>
          </p:cNvSpPr>
          <p:nvPr>
            <p:ph type="title"/>
          </p:nvPr>
        </p:nvSpPr>
        <p:spPr>
          <a:xfrm>
            <a:off x="971601" y="2492896"/>
            <a:ext cx="7334200" cy="936104"/>
          </a:xfrm>
        </p:spPr>
        <p:txBody>
          <a:bodyPr/>
          <a:lstStyle>
            <a:lvl1pPr>
              <a:buNone/>
              <a:defRPr/>
            </a:lvl1pPr>
          </a:lstStyle>
          <a:p>
            <a:r>
              <a:rPr lang="zh-TW" altLang="en-US" dirty="0" smtClean="0"/>
              <a:t>按一下以編輯母片標題樣式</a:t>
            </a:r>
            <a:endParaRPr lang="zh-TW" altLang="en-US" dirty="0"/>
          </a:p>
        </p:txBody>
      </p:sp>
      <p:sp>
        <p:nvSpPr>
          <p:cNvPr id="3" name="Rectangle 4"/>
          <p:cNvSpPr>
            <a:spLocks noGrp="1" noChangeArrowheads="1"/>
          </p:cNvSpPr>
          <p:nvPr>
            <p:ph type="dt" sz="half" idx="10"/>
          </p:nvPr>
        </p:nvSpPr>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p:txBody>
          <a:bodyPr/>
          <a:lstStyle>
            <a:lvl1pPr>
              <a:defRPr/>
            </a:lvl1pPr>
          </a:lstStyle>
          <a:p>
            <a:pPr>
              <a:defRPr/>
            </a:pPr>
            <a:fld id="{399C4759-C0EA-4524-977C-BCA44878923B}" type="slidenum">
              <a:rPr lang="en-US" altLang="zh-TW"/>
              <a:pPr>
                <a:defRPr/>
              </a:pPr>
              <a:t>‹#›</a:t>
            </a:fld>
            <a:endParaRPr lang="en-US" altLang="zh-TW"/>
          </a:p>
        </p:txBody>
      </p:sp>
    </p:spTree>
    <p:extLst>
      <p:ext uri="{BB962C8B-B14F-4D97-AF65-F5344CB8AC3E}">
        <p14:creationId xmlns:p14="http://schemas.microsoft.com/office/powerpoint/2010/main" val="976154678"/>
      </p:ext>
    </p:extLst>
  </p:cSld>
  <p:clrMapOvr>
    <a:masterClrMapping/>
  </p:clrMapOvr>
  <p:transition/>
</p:sldLayout>
</file>

<file path=ppt/slideLayouts/slideLayout200.xml><?xml version="1.0" encoding="utf-8"?>
<p:sldLayout xmlns:a="http://schemas.openxmlformats.org/drawingml/2006/main" xmlns:r="http://schemas.openxmlformats.org/officeDocument/2006/relationships" xmlns:p="http://schemas.openxmlformats.org/presentationml/2006/main" userDrawn="1">
  <p:cSld name="35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8C518432-D611-4CCA-8777-D96496A951F3}"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35928DA-751F-4CD2-B716-F6E89ECA52FF}"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955387284"/>
      </p:ext>
    </p:extLst>
  </p:cSld>
  <p:clrMapOvr>
    <a:masterClrMapping/>
  </p:clrMapOvr>
  <p:transition spd="slow"/>
</p:sldLayout>
</file>

<file path=ppt/slideLayouts/slideLayout201.xml><?xml version="1.0" encoding="utf-8"?>
<p:sldLayout xmlns:a="http://schemas.openxmlformats.org/drawingml/2006/main" xmlns:r="http://schemas.openxmlformats.org/officeDocument/2006/relationships" xmlns:p="http://schemas.openxmlformats.org/presentationml/2006/main" userDrawn="1">
  <p:cSld name="36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1CC06BA9-5CDF-4AB5-8FE8-C52A9F5789C0}"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18C12982-BC58-4983-8F49-8665C205E0F0}"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465053249"/>
      </p:ext>
    </p:extLst>
  </p:cSld>
  <p:clrMapOvr>
    <a:masterClrMapping/>
  </p:clrMapOvr>
  <p:transition spd="slow"/>
</p:sldLayout>
</file>

<file path=ppt/slideLayouts/slideLayout202.xml><?xml version="1.0" encoding="utf-8"?>
<p:sldLayout xmlns:a="http://schemas.openxmlformats.org/drawingml/2006/main" xmlns:r="http://schemas.openxmlformats.org/officeDocument/2006/relationships" xmlns:p="http://schemas.openxmlformats.org/presentationml/2006/main" userDrawn="1">
  <p:cSld name="37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3060B8FF-B144-4A50-B524-C8838851B52C}"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1D98C0E8-2A89-419B-B751-0BA0CF1B96FC}"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44751983"/>
      </p:ext>
    </p:extLst>
  </p:cSld>
  <p:clrMapOvr>
    <a:masterClrMapping/>
  </p:clrMapOvr>
  <p:transition spd="slow"/>
</p:sldLayout>
</file>

<file path=ppt/slideLayouts/slideLayout203.xml><?xml version="1.0" encoding="utf-8"?>
<p:sldLayout xmlns:a="http://schemas.openxmlformats.org/drawingml/2006/main" xmlns:r="http://schemas.openxmlformats.org/officeDocument/2006/relationships" xmlns:p="http://schemas.openxmlformats.org/presentationml/2006/main" userDrawn="1">
  <p:cSld name="38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30F8C91-B2BB-4D19-A129-30C48F4D7B3F}"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66612B7-B4DE-458E-ACDF-A3C7E4261BB3}"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180216015"/>
      </p:ext>
    </p:extLst>
  </p:cSld>
  <p:clrMapOvr>
    <a:masterClrMapping/>
  </p:clrMapOvr>
  <p:transition spd="slow"/>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5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241467" y="260648"/>
            <a:ext cx="8640959" cy="1008112"/>
          </a:xfrm>
        </p:spPr>
        <p:txBody>
          <a:bodyPr/>
          <a:lstStyle>
            <a:lvl1pPr>
              <a:defRPr sz="3200"/>
            </a:lvl1pPr>
          </a:lstStyle>
          <a:p>
            <a:endParaRPr lang="zh-TW" altLang="en-US" noProof="1"/>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fld id="{B16F4CAE-6584-459C-8C3E-08A1A5B9ACC3}" type="slidenum">
              <a:rPr lang="en-US" altLang="zh-TW"/>
              <a:pPr>
                <a:defRPr/>
              </a:pPr>
              <a:t>‹#›</a:t>
            </a:fld>
            <a:endParaRPr lang="en-US" altLang="zh-TW"/>
          </a:p>
        </p:txBody>
      </p:sp>
    </p:spTree>
    <p:extLst>
      <p:ext uri="{BB962C8B-B14F-4D97-AF65-F5344CB8AC3E}">
        <p14:creationId xmlns:p14="http://schemas.microsoft.com/office/powerpoint/2010/main" val="3895495268"/>
      </p:ext>
    </p:extLst>
  </p:cSld>
  <p:clrMapOvr>
    <a:masterClrMapping/>
  </p:clrMapOvr>
  <p:transition spd="slow"/>
</p:sldLayout>
</file>

<file path=ppt/slideLayouts/slideLayout205.xml><?xml version="1.0" encoding="utf-8"?>
<p:sldLayout xmlns:a="http://schemas.openxmlformats.org/drawingml/2006/main" xmlns:r="http://schemas.openxmlformats.org/officeDocument/2006/relationships" xmlns:p="http://schemas.openxmlformats.org/presentationml/2006/main" userDrawn="1">
  <p:cSld name="6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457200" y="1340768"/>
            <a:ext cx="8229600" cy="3744416"/>
          </a:xfrm>
        </p:spPr>
        <p:txBody>
          <a:bodyPr/>
          <a:lstStyle>
            <a:lvl1pPr>
              <a:defRPr sz="4400">
                <a:solidFill>
                  <a:schemeClr val="accent4">
                    <a:lumMod val="75000"/>
                  </a:schemeClr>
                </a:solidFill>
              </a:defRPr>
            </a:lvl1pPr>
          </a:lstStyle>
          <a:p>
            <a:r>
              <a:rPr lang="zh-TW" altLang="en-US" noProof="1" smtClean="0"/>
              <a:t>按一下以編輯母片標題樣式</a:t>
            </a:r>
            <a:endParaRPr lang="zh-TW" altLang="en-US" noProof="1"/>
          </a:p>
        </p:txBody>
      </p:sp>
      <p:sp>
        <p:nvSpPr>
          <p:cNvPr id="3" name="日期版面配置區 2"/>
          <p:cNvSpPr>
            <a:spLocks noGrp="1"/>
          </p:cNvSpPr>
          <p:nvPr>
            <p:ph type="dt" sz="half" idx="10"/>
          </p:nvPr>
        </p:nvSpPr>
        <p:spPr/>
        <p:txBody>
          <a:bodyPr/>
          <a:lstStyle>
            <a:lvl1pPr eaLnBrk="0" hangingPunct="0">
              <a:defRPr>
                <a:latin typeface="Arial" panose="020B0604020202020204" pitchFamily="34" charset="0"/>
              </a:defRPr>
            </a:lvl1pPr>
          </a:lstStyle>
          <a:p>
            <a:pPr>
              <a:defRPr/>
            </a:pPr>
            <a:fld id="{F2CB62B0-A7DE-4712-A340-E4F5DB1A5056}" type="datetime1">
              <a:rPr lang="zh-TW" altLang="en-US"/>
              <a:pPr>
                <a:defRPr/>
              </a:pPr>
              <a:t>2022/03/09</a:t>
            </a:fld>
            <a:endParaRPr lang="zh-TW" altLang="en-US" dirty="0"/>
          </a:p>
        </p:txBody>
      </p:sp>
      <p:sp>
        <p:nvSpPr>
          <p:cNvPr id="4" name="頁尾版面配置區 3"/>
          <p:cNvSpPr>
            <a:spLocks noGrp="1"/>
          </p:cNvSpPr>
          <p:nvPr>
            <p:ph type="ftr" sz="quarter" idx="11"/>
          </p:nvPr>
        </p:nvSpPr>
        <p:spPr/>
        <p:txBody>
          <a:bodyPr/>
          <a:lstStyle>
            <a:lvl1pPr eaLnBrk="0" hangingPunct="0">
              <a:defRPr>
                <a:latin typeface="Arial" panose="020B0604020202020204" pitchFamily="34" charset="0"/>
              </a:defRPr>
            </a:lvl1pPr>
          </a:lstStyle>
          <a:p>
            <a:pPr>
              <a:defRPr/>
            </a:pPr>
            <a:endParaRPr lang="zh-TW" altLang="en-US"/>
          </a:p>
        </p:txBody>
      </p:sp>
      <p:sp>
        <p:nvSpPr>
          <p:cNvPr id="5" name="投影片編號版面配置區 4"/>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CAAC7670-922A-4999-BD5A-B10E61CD1B4F}" type="slidenum">
              <a:rPr lang="zh-TW" altLang="en-US"/>
              <a:pPr>
                <a:defRPr/>
              </a:pPr>
              <a:t>‹#›</a:t>
            </a:fld>
            <a:endParaRPr lang="zh-TW" altLang="en-US"/>
          </a:p>
        </p:txBody>
      </p:sp>
    </p:spTree>
    <p:extLst>
      <p:ext uri="{BB962C8B-B14F-4D97-AF65-F5344CB8AC3E}">
        <p14:creationId xmlns:p14="http://schemas.microsoft.com/office/powerpoint/2010/main" val="2221993385"/>
      </p:ext>
    </p:extLst>
  </p:cSld>
  <p:clrMapOvr>
    <a:masterClrMapping/>
  </p:clrMapOvr>
  <p:transition spd="slow"/>
</p:sldLayout>
</file>

<file path=ppt/slideLayouts/slideLayout206.xml><?xml version="1.0" encoding="utf-8"?>
<p:sldLayout xmlns:a="http://schemas.openxmlformats.org/drawingml/2006/main" xmlns:r="http://schemas.openxmlformats.org/officeDocument/2006/relationships" xmlns:p="http://schemas.openxmlformats.org/presentationml/2006/main" userDrawn="1">
  <p:cSld name="7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611560" y="548680"/>
            <a:ext cx="7992888" cy="1368152"/>
          </a:xfrm>
        </p:spPr>
        <p:txBody>
          <a:bodyPr/>
          <a:lstStyle/>
          <a:p>
            <a:r>
              <a:rPr lang="zh-TW" altLang="en-US" noProof="1" smtClean="0"/>
              <a:t>按一下以編輯母片標題樣式</a:t>
            </a:r>
            <a:endParaRPr lang="zh-TW" altLang="en-US" noProof="1"/>
          </a:p>
        </p:txBody>
      </p:sp>
      <p:sp>
        <p:nvSpPr>
          <p:cNvPr id="7" name="內容版面配置區 6"/>
          <p:cNvSpPr>
            <a:spLocks noGrp="1"/>
          </p:cNvSpPr>
          <p:nvPr>
            <p:ph sz="quarter" idx="13"/>
          </p:nvPr>
        </p:nvSpPr>
        <p:spPr>
          <a:xfrm>
            <a:off x="611560" y="1988840"/>
            <a:ext cx="7920880" cy="4248150"/>
          </a:xfrm>
        </p:spPr>
        <p:txBody>
          <a:bodyPr/>
          <a:lstStyle/>
          <a:p>
            <a:pPr lvl="0"/>
            <a:r>
              <a:rPr lang="zh-TW" altLang="en-US" noProof="1" smtClean="0"/>
              <a:t>按一下以編輯母片文字樣式</a:t>
            </a:r>
          </a:p>
          <a:p>
            <a:pPr lvl="1"/>
            <a:r>
              <a:rPr lang="zh-TW" altLang="en-US" noProof="1" smtClean="0"/>
              <a:t>第二層</a:t>
            </a:r>
          </a:p>
          <a:p>
            <a:pPr lvl="2"/>
            <a:r>
              <a:rPr lang="zh-TW" altLang="en-US" noProof="1" smtClean="0"/>
              <a:t>第三層</a:t>
            </a:r>
          </a:p>
          <a:p>
            <a:pPr lvl="3"/>
            <a:r>
              <a:rPr lang="zh-TW" altLang="en-US" noProof="1" smtClean="0"/>
              <a:t>第四層</a:t>
            </a:r>
          </a:p>
          <a:p>
            <a:pPr lvl="4"/>
            <a:r>
              <a:rPr lang="zh-TW" altLang="en-US" noProof="1" smtClean="0"/>
              <a:t>第五層</a:t>
            </a:r>
            <a:endParaRPr lang="zh-TW" altLang="en-US" noProof="1"/>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4CABEE33-D816-4633-A391-174AC82CEBC6}" type="datetime1">
              <a:rPr lang="zh-TW" altLang="en-US"/>
              <a:pPr>
                <a:defRPr/>
              </a:pPr>
              <a:t>2022/03/09</a:t>
            </a:fld>
            <a:endParaRPr lang="zh-TW" altLang="en-US" dirty="0"/>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FDD516AE-4A1C-4276-97EB-42B2EB6B9465}" type="slidenum">
              <a:rPr lang="zh-TW" altLang="en-US"/>
              <a:pPr>
                <a:defRPr/>
              </a:pPr>
              <a:t>‹#›</a:t>
            </a:fld>
            <a:endParaRPr lang="zh-TW" altLang="en-US"/>
          </a:p>
        </p:txBody>
      </p:sp>
    </p:spTree>
    <p:extLst>
      <p:ext uri="{BB962C8B-B14F-4D97-AF65-F5344CB8AC3E}">
        <p14:creationId xmlns:p14="http://schemas.microsoft.com/office/powerpoint/2010/main" val="3572291998"/>
      </p:ext>
    </p:extLst>
  </p:cSld>
  <p:clrMapOvr>
    <a:masterClrMapping/>
  </p:clrMapOvr>
  <p:transition spd="slow"/>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39_標題投影片">
    <p:spTree>
      <p:nvGrpSpPr>
        <p:cNvPr id="1" name=""/>
        <p:cNvGrpSpPr/>
        <p:nvPr/>
      </p:nvGrpSpPr>
      <p:grpSpPr>
        <a:xfrm>
          <a:off x="0" y="0"/>
          <a:ext cx="0" cy="0"/>
          <a:chOff x="0" y="0"/>
          <a:chExt cx="0" cy="0"/>
        </a:xfrm>
      </p:grpSpPr>
      <p:sp>
        <p:nvSpPr>
          <p:cNvPr id="9" name="標題 8"/>
          <p:cNvSpPr>
            <a:spLocks noGrp="1"/>
          </p:cNvSpPr>
          <p:nvPr>
            <p:ph type="ctrTitle"/>
          </p:nvPr>
        </p:nvSpPr>
        <p:spPr>
          <a:xfrm>
            <a:off x="533400" y="1628800"/>
            <a:ext cx="7851648" cy="2664296"/>
          </a:xfrm>
          <a:ln>
            <a:noFill/>
          </a:ln>
        </p:spPr>
        <p:txBody>
          <a:bodyPr tIns="0" rIns="18288">
            <a:scene3d>
              <a:camera prst="orthographicFront"/>
              <a:lightRig rig="freezing" dir="t">
                <a:rot lat="0" lon="0" rev="5640000"/>
              </a:lightRig>
            </a:scene3d>
            <a:sp3d prstMaterial="flat">
              <a:bevelT w="38100" h="38100"/>
              <a:contourClr>
                <a:schemeClr val="tx2"/>
              </a:contourClr>
            </a:sp3d>
          </a:bodyPr>
          <a:lstStyle>
            <a:lvl1pPr algn="l" rtl="0">
              <a:spcBef>
                <a:spcPct val="0"/>
              </a:spcBef>
              <a:buNone/>
              <a:defRPr sz="4400" b="1">
                <a:ln>
                  <a:noFill/>
                </a:ln>
                <a:solidFill>
                  <a:schemeClr val="accent4">
                    <a:lumMod val="75000"/>
                  </a:schemeClr>
                </a:solidFill>
                <a:effectLst>
                  <a:outerShdw blurRad="38100" dist="25400" dir="5400000" algn="tl" rotWithShape="0">
                    <a:srgbClr val="000000">
                      <a:alpha val="43000"/>
                    </a:srgbClr>
                  </a:outerShdw>
                </a:effectLst>
                <a:latin typeface="+mj-lt"/>
                <a:ea typeface="+mj-ea"/>
                <a:cs typeface="+mj-cs"/>
              </a:defRPr>
            </a:lvl1pPr>
          </a:lstStyle>
          <a:p>
            <a:r>
              <a:rPr lang="zh-TW" altLang="en-US" noProof="1" smtClean="0"/>
              <a:t>按一下以編輯母片標題樣式</a:t>
            </a:r>
            <a:endParaRPr lang="en-US" noProof="1"/>
          </a:p>
        </p:txBody>
      </p:sp>
      <p:sp>
        <p:nvSpPr>
          <p:cNvPr id="17" name="副標題 16"/>
          <p:cNvSpPr>
            <a:spLocks noGrp="1"/>
          </p:cNvSpPr>
          <p:nvPr>
            <p:ph type="subTitle" idx="1"/>
          </p:nvPr>
        </p:nvSpPr>
        <p:spPr>
          <a:xfrm>
            <a:off x="533400" y="4365104"/>
            <a:ext cx="7854696" cy="1944216"/>
          </a:xfrm>
        </p:spPr>
        <p:txBody>
          <a:bodyPr lIns="0" rIns="18288">
            <a:normAutofit/>
          </a:bodyPr>
          <a:lstStyle>
            <a:lvl1pPr marL="0" marR="45720" indent="0" algn="r">
              <a:buNone/>
              <a:defRPr sz="32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8" name="文字版面配置區 7"/>
          <p:cNvSpPr>
            <a:spLocks noGrp="1"/>
          </p:cNvSpPr>
          <p:nvPr>
            <p:ph type="body" sz="quarter" idx="13"/>
          </p:nvPr>
        </p:nvSpPr>
        <p:spPr>
          <a:xfrm>
            <a:off x="539750" y="908621"/>
            <a:ext cx="7848600" cy="648171"/>
          </a:xfrm>
        </p:spPr>
        <p:txBody>
          <a:bodyPr anchor="ctr">
            <a:normAutofit/>
          </a:bodyPr>
          <a:lstStyle>
            <a:lvl1pPr marL="274320" marR="0" indent="-274320" algn="l" defTabSz="914400" rtl="0" eaLnBrk="1" fontAlgn="auto" latinLnBrk="0" hangingPunct="1">
              <a:lnSpc>
                <a:spcPct val="100000"/>
              </a:lnSpc>
              <a:spcBef>
                <a:spcPct val="20000"/>
              </a:spcBef>
              <a:spcAft>
                <a:spcPts val="0"/>
              </a:spcAft>
              <a:buClr>
                <a:schemeClr val="accent3"/>
              </a:buClr>
              <a:buSzPct val="95000"/>
              <a:buFont typeface="Wingdings 2"/>
              <a:buNone/>
              <a:defRPr sz="3200"/>
            </a:lvl1pPr>
            <a:lvl2pPr>
              <a:buNone/>
              <a:defRPr/>
            </a:lvl2pPr>
          </a:lstStyle>
          <a:p>
            <a:pPr lvl="0"/>
            <a:endParaRPr lang="en-US" altLang="zh-TW" noProof="1" smtClean="0"/>
          </a:p>
        </p:txBody>
      </p:sp>
      <p:sp>
        <p:nvSpPr>
          <p:cNvPr id="5" name="日期版面配置區 29"/>
          <p:cNvSpPr>
            <a:spLocks noGrp="1"/>
          </p:cNvSpPr>
          <p:nvPr>
            <p:ph type="dt" sz="half" idx="14"/>
          </p:nvPr>
        </p:nvSpPr>
        <p:spPr/>
        <p:txBody>
          <a:bodyPr/>
          <a:lstStyle>
            <a:lvl1pPr eaLnBrk="0" hangingPunct="0">
              <a:defRPr>
                <a:latin typeface="Arial" panose="020B0604020202020204" pitchFamily="34" charset="0"/>
              </a:defRPr>
            </a:lvl1pPr>
          </a:lstStyle>
          <a:p>
            <a:pPr>
              <a:defRPr/>
            </a:pPr>
            <a:fld id="{E7C769BD-9109-4529-A859-A1EE8E86492E}" type="datetime1">
              <a:rPr lang="zh-TW" altLang="en-US"/>
              <a:pPr>
                <a:defRPr/>
              </a:pPr>
              <a:t>2022/03/09</a:t>
            </a:fld>
            <a:endParaRPr lang="en-US"/>
          </a:p>
        </p:txBody>
      </p:sp>
      <p:sp>
        <p:nvSpPr>
          <p:cNvPr id="6" name="頁尾版面配置區 18"/>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en-US"/>
          </a:p>
        </p:txBody>
      </p:sp>
      <p:sp>
        <p:nvSpPr>
          <p:cNvPr id="7" name="投影片編號版面配置區 26"/>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8F441A01-AB90-4D64-B1EC-3B98D1348748}" type="slidenum">
              <a:rPr lang="en-US"/>
              <a:pPr>
                <a:defRPr/>
              </a:pPr>
              <a:t>‹#›</a:t>
            </a:fld>
            <a:endParaRPr lang="en-US"/>
          </a:p>
        </p:txBody>
      </p:sp>
    </p:spTree>
    <p:extLst>
      <p:ext uri="{BB962C8B-B14F-4D97-AF65-F5344CB8AC3E}">
        <p14:creationId xmlns:p14="http://schemas.microsoft.com/office/powerpoint/2010/main" val="752210404"/>
      </p:ext>
    </p:extLst>
  </p:cSld>
  <p:clrMapOvr>
    <a:masterClrMapping/>
  </p:clrMapOvr>
  <p:transition spd="slow"/>
</p:sldLayout>
</file>

<file path=ppt/slideLayouts/slideLayout208.xml><?xml version="1.0" encoding="utf-8"?>
<p:sldLayout xmlns:a="http://schemas.openxmlformats.org/drawingml/2006/main" xmlns:r="http://schemas.openxmlformats.org/officeDocument/2006/relationships" xmlns:p="http://schemas.openxmlformats.org/presentationml/2006/main" userDrawn="1">
  <p:cSld name="40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A2E0131-F660-4E89-9D23-CE8ECAAC2D7B}"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9594E59-755A-4741-AD1B-696E938EB305}"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31347640"/>
      </p:ext>
    </p:extLst>
  </p:cSld>
  <p:clrMapOvr>
    <a:masterClrMapping/>
  </p:clrMapOvr>
  <p:transition spd="slow"/>
</p:sldLayout>
</file>

<file path=ppt/slideLayouts/slideLayout209.xml><?xml version="1.0" encoding="utf-8"?>
<p:sldLayout xmlns:a="http://schemas.openxmlformats.org/drawingml/2006/main" xmlns:r="http://schemas.openxmlformats.org/officeDocument/2006/relationships" xmlns:p="http://schemas.openxmlformats.org/presentationml/2006/main" userDrawn="1">
  <p:cSld name="8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1115616" y="274638"/>
            <a:ext cx="7776864" cy="994122"/>
          </a:xfrm>
        </p:spPr>
        <p:txBody>
          <a:bodyPr/>
          <a:lstStyle/>
          <a:p>
            <a:r>
              <a:rPr lang="zh-TW" altLang="en-US" noProof="1" smtClean="0"/>
              <a:t>按一下以編輯母片標題樣式</a:t>
            </a:r>
            <a:endParaRPr lang="zh-TW" altLang="en-US" noProof="1"/>
          </a:p>
        </p:txBody>
      </p:sp>
      <p:sp>
        <p:nvSpPr>
          <p:cNvPr id="7" name="內容版面配置區 6"/>
          <p:cNvSpPr>
            <a:spLocks noGrp="1"/>
          </p:cNvSpPr>
          <p:nvPr>
            <p:ph sz="quarter" idx="13"/>
          </p:nvPr>
        </p:nvSpPr>
        <p:spPr>
          <a:xfrm>
            <a:off x="1116013" y="1412875"/>
            <a:ext cx="7777162" cy="4824413"/>
          </a:xfrm>
        </p:spPr>
        <p:txBody>
          <a:bodyPr/>
          <a:lstStyle/>
          <a:p>
            <a:pPr lvl="0"/>
            <a:r>
              <a:rPr lang="zh-TW" altLang="en-US" noProof="1" smtClean="0"/>
              <a:t>按一下以編輯母片文字樣式</a:t>
            </a:r>
          </a:p>
          <a:p>
            <a:pPr lvl="1"/>
            <a:r>
              <a:rPr lang="zh-TW" altLang="en-US" noProof="1" smtClean="0"/>
              <a:t>第二層</a:t>
            </a:r>
          </a:p>
          <a:p>
            <a:pPr lvl="2"/>
            <a:r>
              <a:rPr lang="zh-TW" altLang="en-US" noProof="1" smtClean="0"/>
              <a:t>第三層</a:t>
            </a:r>
          </a:p>
          <a:p>
            <a:pPr lvl="3"/>
            <a:r>
              <a:rPr lang="zh-TW" altLang="en-US" noProof="1" smtClean="0"/>
              <a:t>第四層</a:t>
            </a:r>
          </a:p>
          <a:p>
            <a:pPr lvl="4"/>
            <a:r>
              <a:rPr lang="zh-TW" altLang="en-US" noProof="1" smtClean="0"/>
              <a:t>第五層</a:t>
            </a:r>
            <a:endParaRPr lang="zh-TW" altLang="en-US" noProof="1"/>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E64A2328-844F-4F5F-BBE6-9BA74DD792B0}" type="datetime1">
              <a:rPr lang="zh-TW" altLang="en-US"/>
              <a:pPr>
                <a:defRPr/>
              </a:pPr>
              <a:t>2022/03/09</a:t>
            </a:fld>
            <a:endParaRPr lang="zh-TW" altLang="en-US" dirty="0"/>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4DE8C6D3-8F14-4D5F-9AB8-7E83269CA638}" type="slidenum">
              <a:rPr lang="zh-TW" altLang="en-US"/>
              <a:pPr>
                <a:defRPr/>
              </a:pPr>
              <a:t>‹#›</a:t>
            </a:fld>
            <a:endParaRPr lang="zh-TW" altLang="en-US"/>
          </a:p>
        </p:txBody>
      </p:sp>
    </p:spTree>
    <p:extLst>
      <p:ext uri="{BB962C8B-B14F-4D97-AF65-F5344CB8AC3E}">
        <p14:creationId xmlns:p14="http://schemas.microsoft.com/office/powerpoint/2010/main" val="2055533799"/>
      </p:ext>
    </p:extLst>
  </p:cSld>
  <p:clrMapOvr>
    <a:masterClrMapping/>
  </p:clrMapOvr>
  <p:transition spd="slow"/>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_空白">
    <p:spTree>
      <p:nvGrpSpPr>
        <p:cNvPr id="1" name=""/>
        <p:cNvGrpSpPr/>
        <p:nvPr/>
      </p:nvGrpSpPr>
      <p:grpSpPr>
        <a:xfrm>
          <a:off x="0" y="0"/>
          <a:ext cx="0" cy="0"/>
          <a:chOff x="0" y="0"/>
          <a:chExt cx="0" cy="0"/>
        </a:xfrm>
      </p:grpSpPr>
      <p:sp>
        <p:nvSpPr>
          <p:cNvPr id="9" name="標題 8"/>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日期版面配置區 1"/>
          <p:cNvSpPr>
            <a:spLocks noGrp="1"/>
          </p:cNvSpPr>
          <p:nvPr>
            <p:ph type="dt" sz="half" idx="10"/>
          </p:nvPr>
        </p:nvSpPr>
        <p:spPr>
          <a:xfrm>
            <a:off x="457200" y="6245225"/>
            <a:ext cx="2133600" cy="476250"/>
          </a:xfrm>
        </p:spPr>
        <p:txBody>
          <a:bodyPr/>
          <a:lstStyle>
            <a:lvl1pPr>
              <a:defRPr sz="1800">
                <a:latin typeface="Arial" panose="020B0604020202020204" pitchFamily="34" charset="0"/>
                <a:ea typeface="新細明體" panose="02020500000000000000" pitchFamily="18" charset="-120"/>
                <a:cs typeface="+mn-cs"/>
              </a:defRPr>
            </a:lvl1pPr>
          </a:lstStyle>
          <a:p>
            <a:pPr>
              <a:defRPr/>
            </a:pPr>
            <a:endParaRPr lang="en-US" altLang="zh-TW"/>
          </a:p>
        </p:txBody>
      </p:sp>
      <p:sp>
        <p:nvSpPr>
          <p:cNvPr id="4" name="頁尾版面配置區 2"/>
          <p:cNvSpPr>
            <a:spLocks noGrp="1"/>
          </p:cNvSpPr>
          <p:nvPr>
            <p:ph type="ftr" sz="quarter" idx="11"/>
          </p:nvPr>
        </p:nvSpPr>
        <p:spPr/>
        <p:txBody>
          <a:bodyPr/>
          <a:lstStyle>
            <a:lvl1pPr>
              <a:defRPr sz="1800">
                <a:latin typeface="Arial" panose="020B0604020202020204" pitchFamily="34" charset="0"/>
                <a:ea typeface="新細明體" panose="02020500000000000000" pitchFamily="18" charset="-120"/>
                <a:cs typeface="+mn-cs"/>
              </a:defRPr>
            </a:lvl1pPr>
          </a:lstStyle>
          <a:p>
            <a:pPr>
              <a:defRPr/>
            </a:pPr>
            <a:endParaRPr lang="en-US" altLang="zh-TW"/>
          </a:p>
        </p:txBody>
      </p:sp>
      <p:sp>
        <p:nvSpPr>
          <p:cNvPr id="5" name="投影片編號版面配置區 3"/>
          <p:cNvSpPr>
            <a:spLocks noGrp="1"/>
          </p:cNvSpPr>
          <p:nvPr>
            <p:ph type="sldNum" sz="quarter" idx="12"/>
          </p:nvPr>
        </p:nvSpPr>
        <p:spPr>
          <a:xfrm>
            <a:off x="6553200" y="6245225"/>
            <a:ext cx="2133600" cy="476250"/>
          </a:xfrm>
        </p:spPr>
        <p:txBody>
          <a:bodyPr/>
          <a:lstStyle>
            <a:lvl1pPr>
              <a:defRPr sz="1800"/>
            </a:lvl1pPr>
          </a:lstStyle>
          <a:p>
            <a:pPr>
              <a:defRPr/>
            </a:pPr>
            <a:fld id="{7D06E1B7-3034-407B-9659-D0CE909BC5A4}" type="slidenum">
              <a:rPr lang="en-US" altLang="zh-TW"/>
              <a:pPr>
                <a:defRPr/>
              </a:pPr>
              <a:t>‹#›</a:t>
            </a:fld>
            <a:endParaRPr lang="en-US" altLang="zh-TW"/>
          </a:p>
        </p:txBody>
      </p:sp>
    </p:spTree>
    <p:extLst>
      <p:ext uri="{BB962C8B-B14F-4D97-AF65-F5344CB8AC3E}">
        <p14:creationId xmlns:p14="http://schemas.microsoft.com/office/powerpoint/2010/main" val="1454312683"/>
      </p:ext>
    </p:extLst>
  </p:cSld>
  <p:clrMapOvr>
    <a:masterClrMapping/>
  </p:clrMapOvr>
  <p:transition spd="slow"/>
</p:sldLayout>
</file>

<file path=ppt/slideLayouts/slideLayout210.xml><?xml version="1.0" encoding="utf-8"?>
<p:sldLayout xmlns:a="http://schemas.openxmlformats.org/drawingml/2006/main" xmlns:r="http://schemas.openxmlformats.org/officeDocument/2006/relationships" xmlns:p="http://schemas.openxmlformats.org/presentationml/2006/main" userDrawn="1">
  <p:cSld name="41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BC145B0-2F85-43C8-BAA9-CF6F8528A765}"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A0A0252-CF72-4529-B43C-55F8DC746754}"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79009246"/>
      </p:ext>
    </p:extLst>
  </p:cSld>
  <p:clrMapOvr>
    <a:masterClrMapping/>
  </p:clrMapOvr>
  <p:transition spd="slow"/>
</p:sldLayout>
</file>

<file path=ppt/slideLayouts/slideLayout211.xml><?xml version="1.0" encoding="utf-8"?>
<p:sldLayout xmlns:a="http://schemas.openxmlformats.org/drawingml/2006/main" xmlns:r="http://schemas.openxmlformats.org/officeDocument/2006/relationships" xmlns:p="http://schemas.openxmlformats.org/presentationml/2006/main" userDrawn="1">
  <p:cSld name="42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DC08EC8-F124-465D-B40C-9C47BF740039}"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1A7818CA-8352-4F8B-817A-8375EBA484E3}"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020177279"/>
      </p:ext>
    </p:extLst>
  </p:cSld>
  <p:clrMapOvr>
    <a:masterClrMapping/>
  </p:clrMapOvr>
  <p:transition spd="slow"/>
</p:sldLayout>
</file>

<file path=ppt/slideLayouts/slideLayout212.xml><?xml version="1.0" encoding="utf-8"?>
<p:sldLayout xmlns:a="http://schemas.openxmlformats.org/drawingml/2006/main" xmlns:r="http://schemas.openxmlformats.org/officeDocument/2006/relationships" xmlns:p="http://schemas.openxmlformats.org/presentationml/2006/main" userDrawn="1">
  <p:cSld name="43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230F4FB5-5F99-46AE-9C5C-ABA7CA1B7AB4}"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6974E3A9-E608-49ED-B53D-1405A8FADB0F}"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062171824"/>
      </p:ext>
    </p:extLst>
  </p:cSld>
  <p:clrMapOvr>
    <a:masterClrMapping/>
  </p:clrMapOvr>
  <p:transition spd="slow"/>
</p:sldLayout>
</file>

<file path=ppt/slideLayouts/slideLayout213.xml><?xml version="1.0" encoding="utf-8"?>
<p:sldLayout xmlns:a="http://schemas.openxmlformats.org/drawingml/2006/main" xmlns:r="http://schemas.openxmlformats.org/officeDocument/2006/relationships" xmlns:p="http://schemas.openxmlformats.org/presentationml/2006/main" userDrawn="1">
  <p:cSld name="44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86D1480-9B14-4A5F-83B5-51108AFB3C74}"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422956D-F033-445A-8151-9FCE3DDE6C82}"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906560383"/>
      </p:ext>
    </p:extLst>
  </p:cSld>
  <p:clrMapOvr>
    <a:masterClrMapping/>
  </p:clrMapOvr>
  <p:transition spd="slow"/>
</p:sldLayout>
</file>

<file path=ppt/slideLayouts/slideLayout214.xml><?xml version="1.0" encoding="utf-8"?>
<p:sldLayout xmlns:a="http://schemas.openxmlformats.org/drawingml/2006/main" xmlns:r="http://schemas.openxmlformats.org/officeDocument/2006/relationships" xmlns:p="http://schemas.openxmlformats.org/presentationml/2006/main" userDrawn="1">
  <p:cSld name="45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83B1386-9C68-4BED-98D4-833DAFFC9D73}"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3A4BE21-8E56-4A9B-8EAC-989D30352270}"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378753165"/>
      </p:ext>
    </p:extLst>
  </p:cSld>
  <p:clrMapOvr>
    <a:masterClrMapping/>
  </p:clrMapOvr>
  <p:transition spd="slow"/>
</p:sldLayout>
</file>

<file path=ppt/slideLayouts/slideLayout215.xml><?xml version="1.0" encoding="utf-8"?>
<p:sldLayout xmlns:a="http://schemas.openxmlformats.org/drawingml/2006/main" xmlns:r="http://schemas.openxmlformats.org/officeDocument/2006/relationships" xmlns:p="http://schemas.openxmlformats.org/presentationml/2006/main" userDrawn="1">
  <p:cSld name="46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6A7D975-D74A-4A03-BD19-FC079EBF6A61}"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E5FDEB42-828F-4B8B-987F-F5F9B51C2DA3}"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336831249"/>
      </p:ext>
    </p:extLst>
  </p:cSld>
  <p:clrMapOvr>
    <a:masterClrMapping/>
  </p:clrMapOvr>
  <p:transition spd="slow"/>
</p:sldLayout>
</file>

<file path=ppt/slideLayouts/slideLayout216.xml><?xml version="1.0" encoding="utf-8"?>
<p:sldLayout xmlns:a="http://schemas.openxmlformats.org/drawingml/2006/main" xmlns:r="http://schemas.openxmlformats.org/officeDocument/2006/relationships" xmlns:p="http://schemas.openxmlformats.org/presentationml/2006/main" userDrawn="1">
  <p:cSld name="47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88E2A34E-76E5-4CB8-A4FC-75E7A776BF9F}"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553037C-928F-4453-8690-49AEF15C4EBE}"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987356394"/>
      </p:ext>
    </p:extLst>
  </p:cSld>
  <p:clrMapOvr>
    <a:masterClrMapping/>
  </p:clrMapOvr>
  <p:transition spd="slow"/>
</p:sldLayout>
</file>

<file path=ppt/slideLayouts/slideLayout217.xml><?xml version="1.0" encoding="utf-8"?>
<p:sldLayout xmlns:a="http://schemas.openxmlformats.org/drawingml/2006/main" xmlns:r="http://schemas.openxmlformats.org/officeDocument/2006/relationships" xmlns:p="http://schemas.openxmlformats.org/presentationml/2006/main" userDrawn="1">
  <p:cSld name="48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505A0A0-BEEE-4A45-B081-A688FEA57505}"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EF1EAE23-4509-43C4-89F9-59ECC58AD8D2}"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477957315"/>
      </p:ext>
    </p:extLst>
  </p:cSld>
  <p:clrMapOvr>
    <a:masterClrMapping/>
  </p:clrMapOvr>
  <p:transition spd="slow"/>
</p:sldLayout>
</file>

<file path=ppt/slideLayouts/slideLayout218.xml><?xml version="1.0" encoding="utf-8"?>
<p:sldLayout xmlns:a="http://schemas.openxmlformats.org/drawingml/2006/main" xmlns:r="http://schemas.openxmlformats.org/officeDocument/2006/relationships" xmlns:p="http://schemas.openxmlformats.org/presentationml/2006/main" userDrawn="1">
  <p:cSld name="49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207E5686-A35D-42B5-AC7F-0FC04D9A2516}"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E901566-0AE2-4CE5-B3C7-1B36BBDEC51E}"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596636554"/>
      </p:ext>
    </p:extLst>
  </p:cSld>
  <p:clrMapOvr>
    <a:masterClrMapping/>
  </p:clrMapOvr>
  <p:transition spd="slow"/>
</p:sldLayout>
</file>

<file path=ppt/slideLayouts/slideLayout219.xml><?xml version="1.0" encoding="utf-8"?>
<p:sldLayout xmlns:a="http://schemas.openxmlformats.org/drawingml/2006/main" xmlns:r="http://schemas.openxmlformats.org/officeDocument/2006/relationships" xmlns:p="http://schemas.openxmlformats.org/presentationml/2006/main" userDrawn="1">
  <p:cSld name="50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0A3ADFB-3E4D-4565-8F39-9DAD26909142}"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CDA8B8C-17AC-4B0E-AB74-1D9BD61FF399}"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127577646"/>
      </p:ext>
    </p:extLst>
  </p:cSld>
  <p:clrMapOvr>
    <a:masterClrMapping/>
  </p:clrMapOvr>
  <p:transition spd="slow"/>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6_空白">
    <p:spTree>
      <p:nvGrpSpPr>
        <p:cNvPr id="1" name=""/>
        <p:cNvGrpSpPr/>
        <p:nvPr/>
      </p:nvGrpSpPr>
      <p:grpSpPr>
        <a:xfrm>
          <a:off x="0" y="0"/>
          <a:ext cx="0" cy="0"/>
          <a:chOff x="0" y="0"/>
          <a:chExt cx="0" cy="0"/>
        </a:xfrm>
      </p:grpSpPr>
      <p:sp>
        <p:nvSpPr>
          <p:cNvPr id="9" name="標題 8"/>
          <p:cNvSpPr>
            <a:spLocks noGrp="1"/>
          </p:cNvSpPr>
          <p:nvPr>
            <p:ph type="title"/>
          </p:nvPr>
        </p:nvSpPr>
        <p:spPr>
          <a:xfrm>
            <a:off x="971601" y="2492896"/>
            <a:ext cx="7334200" cy="936104"/>
          </a:xfrm>
        </p:spPr>
        <p:txBody>
          <a:bodyPr/>
          <a:lstStyle>
            <a:lvl1pPr>
              <a:buNone/>
              <a:defRPr/>
            </a:lvl1pPr>
          </a:lstStyle>
          <a:p>
            <a:r>
              <a:rPr lang="zh-TW" altLang="en-US" dirty="0" smtClean="0"/>
              <a:t>按一下以編輯母片標題樣式</a:t>
            </a:r>
            <a:endParaRPr lang="zh-TW" altLang="en-US" dirty="0"/>
          </a:p>
        </p:txBody>
      </p:sp>
      <p:sp>
        <p:nvSpPr>
          <p:cNvPr id="3" name="Rectangle 4"/>
          <p:cNvSpPr>
            <a:spLocks noGrp="1" noChangeArrowheads="1"/>
          </p:cNvSpPr>
          <p:nvPr>
            <p:ph type="dt" sz="half" idx="10"/>
          </p:nvPr>
        </p:nvSpPr>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p:txBody>
          <a:bodyPr/>
          <a:lstStyle>
            <a:lvl1pPr>
              <a:defRPr/>
            </a:lvl1pPr>
          </a:lstStyle>
          <a:p>
            <a:pPr>
              <a:defRPr/>
            </a:pPr>
            <a:fld id="{4DED9762-CE8E-4EE6-9583-DBA57328FAD5}" type="slidenum">
              <a:rPr lang="en-US" altLang="zh-TW"/>
              <a:pPr>
                <a:defRPr/>
              </a:pPr>
              <a:t>‹#›</a:t>
            </a:fld>
            <a:endParaRPr lang="en-US" altLang="zh-TW"/>
          </a:p>
        </p:txBody>
      </p:sp>
    </p:spTree>
    <p:extLst>
      <p:ext uri="{BB962C8B-B14F-4D97-AF65-F5344CB8AC3E}">
        <p14:creationId xmlns:p14="http://schemas.microsoft.com/office/powerpoint/2010/main" val="2143720073"/>
      </p:ext>
    </p:extLst>
  </p:cSld>
  <p:clrMapOvr>
    <a:masterClrMapping/>
  </p:clrMapOvr>
  <p:transition/>
</p:sldLayout>
</file>

<file path=ppt/slideLayouts/slideLayout220.xml><?xml version="1.0" encoding="utf-8"?>
<p:sldLayout xmlns:a="http://schemas.openxmlformats.org/drawingml/2006/main" xmlns:r="http://schemas.openxmlformats.org/officeDocument/2006/relationships" xmlns:p="http://schemas.openxmlformats.org/presentationml/2006/main" userDrawn="1">
  <p:cSld name="51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F634109-F782-4664-AE33-E3453B98C0DE}"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865D8CD-B7FC-4421-8430-E99AC8E90E1A}"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38907404"/>
      </p:ext>
    </p:extLst>
  </p:cSld>
  <p:clrMapOvr>
    <a:masterClrMapping/>
  </p:clrMapOvr>
  <p:transition spd="slow"/>
</p:sldLayout>
</file>

<file path=ppt/slideLayouts/slideLayout221.xml><?xml version="1.0" encoding="utf-8"?>
<p:sldLayout xmlns:a="http://schemas.openxmlformats.org/drawingml/2006/main" xmlns:r="http://schemas.openxmlformats.org/officeDocument/2006/relationships" xmlns:p="http://schemas.openxmlformats.org/presentationml/2006/main" userDrawn="1">
  <p:cSld name="52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83048C2-38D6-45A4-9BDA-BA2FA3B837DF}"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B0E497B-77E5-490A-ADEE-8D74A526739A}"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99548552"/>
      </p:ext>
    </p:extLst>
  </p:cSld>
  <p:clrMapOvr>
    <a:masterClrMapping/>
  </p:clrMapOvr>
  <p:transition spd="slow"/>
</p:sldLayout>
</file>

<file path=ppt/slideLayouts/slideLayout222.xml><?xml version="1.0" encoding="utf-8"?>
<p:sldLayout xmlns:a="http://schemas.openxmlformats.org/drawingml/2006/main" xmlns:r="http://schemas.openxmlformats.org/officeDocument/2006/relationships" xmlns:p="http://schemas.openxmlformats.org/presentationml/2006/main" userDrawn="1">
  <p:cSld name="53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9045342A-9FA8-48AF-9011-8CD1835B4D48}"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A9F3E08-4D83-46DE-A0F4-76DC62CA4580}"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4285409076"/>
      </p:ext>
    </p:extLst>
  </p:cSld>
  <p:clrMapOvr>
    <a:masterClrMapping/>
  </p:clrMapOvr>
  <p:transition spd="slow"/>
</p:sldLayout>
</file>

<file path=ppt/slideLayouts/slideLayout223.xml><?xml version="1.0" encoding="utf-8"?>
<p:sldLayout xmlns:a="http://schemas.openxmlformats.org/drawingml/2006/main" xmlns:r="http://schemas.openxmlformats.org/officeDocument/2006/relationships" xmlns:p="http://schemas.openxmlformats.org/presentationml/2006/main" userDrawn="1">
  <p:cSld name="54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1B39D6A7-BB67-4434-948D-D1DEE496DED0}"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83AA7C4-6FB1-432D-B129-9C692E1BF2C6}"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821934447"/>
      </p:ext>
    </p:extLst>
  </p:cSld>
  <p:clrMapOvr>
    <a:masterClrMapping/>
  </p:clrMapOvr>
  <p:transition spd="slow"/>
</p:sldLayout>
</file>

<file path=ppt/slideLayouts/slideLayout224.xml><?xml version="1.0" encoding="utf-8"?>
<p:sldLayout xmlns:a="http://schemas.openxmlformats.org/drawingml/2006/main" xmlns:r="http://schemas.openxmlformats.org/officeDocument/2006/relationships" xmlns:p="http://schemas.openxmlformats.org/presentationml/2006/main" userDrawn="1">
  <p:cSld name="55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DF1C9BE-2CEA-4AB7-A6B4-0C11CBAA3AF4}"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EEE10DB-E501-44C2-BF68-4C3A962B6D0A}"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915521744"/>
      </p:ext>
    </p:extLst>
  </p:cSld>
  <p:clrMapOvr>
    <a:masterClrMapping/>
  </p:clrMapOvr>
  <p:transition spd="slow"/>
</p:sldLayout>
</file>

<file path=ppt/slideLayouts/slideLayout225.xml><?xml version="1.0" encoding="utf-8"?>
<p:sldLayout xmlns:a="http://schemas.openxmlformats.org/drawingml/2006/main" xmlns:r="http://schemas.openxmlformats.org/officeDocument/2006/relationships" xmlns:p="http://schemas.openxmlformats.org/presentationml/2006/main" userDrawn="1">
  <p:cSld name="56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17498B94-25D5-486C-B2B1-A9F40FCC7DE8}"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ED33B4EF-5EA0-4FE8-9A2F-8584239CBAD9}"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754764570"/>
      </p:ext>
    </p:extLst>
  </p:cSld>
  <p:clrMapOvr>
    <a:masterClrMapping/>
  </p:clrMapOvr>
  <p:transition spd="slow"/>
</p:sldLayout>
</file>

<file path=ppt/slideLayouts/slideLayout226.xml><?xml version="1.0" encoding="utf-8"?>
<p:sldLayout xmlns:a="http://schemas.openxmlformats.org/drawingml/2006/main" xmlns:r="http://schemas.openxmlformats.org/officeDocument/2006/relationships" xmlns:p="http://schemas.openxmlformats.org/presentationml/2006/main" userDrawn="1">
  <p:cSld name="57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6085DD7-C773-4801-8691-E302BEEF431B}"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D2C06CCA-4F9B-47FE-8816-ECCA2A576552}"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080360167"/>
      </p:ext>
    </p:extLst>
  </p:cSld>
  <p:clrMapOvr>
    <a:masterClrMapping/>
  </p:clrMapOvr>
  <p:transition spd="slow"/>
</p:sldLayout>
</file>

<file path=ppt/slideLayouts/slideLayout227.xml><?xml version="1.0" encoding="utf-8"?>
<p:sldLayout xmlns:a="http://schemas.openxmlformats.org/drawingml/2006/main" xmlns:r="http://schemas.openxmlformats.org/officeDocument/2006/relationships" xmlns:p="http://schemas.openxmlformats.org/presentationml/2006/main" userDrawn="1">
  <p:cSld name="58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E241927F-E527-4547-B168-56F69F27B151}"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11535BEC-E2D4-4AFA-BCDE-675E71B72B1D}"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832515994"/>
      </p:ext>
    </p:extLst>
  </p:cSld>
  <p:clrMapOvr>
    <a:masterClrMapping/>
  </p:clrMapOvr>
  <p:transition spd="slow"/>
</p:sldLayout>
</file>

<file path=ppt/slideLayouts/slideLayout228.xml><?xml version="1.0" encoding="utf-8"?>
<p:sldLayout xmlns:a="http://schemas.openxmlformats.org/drawingml/2006/main" xmlns:r="http://schemas.openxmlformats.org/officeDocument/2006/relationships" xmlns:p="http://schemas.openxmlformats.org/presentationml/2006/main" userDrawn="1">
  <p:cSld name="59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EAF4902-C7D7-42BA-94E8-E02105E0C37D}"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86D4837-B359-4AF7-AF89-AF1500CC8AE9}"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669911665"/>
      </p:ext>
    </p:extLst>
  </p:cSld>
  <p:clrMapOvr>
    <a:masterClrMapping/>
  </p:clrMapOvr>
  <p:transition spd="slow"/>
</p:sldLayout>
</file>

<file path=ppt/slideLayouts/slideLayout229.xml><?xml version="1.0" encoding="utf-8"?>
<p:sldLayout xmlns:a="http://schemas.openxmlformats.org/drawingml/2006/main" xmlns:r="http://schemas.openxmlformats.org/officeDocument/2006/relationships" xmlns:p="http://schemas.openxmlformats.org/presentationml/2006/main" userDrawn="1">
  <p:cSld name="60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1B4DF98-E5BA-45B6-9EBC-200B35E87C36}"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C35CCEC-FFD9-43F8-8110-645F87A7560C}"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726322357"/>
      </p:ext>
    </p:extLst>
  </p:cSld>
  <p:clrMapOvr>
    <a:masterClrMapping/>
  </p:clrMapOvr>
  <p:transition spd="slow"/>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457200" y="1340768"/>
            <a:ext cx="8229600" cy="3744416"/>
          </a:xfrm>
        </p:spPr>
        <p:txBody>
          <a:bodyPr/>
          <a:lstStyle>
            <a:lvl1pPr>
              <a:defRPr sz="4400">
                <a:solidFill>
                  <a:schemeClr val="accent4">
                    <a:lumMod val="75000"/>
                  </a:schemeClr>
                </a:solidFill>
              </a:defRPr>
            </a:lvl1pPr>
          </a:lstStyle>
          <a:p>
            <a:r>
              <a:rPr lang="zh-TW" altLang="en-US" dirty="0" smtClean="0"/>
              <a:t>按一下以編輯母片標題樣式</a:t>
            </a:r>
            <a:endParaRPr lang="zh-TW" altLang="en-US" dirty="0"/>
          </a:p>
        </p:txBody>
      </p:sp>
      <p:sp>
        <p:nvSpPr>
          <p:cNvPr id="3" name="日期版面配置區 2"/>
          <p:cNvSpPr>
            <a:spLocks noGrp="1"/>
          </p:cNvSpPr>
          <p:nvPr>
            <p:ph type="dt" sz="half" idx="10"/>
          </p:nvPr>
        </p:nvSpPr>
        <p:spPr/>
        <p:txBody>
          <a:bodyPr/>
          <a:lstStyle>
            <a:lvl1pPr eaLnBrk="0" hangingPunct="0">
              <a:defRPr>
                <a:latin typeface="Arial" panose="020B0604020202020204" pitchFamily="34" charset="0"/>
              </a:defRPr>
            </a:lvl1pPr>
          </a:lstStyle>
          <a:p>
            <a:pPr>
              <a:defRPr/>
            </a:pPr>
            <a:fld id="{9D565EE7-7572-406E-AB2C-1B75CEC8F74F}" type="datetime1">
              <a:rPr lang="zh-TW" altLang="en-US"/>
              <a:pPr>
                <a:defRPr/>
              </a:pPr>
              <a:t>2022/03/09</a:t>
            </a:fld>
            <a:endParaRPr lang="zh-TW" altLang="en-US" dirty="0"/>
          </a:p>
        </p:txBody>
      </p:sp>
      <p:sp>
        <p:nvSpPr>
          <p:cNvPr id="4" name="頁尾版面配置區 3"/>
          <p:cNvSpPr>
            <a:spLocks noGrp="1"/>
          </p:cNvSpPr>
          <p:nvPr>
            <p:ph type="ftr" sz="quarter" idx="11"/>
          </p:nvPr>
        </p:nvSpPr>
        <p:spPr/>
        <p:txBody>
          <a:bodyPr/>
          <a:lstStyle>
            <a:lvl1pPr eaLnBrk="0" hangingPunct="0">
              <a:defRPr>
                <a:latin typeface="Arial" panose="020B0604020202020204" pitchFamily="34" charset="0"/>
              </a:defRPr>
            </a:lvl1pPr>
          </a:lstStyle>
          <a:p>
            <a:pPr>
              <a:defRPr/>
            </a:pPr>
            <a:endParaRPr lang="zh-TW" altLang="en-US"/>
          </a:p>
        </p:txBody>
      </p:sp>
      <p:sp>
        <p:nvSpPr>
          <p:cNvPr id="5" name="投影片編號版面配置區 4"/>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71166C6D-6B3B-422E-AE79-22ED50162842}" type="slidenum">
              <a:rPr lang="zh-TW" altLang="en-US"/>
              <a:pPr>
                <a:defRPr/>
              </a:pPr>
              <a:t>‹#›</a:t>
            </a:fld>
            <a:endParaRPr lang="zh-TW" altLang="en-US"/>
          </a:p>
        </p:txBody>
      </p:sp>
    </p:spTree>
    <p:extLst>
      <p:ext uri="{BB962C8B-B14F-4D97-AF65-F5344CB8AC3E}">
        <p14:creationId xmlns:p14="http://schemas.microsoft.com/office/powerpoint/2010/main" val="2579683307"/>
      </p:ext>
    </p:extLst>
  </p:cSld>
  <p:clrMapOvr>
    <a:masterClrMapping/>
  </p:clrMapOvr>
  <p:transition spd="slow"/>
</p:sldLayout>
</file>

<file path=ppt/slideLayouts/slideLayout230.xml><?xml version="1.0" encoding="utf-8"?>
<p:sldLayout xmlns:a="http://schemas.openxmlformats.org/drawingml/2006/main" xmlns:r="http://schemas.openxmlformats.org/officeDocument/2006/relationships" xmlns:p="http://schemas.openxmlformats.org/presentationml/2006/main" userDrawn="1">
  <p:cSld name="61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18AF0A62-A8C4-4415-8D21-0C18C8821F0B}"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3C12CF46-5CAE-4194-AE8C-90950EFBE3CE}"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58982069"/>
      </p:ext>
    </p:extLst>
  </p:cSld>
  <p:clrMapOvr>
    <a:masterClrMapping/>
  </p:clrMapOvr>
  <p:transition spd="slow"/>
</p:sldLayout>
</file>

<file path=ppt/slideLayouts/slideLayout231.xml><?xml version="1.0" encoding="utf-8"?>
<p:sldLayout xmlns:a="http://schemas.openxmlformats.org/drawingml/2006/main" xmlns:r="http://schemas.openxmlformats.org/officeDocument/2006/relationships" xmlns:p="http://schemas.openxmlformats.org/presentationml/2006/main" userDrawn="1">
  <p:cSld name="62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489C021-D6B9-41CC-829E-36D8D8AB31F3}"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B504AA3-BDCE-4A97-A686-F923B32FEDC7}"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984511544"/>
      </p:ext>
    </p:extLst>
  </p:cSld>
  <p:clrMapOvr>
    <a:masterClrMapping/>
  </p:clrMapOvr>
  <p:transition spd="slow"/>
</p:sldLayout>
</file>

<file path=ppt/slideLayouts/slideLayout232.xml><?xml version="1.0" encoding="utf-8"?>
<p:sldLayout xmlns:a="http://schemas.openxmlformats.org/drawingml/2006/main" xmlns:r="http://schemas.openxmlformats.org/officeDocument/2006/relationships" xmlns:p="http://schemas.openxmlformats.org/presentationml/2006/main" userDrawn="1">
  <p:cSld name="63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EFF9C57-B9D2-489B-A87D-6B1D6582F543}"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D029A0C5-E6E5-4E92-AF84-F0F6AE3E0082}"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431808309"/>
      </p:ext>
    </p:extLst>
  </p:cSld>
  <p:clrMapOvr>
    <a:masterClrMapping/>
  </p:clrMapOvr>
  <p:transition spd="slow"/>
</p:sldLayout>
</file>

<file path=ppt/slideLayouts/slideLayout233.xml><?xml version="1.0" encoding="utf-8"?>
<p:sldLayout xmlns:a="http://schemas.openxmlformats.org/drawingml/2006/main" xmlns:r="http://schemas.openxmlformats.org/officeDocument/2006/relationships" xmlns:p="http://schemas.openxmlformats.org/presentationml/2006/main" userDrawn="1">
  <p:cSld name="64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E42A905-6EF5-4FE3-ABBB-26C78935FEDC}"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170E11F-2765-4C7A-AF0A-3F0B5E63936A}"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461102330"/>
      </p:ext>
    </p:extLst>
  </p:cSld>
  <p:clrMapOvr>
    <a:masterClrMapping/>
  </p:clrMapOvr>
  <p:transition spd="slow"/>
</p:sldLayout>
</file>

<file path=ppt/slideLayouts/slideLayout234.xml><?xml version="1.0" encoding="utf-8"?>
<p:sldLayout xmlns:a="http://schemas.openxmlformats.org/drawingml/2006/main" xmlns:r="http://schemas.openxmlformats.org/officeDocument/2006/relationships" xmlns:p="http://schemas.openxmlformats.org/presentationml/2006/main" userDrawn="1">
  <p:cSld name="65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241901EE-99EE-47AC-9A5C-197B2658EED4}"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029B914-BA05-4340-B08C-6F36C0DB6FBC}"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067959536"/>
      </p:ext>
    </p:extLst>
  </p:cSld>
  <p:clrMapOvr>
    <a:masterClrMapping/>
  </p:clrMapOvr>
  <p:transition spd="slow"/>
</p:sldLayout>
</file>

<file path=ppt/slideLayouts/slideLayout235.xml><?xml version="1.0" encoding="utf-8"?>
<p:sldLayout xmlns:a="http://schemas.openxmlformats.org/drawingml/2006/main" xmlns:r="http://schemas.openxmlformats.org/officeDocument/2006/relationships" xmlns:p="http://schemas.openxmlformats.org/presentationml/2006/main" userDrawn="1">
  <p:cSld name="66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2CBCADB-F426-47DB-8D37-6044BA320319}"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3794C787-C60B-4B1F-802B-08C5D26B02A2}"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352553955"/>
      </p:ext>
    </p:extLst>
  </p:cSld>
  <p:clrMapOvr>
    <a:masterClrMapping/>
  </p:clrMapOvr>
  <p:transition spd="slow"/>
</p:sldLayout>
</file>

<file path=ppt/slideLayouts/slideLayout236.xml><?xml version="1.0" encoding="utf-8"?>
<p:sldLayout xmlns:a="http://schemas.openxmlformats.org/drawingml/2006/main" xmlns:r="http://schemas.openxmlformats.org/officeDocument/2006/relationships" xmlns:p="http://schemas.openxmlformats.org/presentationml/2006/main" userDrawn="1">
  <p:cSld name="67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E4587B41-45EB-4C31-A5F9-2E6C9FEDCAF8}"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49EC7618-F11C-480A-97AC-0002AEB161B3}"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474922333"/>
      </p:ext>
    </p:extLst>
  </p:cSld>
  <p:clrMapOvr>
    <a:masterClrMapping/>
  </p:clrMapOvr>
  <p:transition spd="slow"/>
</p:sldLayout>
</file>

<file path=ppt/slideLayouts/slideLayout237.xml><?xml version="1.0" encoding="utf-8"?>
<p:sldLayout xmlns:a="http://schemas.openxmlformats.org/drawingml/2006/main" xmlns:r="http://schemas.openxmlformats.org/officeDocument/2006/relationships" xmlns:p="http://schemas.openxmlformats.org/presentationml/2006/main" userDrawn="1">
  <p:cSld name="68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150B435-2D85-4440-9F04-19786EC1BFE9}"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C0CCD58-18D3-4986-9D05-AC476DA9B083}"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52463759"/>
      </p:ext>
    </p:extLst>
  </p:cSld>
  <p:clrMapOvr>
    <a:masterClrMapping/>
  </p:clrMapOvr>
  <p:transition spd="slow"/>
</p:sldLayout>
</file>

<file path=ppt/slideLayouts/slideLayout238.xml><?xml version="1.0" encoding="utf-8"?>
<p:sldLayout xmlns:a="http://schemas.openxmlformats.org/drawingml/2006/main" xmlns:r="http://schemas.openxmlformats.org/officeDocument/2006/relationships" xmlns:p="http://schemas.openxmlformats.org/presentationml/2006/main" userDrawn="1">
  <p:cSld name="69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3C18247-2510-461A-9CB4-8EAF6DE4A318}"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8326D43A-2FFB-4850-B3C2-D272942BF95E}"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788572460"/>
      </p:ext>
    </p:extLst>
  </p:cSld>
  <p:clrMapOvr>
    <a:masterClrMapping/>
  </p:clrMapOvr>
  <p:transition spd="slow"/>
</p:sldLayout>
</file>

<file path=ppt/slideLayouts/slideLayout239.xml><?xml version="1.0" encoding="utf-8"?>
<p:sldLayout xmlns:a="http://schemas.openxmlformats.org/drawingml/2006/main" xmlns:r="http://schemas.openxmlformats.org/officeDocument/2006/relationships" xmlns:p="http://schemas.openxmlformats.org/presentationml/2006/main" userDrawn="1">
  <p:cSld name="70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4636500-CBAB-41BD-A4D4-F4DE0105FA05}"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038D78D-A23D-4A60-BD16-C747BF920527}"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523830532"/>
      </p:ext>
    </p:extLst>
  </p:cSld>
  <p:clrMapOvr>
    <a:masterClrMapping/>
  </p:clrMapOvr>
  <p:transition spd="slow"/>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611560" y="548680"/>
            <a:ext cx="7992888" cy="1368152"/>
          </a:xfrm>
        </p:spPr>
        <p:txBody>
          <a:bodyPr/>
          <a:lstStyle/>
          <a:p>
            <a:r>
              <a:rPr lang="zh-TW" altLang="en-US" dirty="0" smtClean="0"/>
              <a:t>按一下以編輯母片標題樣式</a:t>
            </a:r>
            <a:endParaRPr lang="zh-TW" altLang="en-US" dirty="0"/>
          </a:p>
        </p:txBody>
      </p:sp>
      <p:sp>
        <p:nvSpPr>
          <p:cNvPr id="7" name="內容版面配置區 6"/>
          <p:cNvSpPr>
            <a:spLocks noGrp="1"/>
          </p:cNvSpPr>
          <p:nvPr>
            <p:ph sz="quarter" idx="13"/>
          </p:nvPr>
        </p:nvSpPr>
        <p:spPr>
          <a:xfrm>
            <a:off x="611560" y="1988840"/>
            <a:ext cx="7920880" cy="4248150"/>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A6E13308-A422-4CD0-9650-1E988EE2BCCE}" type="datetime1">
              <a:rPr lang="zh-TW" altLang="en-US"/>
              <a:pPr>
                <a:defRPr/>
              </a:pPr>
              <a:t>2022/03/09</a:t>
            </a:fld>
            <a:endParaRPr lang="zh-TW" altLang="en-US" dirty="0"/>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02206567-8C11-47F2-A12D-2E29C0BC043B}" type="slidenum">
              <a:rPr lang="zh-TW" altLang="en-US"/>
              <a:pPr>
                <a:defRPr/>
              </a:pPr>
              <a:t>‹#›</a:t>
            </a:fld>
            <a:endParaRPr lang="zh-TW" altLang="en-US"/>
          </a:p>
        </p:txBody>
      </p:sp>
    </p:spTree>
    <p:extLst>
      <p:ext uri="{BB962C8B-B14F-4D97-AF65-F5344CB8AC3E}">
        <p14:creationId xmlns:p14="http://schemas.microsoft.com/office/powerpoint/2010/main" val="3549210285"/>
      </p:ext>
    </p:extLst>
  </p:cSld>
  <p:clrMapOvr>
    <a:masterClrMapping/>
  </p:clrMapOvr>
  <p:transition spd="slow"/>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71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9B0BB06D-DCEC-46FC-94DE-28F9A632940E}"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218367C-63BF-41AB-AD16-362919DD2ADD}"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13184234"/>
      </p:ext>
    </p:extLst>
  </p:cSld>
  <p:clrMapOvr>
    <a:masterClrMapping/>
  </p:clrMapOvr>
  <p:transition spd="slow"/>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72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3A653B2-3873-40D8-BE29-DE3048817205}"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B619083-548B-4A81-946E-2529BC519C79}"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418989448"/>
      </p:ext>
    </p:extLst>
  </p:cSld>
  <p:clrMapOvr>
    <a:masterClrMapping/>
  </p:clrMapOvr>
  <p:transition spd="slow"/>
</p:sldLayout>
</file>

<file path=ppt/slideLayouts/slideLayout242.xml><?xml version="1.0" encoding="utf-8"?>
<p:sldLayout xmlns:a="http://schemas.openxmlformats.org/drawingml/2006/main" xmlns:r="http://schemas.openxmlformats.org/officeDocument/2006/relationships" xmlns:p="http://schemas.openxmlformats.org/presentationml/2006/main" userDrawn="1">
  <p:cSld name="73_標題投影片">
    <p:spTree>
      <p:nvGrpSpPr>
        <p:cNvPr id="1" name=""/>
        <p:cNvGrpSpPr/>
        <p:nvPr/>
      </p:nvGrpSpPr>
      <p:grpSpPr>
        <a:xfrm>
          <a:off x="0" y="0"/>
          <a:ext cx="0" cy="0"/>
          <a:chOff x="0" y="0"/>
          <a:chExt cx="0" cy="0"/>
        </a:xfrm>
      </p:grpSpPr>
      <p:sp>
        <p:nvSpPr>
          <p:cNvPr id="5" name="橢圓 13"/>
          <p:cNvSpPr/>
          <p:nvPr/>
        </p:nvSpPr>
        <p:spPr>
          <a:xfrm>
            <a:off x="921433" y="1413801"/>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p:nvPr/>
        </p:nvSpPr>
        <p:spPr>
          <a:xfrm>
            <a:off x="1258888" y="549275"/>
            <a:ext cx="7580312" cy="647700"/>
          </a:xfrm>
          <a:prstGeom prst="rect">
            <a:avLst/>
          </a:prstGeom>
        </p:spPr>
        <p:txBody>
          <a:bodyPr tIns="0" anchor="ctr">
            <a:normAutofit/>
          </a:bodyPr>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panose="020F0502020204030204"/>
            </a:endParaRPr>
          </a:p>
        </p:txBody>
      </p:sp>
      <p:sp>
        <p:nvSpPr>
          <p:cNvPr id="14" name="標題 13"/>
          <p:cNvSpPr>
            <a:spLocks noGrp="1"/>
          </p:cNvSpPr>
          <p:nvPr>
            <p:ph type="ctrTitle"/>
          </p:nvPr>
        </p:nvSpPr>
        <p:spPr>
          <a:xfrm>
            <a:off x="1259632" y="1268760"/>
            <a:ext cx="7579568" cy="3200376"/>
          </a:xfrm>
        </p:spPr>
        <p:txBody>
          <a:bodyPr/>
          <a:lstStyle>
            <a:lvl1pPr algn="ctr">
              <a:defRPr b="1"/>
            </a:lvl1pPr>
          </a:lstStyle>
          <a:p>
            <a:r>
              <a:rPr lang="zh-TW" altLang="en-US" noProof="1" smtClean="0"/>
              <a:t>按一下以編輯母片標題樣式</a:t>
            </a:r>
            <a:endParaRPr lang="en-US" noProof="1"/>
          </a:p>
        </p:txBody>
      </p:sp>
      <p:sp>
        <p:nvSpPr>
          <p:cNvPr id="22" name="副標題 21"/>
          <p:cNvSpPr>
            <a:spLocks noGrp="1"/>
          </p:cNvSpPr>
          <p:nvPr>
            <p:ph type="subTitle" idx="1"/>
          </p:nvPr>
        </p:nvSpPr>
        <p:spPr>
          <a:xfrm>
            <a:off x="1259632" y="4556720"/>
            <a:ext cx="7579568"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noProof="1" smtClean="0"/>
              <a:t>按一下以編輯母片副標題樣式</a:t>
            </a:r>
            <a:endParaRPr lang="en-US" noProof="1"/>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noProof="1"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EB8AC68D-BC34-4EFE-A076-5E770DDD01CC}"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3A384740-8320-4DFA-A5A6-C5913D14D2E5}"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719260447"/>
      </p:ext>
    </p:extLst>
  </p:cSld>
  <p:clrMapOvr>
    <a:masterClrMapping/>
  </p:clrMapOvr>
  <p:transition spd="slow"/>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5"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6" name="Rectangle 12"/>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7" name="Oval 13"/>
          <p:cNvSpPr/>
          <p:nvPr/>
        </p:nvSpPr>
        <p:spPr>
          <a:xfrm>
            <a:off x="0" y="16288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 name="Subtitle 2"/>
          <p:cNvSpPr>
            <a:spLocks noGrp="1"/>
          </p:cNvSpPr>
          <p:nvPr>
            <p:ph type="subTitle" idx="1"/>
          </p:nvPr>
        </p:nvSpPr>
        <p:spPr>
          <a:xfrm>
            <a:off x="971600" y="3933056"/>
            <a:ext cx="7200800" cy="2088232"/>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2" name="Title 1"/>
          <p:cNvSpPr>
            <a:spLocks noGrp="1"/>
          </p:cNvSpPr>
          <p:nvPr>
            <p:ph type="ctrTitle"/>
          </p:nvPr>
        </p:nvSpPr>
        <p:spPr>
          <a:xfrm>
            <a:off x="984324" y="1988840"/>
            <a:ext cx="7175351" cy="1928505"/>
          </a:xfrm>
          <a:effectLst/>
        </p:spPr>
        <p:txBody>
          <a:bodyPr/>
          <a:lstStyle>
            <a:lvl1pPr marL="174625" indent="7938" algn="l">
              <a:buNone/>
              <a:defRPr sz="5400"/>
            </a:lvl1pPr>
          </a:lstStyle>
          <a:p>
            <a:r>
              <a:rPr lang="zh-TW" altLang="en-US" dirty="0" smtClean="0"/>
              <a:t>按一下以編輯母片標題樣式</a:t>
            </a:r>
            <a:endParaRPr lang="en-US" dirty="0"/>
          </a:p>
        </p:txBody>
      </p:sp>
      <p:sp>
        <p:nvSpPr>
          <p:cNvPr id="8" name="Date Placeholder 3"/>
          <p:cNvSpPr>
            <a:spLocks noGrp="1"/>
          </p:cNvSpPr>
          <p:nvPr>
            <p:ph type="dt" sz="half" idx="10"/>
          </p:nvPr>
        </p:nvSpPr>
        <p:spPr/>
        <p:txBody>
          <a:bodyPr/>
          <a:lstStyle>
            <a:lvl1pPr>
              <a:defRPr/>
            </a:lvl1pPr>
          </a:lstStyle>
          <a:p>
            <a:pPr>
              <a:defRPr/>
            </a:pPr>
            <a:endParaRPr lang="en-US" altLang="zh-TW">
              <a:solidFill>
                <a:prstClr val="black">
                  <a:lumMod val="50000"/>
                  <a:lumOff val="50000"/>
                </a:prstClr>
              </a:solidFill>
            </a:endParaRPr>
          </a:p>
        </p:txBody>
      </p:sp>
      <p:sp>
        <p:nvSpPr>
          <p:cNvPr id="9" name="Footer Placeholder 4"/>
          <p:cNvSpPr>
            <a:spLocks noGrp="1"/>
          </p:cNvSpPr>
          <p:nvPr>
            <p:ph type="ftr" sz="quarter" idx="11"/>
          </p:nvPr>
        </p:nvSpPr>
        <p:spPr/>
        <p:txBody>
          <a:bodyPr/>
          <a:lstStyle>
            <a:lvl1pPr>
              <a:defRPr/>
            </a:lvl1pPr>
          </a:lstStyle>
          <a:p>
            <a:pPr>
              <a:defRPr/>
            </a:pPr>
            <a:endParaRPr lang="en-US" altLang="zh-TW">
              <a:solidFill>
                <a:prstClr val="black">
                  <a:lumMod val="50000"/>
                  <a:lumOff val="50000"/>
                </a:prstClr>
              </a:solidFill>
            </a:endParaRPr>
          </a:p>
        </p:txBody>
      </p:sp>
      <p:sp>
        <p:nvSpPr>
          <p:cNvPr id="10" name="Slide Number Placeholder 5"/>
          <p:cNvSpPr>
            <a:spLocks noGrp="1"/>
          </p:cNvSpPr>
          <p:nvPr>
            <p:ph type="sldNum" sz="quarter" idx="12"/>
          </p:nvPr>
        </p:nvSpPr>
        <p:spPr/>
        <p:txBody>
          <a:bodyPr/>
          <a:lstStyle>
            <a:lvl1pPr>
              <a:defRPr/>
            </a:lvl1pPr>
          </a:lstStyle>
          <a:p>
            <a:pPr>
              <a:defRPr/>
            </a:pPr>
            <a:fld id="{A046BF20-695E-44F6-B90D-ACA4B211B713}" type="slidenum">
              <a:rPr lang="en-US" altLang="zh-TW"/>
              <a:pPr>
                <a:defRPr/>
              </a:pPr>
              <a:t>‹#›</a:t>
            </a:fld>
            <a:endParaRPr lang="en-US" altLang="zh-TW"/>
          </a:p>
        </p:txBody>
      </p:sp>
    </p:spTree>
    <p:extLst>
      <p:ext uri="{BB962C8B-B14F-4D97-AF65-F5344CB8AC3E}">
        <p14:creationId xmlns:p14="http://schemas.microsoft.com/office/powerpoint/2010/main" val="3377018952"/>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zh-TW" altLang="en-US" dirty="0" smtClean="0"/>
              <a:t>按一下以編輯母片標題樣式</a:t>
            </a:r>
            <a:endParaRPr lang="en-US" dirty="0"/>
          </a:p>
        </p:txBody>
      </p:sp>
      <p:sp>
        <p:nvSpPr>
          <p:cNvPr id="10" name="Content Placeholder 9"/>
          <p:cNvSpPr>
            <a:spLocks noGrp="1"/>
          </p:cNvSpPr>
          <p:nvPr>
            <p:ph sz="quarter" idx="13"/>
          </p:nvPr>
        </p:nvSpPr>
        <p:spPr>
          <a:xfrm>
            <a:off x="467544" y="1484784"/>
            <a:ext cx="8208912" cy="4536504"/>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en-US" dirty="0"/>
          </a:p>
        </p:txBody>
      </p:sp>
      <p:sp>
        <p:nvSpPr>
          <p:cNvPr id="4" name="Date Placeholder 3"/>
          <p:cNvSpPr>
            <a:spLocks noGrp="1"/>
          </p:cNvSpPr>
          <p:nvPr>
            <p:ph type="dt" sz="half" idx="14"/>
          </p:nvPr>
        </p:nvSpPr>
        <p:spPr/>
        <p:txBody>
          <a:bodyPr/>
          <a:lstStyle>
            <a:lvl1pPr>
              <a:defRPr/>
            </a:lvl1pPr>
          </a:lstStyle>
          <a:p>
            <a:pPr>
              <a:defRPr/>
            </a:pPr>
            <a:endParaRPr lang="en-US" altLang="zh-TW">
              <a:solidFill>
                <a:prstClr val="black">
                  <a:lumMod val="50000"/>
                  <a:lumOff val="50000"/>
                </a:prstClr>
              </a:solidFill>
            </a:endParaRPr>
          </a:p>
        </p:txBody>
      </p:sp>
      <p:sp>
        <p:nvSpPr>
          <p:cNvPr id="5" name="Footer Placeholder 4"/>
          <p:cNvSpPr>
            <a:spLocks noGrp="1"/>
          </p:cNvSpPr>
          <p:nvPr>
            <p:ph type="ftr" sz="quarter" idx="15"/>
          </p:nvPr>
        </p:nvSpPr>
        <p:spPr/>
        <p:txBody>
          <a:bodyPr/>
          <a:lstStyle>
            <a:lvl1pPr>
              <a:defRPr/>
            </a:lvl1pPr>
          </a:lstStyle>
          <a:p>
            <a:pPr>
              <a:defRPr/>
            </a:pPr>
            <a:endParaRPr lang="en-US" altLang="zh-TW">
              <a:solidFill>
                <a:prstClr val="black">
                  <a:lumMod val="50000"/>
                  <a:lumOff val="50000"/>
                </a:prstClr>
              </a:solidFill>
            </a:endParaRPr>
          </a:p>
        </p:txBody>
      </p:sp>
      <p:sp>
        <p:nvSpPr>
          <p:cNvPr id="6" name="Slide Number Placeholder 5"/>
          <p:cNvSpPr>
            <a:spLocks noGrp="1"/>
          </p:cNvSpPr>
          <p:nvPr>
            <p:ph type="sldNum" sz="quarter" idx="16"/>
          </p:nvPr>
        </p:nvSpPr>
        <p:spPr/>
        <p:txBody>
          <a:bodyPr/>
          <a:lstStyle>
            <a:lvl1pPr>
              <a:defRPr/>
            </a:lvl1pPr>
          </a:lstStyle>
          <a:p>
            <a:pPr>
              <a:defRPr/>
            </a:pPr>
            <a:fld id="{20B3E775-63CB-4D4A-9083-3AC2B7A485E9}" type="slidenum">
              <a:rPr lang="en-US" altLang="zh-TW"/>
              <a:pPr>
                <a:defRPr/>
              </a:pPr>
              <a:t>‹#›</a:t>
            </a:fld>
            <a:endParaRPr lang="en-US" altLang="zh-TW"/>
          </a:p>
        </p:txBody>
      </p:sp>
    </p:spTree>
    <p:extLst>
      <p:ext uri="{BB962C8B-B14F-4D97-AF65-F5344CB8AC3E}">
        <p14:creationId xmlns:p14="http://schemas.microsoft.com/office/powerpoint/2010/main" val="2192360407"/>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zh-TW" altLang="en-US" smtClean="0"/>
              <a:t>按一下以編輯母片標題樣式</a:t>
            </a:r>
            <a:endParaRPr lang="en-US"/>
          </a:p>
        </p:txBody>
      </p:sp>
      <p:sp>
        <p:nvSpPr>
          <p:cNvPr id="9" name="Content Placeholder 8"/>
          <p:cNvSpPr>
            <a:spLocks noGrp="1"/>
          </p:cNvSpPr>
          <p:nvPr>
            <p:ph sz="quarter" idx="13"/>
          </p:nvPr>
        </p:nvSpPr>
        <p:spPr>
          <a:xfrm>
            <a:off x="467544" y="1484784"/>
            <a:ext cx="4022159" cy="4536504"/>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1" name="Content Placeholder 10"/>
          <p:cNvSpPr>
            <a:spLocks noGrp="1"/>
          </p:cNvSpPr>
          <p:nvPr>
            <p:ph sz="quarter" idx="14"/>
          </p:nvPr>
        </p:nvSpPr>
        <p:spPr>
          <a:xfrm>
            <a:off x="4645152" y="1484784"/>
            <a:ext cx="4031304" cy="4536504"/>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Date Placeholder 4"/>
          <p:cNvSpPr>
            <a:spLocks noGrp="1"/>
          </p:cNvSpPr>
          <p:nvPr>
            <p:ph type="dt" sz="half" idx="15"/>
          </p:nvPr>
        </p:nvSpPr>
        <p:spPr/>
        <p:txBody>
          <a:bodyPr/>
          <a:lstStyle>
            <a:lvl1pPr>
              <a:defRPr/>
            </a:lvl1pPr>
          </a:lstStyle>
          <a:p>
            <a:pPr>
              <a:defRPr/>
            </a:pPr>
            <a:endParaRPr lang="en-US" altLang="zh-TW">
              <a:solidFill>
                <a:prstClr val="black">
                  <a:lumMod val="50000"/>
                  <a:lumOff val="50000"/>
                </a:prstClr>
              </a:solidFill>
            </a:endParaRPr>
          </a:p>
        </p:txBody>
      </p:sp>
      <p:sp>
        <p:nvSpPr>
          <p:cNvPr id="6" name="Footer Placeholder 5"/>
          <p:cNvSpPr>
            <a:spLocks noGrp="1"/>
          </p:cNvSpPr>
          <p:nvPr>
            <p:ph type="ftr" sz="quarter" idx="16"/>
          </p:nvPr>
        </p:nvSpPr>
        <p:spPr/>
        <p:txBody>
          <a:bodyPr/>
          <a:lstStyle>
            <a:lvl1pPr>
              <a:defRPr/>
            </a:lvl1pPr>
          </a:lstStyle>
          <a:p>
            <a:pPr>
              <a:defRPr/>
            </a:pPr>
            <a:endParaRPr lang="en-US" altLang="zh-TW">
              <a:solidFill>
                <a:prstClr val="black">
                  <a:lumMod val="50000"/>
                  <a:lumOff val="50000"/>
                </a:prstClr>
              </a:solidFill>
            </a:endParaRPr>
          </a:p>
        </p:txBody>
      </p:sp>
      <p:sp>
        <p:nvSpPr>
          <p:cNvPr id="7" name="Slide Number Placeholder 6"/>
          <p:cNvSpPr>
            <a:spLocks noGrp="1"/>
          </p:cNvSpPr>
          <p:nvPr>
            <p:ph type="sldNum" sz="quarter" idx="17"/>
          </p:nvPr>
        </p:nvSpPr>
        <p:spPr/>
        <p:txBody>
          <a:bodyPr/>
          <a:lstStyle>
            <a:lvl1pPr>
              <a:defRPr/>
            </a:lvl1pPr>
          </a:lstStyle>
          <a:p>
            <a:pPr>
              <a:defRPr/>
            </a:pPr>
            <a:fld id="{A833C976-0FD7-47DE-BC8D-8814AF705EE5}" type="slidenum">
              <a:rPr lang="en-US" altLang="zh-TW"/>
              <a:pPr>
                <a:defRPr/>
              </a:pPr>
              <a:t>‹#›</a:t>
            </a:fld>
            <a:endParaRPr lang="en-US" altLang="zh-TW"/>
          </a:p>
        </p:txBody>
      </p:sp>
    </p:spTree>
    <p:extLst>
      <p:ext uri="{BB962C8B-B14F-4D97-AF65-F5344CB8AC3E}">
        <p14:creationId xmlns:p14="http://schemas.microsoft.com/office/powerpoint/2010/main" val="2246594103"/>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67544" y="1456320"/>
            <a:ext cx="4022160"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dirty="0" smtClean="0"/>
              <a:t>按一下以編輯母片文字樣式</a:t>
            </a:r>
          </a:p>
        </p:txBody>
      </p:sp>
      <p:sp>
        <p:nvSpPr>
          <p:cNvPr id="4" name="Content Placeholder 3"/>
          <p:cNvSpPr>
            <a:spLocks noGrp="1"/>
          </p:cNvSpPr>
          <p:nvPr>
            <p:ph sz="half" idx="2"/>
          </p:nvPr>
        </p:nvSpPr>
        <p:spPr>
          <a:xfrm>
            <a:off x="467544" y="2132856"/>
            <a:ext cx="4035607" cy="3672408"/>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4647302" y="1456320"/>
            <a:ext cx="402915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4645024" y="2132856"/>
            <a:ext cx="4031431" cy="3671113"/>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en-US" dirty="0"/>
          </a:p>
        </p:txBody>
      </p:sp>
      <p:sp>
        <p:nvSpPr>
          <p:cNvPr id="10" name="Title 9"/>
          <p:cNvSpPr>
            <a:spLocks noGrp="1"/>
          </p:cNvSpPr>
          <p:nvPr>
            <p:ph type="title"/>
          </p:nvPr>
        </p:nvSpPr>
        <p:spPr>
          <a:xfrm>
            <a:off x="467544" y="548680"/>
            <a:ext cx="8208912" cy="864096"/>
          </a:xfrm>
        </p:spPr>
        <p:txBody>
          <a:bodyPr/>
          <a:lstStyle/>
          <a:p>
            <a:r>
              <a:rPr lang="zh-TW" altLang="en-US" dirty="0" smtClean="0"/>
              <a:t>按一下以編輯母片標題樣式</a:t>
            </a:r>
            <a:endParaRPr lang="en-US" dirty="0"/>
          </a:p>
        </p:txBody>
      </p:sp>
      <p:sp>
        <p:nvSpPr>
          <p:cNvPr id="7" name="Date Placeholder 6"/>
          <p:cNvSpPr>
            <a:spLocks noGrp="1"/>
          </p:cNvSpPr>
          <p:nvPr>
            <p:ph type="dt" sz="half" idx="10"/>
          </p:nvPr>
        </p:nvSpPr>
        <p:spPr/>
        <p:txBody>
          <a:bodyPr/>
          <a:lstStyle>
            <a:lvl1pPr>
              <a:defRPr/>
            </a:lvl1pPr>
          </a:lstStyle>
          <a:p>
            <a:pPr>
              <a:defRPr/>
            </a:pPr>
            <a:endParaRPr lang="en-US" altLang="zh-TW">
              <a:solidFill>
                <a:prstClr val="black">
                  <a:lumMod val="50000"/>
                  <a:lumOff val="50000"/>
                </a:prstClr>
              </a:solidFill>
            </a:endParaRPr>
          </a:p>
        </p:txBody>
      </p:sp>
      <p:sp>
        <p:nvSpPr>
          <p:cNvPr id="8" name="Footer Placeholder 7"/>
          <p:cNvSpPr>
            <a:spLocks noGrp="1"/>
          </p:cNvSpPr>
          <p:nvPr>
            <p:ph type="ftr" sz="quarter" idx="11"/>
          </p:nvPr>
        </p:nvSpPr>
        <p:spPr/>
        <p:txBody>
          <a:bodyPr/>
          <a:lstStyle>
            <a:lvl1pPr>
              <a:defRPr/>
            </a:lvl1pPr>
          </a:lstStyle>
          <a:p>
            <a:pPr>
              <a:defRPr/>
            </a:pPr>
            <a:endParaRPr lang="en-US" altLang="zh-TW">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lvl1pPr>
              <a:defRPr/>
            </a:lvl1pPr>
          </a:lstStyle>
          <a:p>
            <a:pPr>
              <a:defRPr/>
            </a:pPr>
            <a:fld id="{615127E7-D7D9-4E17-93E5-F13AD1D07DDB}" type="slidenum">
              <a:rPr lang="en-US" altLang="zh-TW"/>
              <a:pPr>
                <a:defRPr/>
              </a:pPr>
              <a:t>‹#›</a:t>
            </a:fld>
            <a:endParaRPr lang="en-US" altLang="zh-TW"/>
          </a:p>
        </p:txBody>
      </p:sp>
    </p:spTree>
    <p:extLst>
      <p:ext uri="{BB962C8B-B14F-4D97-AF65-F5344CB8AC3E}">
        <p14:creationId xmlns:p14="http://schemas.microsoft.com/office/powerpoint/2010/main" val="825519762"/>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lvl1pPr>
              <a:defRPr/>
            </a:lvl1pPr>
          </a:lstStyle>
          <a:p>
            <a:pPr>
              <a:defRPr/>
            </a:pPr>
            <a:endParaRPr lang="en-US" altLang="zh-TW">
              <a:solidFill>
                <a:prstClr val="black">
                  <a:lumMod val="50000"/>
                  <a:lumOff val="50000"/>
                </a:prstClr>
              </a:solidFill>
            </a:endParaRPr>
          </a:p>
        </p:txBody>
      </p:sp>
      <p:sp>
        <p:nvSpPr>
          <p:cNvPr id="4" name="Footer Placeholder 3"/>
          <p:cNvSpPr>
            <a:spLocks noGrp="1"/>
          </p:cNvSpPr>
          <p:nvPr>
            <p:ph type="ftr" sz="quarter" idx="11"/>
          </p:nvPr>
        </p:nvSpPr>
        <p:spPr/>
        <p:txBody>
          <a:bodyPr/>
          <a:lstStyle>
            <a:lvl1pPr>
              <a:defRPr/>
            </a:lvl1pPr>
          </a:lstStyle>
          <a:p>
            <a:pPr>
              <a:defRPr/>
            </a:pPr>
            <a:endParaRPr lang="en-US" altLang="zh-TW">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lvl1pPr>
              <a:defRPr/>
            </a:lvl1pPr>
          </a:lstStyle>
          <a:p>
            <a:pPr>
              <a:defRPr/>
            </a:pPr>
            <a:fld id="{0041E9F2-E343-4612-BA19-8CCA5E4EBF37}" type="slidenum">
              <a:rPr lang="en-US" altLang="zh-TW"/>
              <a:pPr>
                <a:defRPr/>
              </a:pPr>
              <a:t>‹#›</a:t>
            </a:fld>
            <a:endParaRPr lang="en-US" altLang="zh-TW"/>
          </a:p>
        </p:txBody>
      </p:sp>
    </p:spTree>
    <p:extLst>
      <p:ext uri="{BB962C8B-B14F-4D97-AF65-F5344CB8AC3E}">
        <p14:creationId xmlns:p14="http://schemas.microsoft.com/office/powerpoint/2010/main" val="575135475"/>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ltLang="zh-TW">
              <a:solidFill>
                <a:prstClr val="black">
                  <a:lumMod val="50000"/>
                  <a:lumOff val="50000"/>
                </a:prstClr>
              </a:solidFill>
            </a:endParaRPr>
          </a:p>
        </p:txBody>
      </p:sp>
      <p:sp>
        <p:nvSpPr>
          <p:cNvPr id="3" name="Footer Placeholder 2"/>
          <p:cNvSpPr>
            <a:spLocks noGrp="1"/>
          </p:cNvSpPr>
          <p:nvPr>
            <p:ph type="ftr" sz="quarter" idx="11"/>
          </p:nvPr>
        </p:nvSpPr>
        <p:spPr/>
        <p:txBody>
          <a:bodyPr/>
          <a:lstStyle>
            <a:lvl1pPr>
              <a:defRPr/>
            </a:lvl1pPr>
          </a:lstStyle>
          <a:p>
            <a:pPr>
              <a:defRPr/>
            </a:pPr>
            <a:endParaRPr lang="en-US" altLang="zh-TW">
              <a:solidFill>
                <a:prstClr val="black">
                  <a:lumMod val="50000"/>
                  <a:lumOff val="50000"/>
                </a:prstClr>
              </a:solidFill>
            </a:endParaRPr>
          </a:p>
        </p:txBody>
      </p:sp>
      <p:sp>
        <p:nvSpPr>
          <p:cNvPr id="4" name="Slide Number Placeholder 3"/>
          <p:cNvSpPr>
            <a:spLocks noGrp="1"/>
          </p:cNvSpPr>
          <p:nvPr>
            <p:ph type="sldNum" sz="quarter" idx="12"/>
          </p:nvPr>
        </p:nvSpPr>
        <p:spPr/>
        <p:txBody>
          <a:bodyPr/>
          <a:lstStyle>
            <a:lvl1pPr>
              <a:defRPr/>
            </a:lvl1pPr>
          </a:lstStyle>
          <a:p>
            <a:pPr>
              <a:defRPr/>
            </a:pPr>
            <a:fld id="{142523C7-17AF-4874-8FD9-9656C512CCB2}" type="slidenum">
              <a:rPr lang="en-US" altLang="zh-TW"/>
              <a:pPr>
                <a:defRPr/>
              </a:pPr>
              <a:t>‹#›</a:t>
            </a:fld>
            <a:endParaRPr lang="en-US" altLang="zh-TW"/>
          </a:p>
        </p:txBody>
      </p:sp>
    </p:spTree>
    <p:extLst>
      <p:ext uri="{BB962C8B-B14F-4D97-AF65-F5344CB8AC3E}">
        <p14:creationId xmlns:p14="http://schemas.microsoft.com/office/powerpoint/2010/main" val="1332713080"/>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lstStyle>
            <a:lvl1pPr marL="228600" indent="-228600" algn="l">
              <a:defRPr sz="2800" b="1">
                <a:effectLst/>
              </a:defRPr>
            </a:lvl1pPr>
          </a:lstStyle>
          <a:p>
            <a:r>
              <a:rPr lang="zh-TW" altLang="en-US" smtClean="0"/>
              <a:t>按一下以編輯母片標題樣式</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lvl1pPr>
              <a:defRPr/>
            </a:lvl1pPr>
          </a:lstStyle>
          <a:p>
            <a:pPr>
              <a:defRPr/>
            </a:pPr>
            <a:endParaRPr lang="en-US" altLang="zh-TW">
              <a:solidFill>
                <a:prstClr val="black">
                  <a:lumMod val="50000"/>
                  <a:lumOff val="50000"/>
                </a:prstClr>
              </a:solidFill>
            </a:endParaRPr>
          </a:p>
        </p:txBody>
      </p:sp>
      <p:sp>
        <p:nvSpPr>
          <p:cNvPr id="6" name="Footer Placeholder 5"/>
          <p:cNvSpPr>
            <a:spLocks noGrp="1"/>
          </p:cNvSpPr>
          <p:nvPr>
            <p:ph type="ftr" sz="quarter" idx="11"/>
          </p:nvPr>
        </p:nvSpPr>
        <p:spPr/>
        <p:txBody>
          <a:bodyPr/>
          <a:lstStyle>
            <a:lvl1pPr>
              <a:defRPr/>
            </a:lvl1pPr>
          </a:lstStyle>
          <a:p>
            <a:pPr>
              <a:defRPr/>
            </a:pPr>
            <a:endParaRPr lang="en-US" altLang="zh-TW">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lvl1pPr>
              <a:defRPr/>
            </a:lvl1pPr>
          </a:lstStyle>
          <a:p>
            <a:pPr>
              <a:defRPr/>
            </a:pPr>
            <a:fld id="{1C12EAE9-D5E9-4775-A6A0-31E189019DAC}" type="slidenum">
              <a:rPr lang="en-US" altLang="zh-TW"/>
              <a:pPr>
                <a:defRPr/>
              </a:pPr>
              <a:t>‹#›</a:t>
            </a:fld>
            <a:endParaRPr lang="en-US" altLang="zh-TW"/>
          </a:p>
        </p:txBody>
      </p:sp>
    </p:spTree>
    <p:extLst>
      <p:ext uri="{BB962C8B-B14F-4D97-AF65-F5344CB8AC3E}">
        <p14:creationId xmlns:p14="http://schemas.microsoft.com/office/powerpoint/2010/main" val="28374135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75F326A3-5DA2-48BF-A53B-C371E62839BD}"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6DE68942-9FC0-4659-A4B8-456E2B90893F}"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95138660"/>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5"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7" name="Rectangle 9"/>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smtClean="0"/>
              <a:t>按一下圖示以新增圖片</a:t>
            </a:r>
            <a:endParaRPr lang="en-US" noProof="0"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2" name="Title 1"/>
          <p:cNvSpPr>
            <a:spLocks noGrp="1"/>
          </p:cNvSpPr>
          <p:nvPr>
            <p:ph type="title"/>
          </p:nvPr>
        </p:nvSpPr>
        <p:spPr>
          <a:xfrm>
            <a:off x="727268" y="4464421"/>
            <a:ext cx="6383538" cy="1143000"/>
          </a:xfrm>
        </p:spPr>
        <p:txBody>
          <a:bodyPr anchor="b"/>
          <a:lstStyle>
            <a:lvl1pPr algn="l">
              <a:defRPr sz="4600" b="1"/>
            </a:lvl1pPr>
          </a:lstStyle>
          <a:p>
            <a:r>
              <a:rPr lang="zh-TW" altLang="en-US" smtClean="0"/>
              <a:t>按一下以編輯母片標題樣式</a:t>
            </a:r>
            <a:endParaRPr lang="en-US" dirty="0"/>
          </a:p>
        </p:txBody>
      </p:sp>
      <p:sp>
        <p:nvSpPr>
          <p:cNvPr id="9" name="Date Placeholder 4"/>
          <p:cNvSpPr>
            <a:spLocks noGrp="1"/>
          </p:cNvSpPr>
          <p:nvPr>
            <p:ph type="dt" sz="half" idx="10"/>
          </p:nvPr>
        </p:nvSpPr>
        <p:spPr/>
        <p:txBody>
          <a:bodyPr/>
          <a:lstStyle>
            <a:lvl1pPr>
              <a:defRPr/>
            </a:lvl1pPr>
          </a:lstStyle>
          <a:p>
            <a:pPr>
              <a:defRPr/>
            </a:pPr>
            <a:endParaRPr lang="en-US" altLang="zh-TW">
              <a:solidFill>
                <a:prstClr val="black">
                  <a:lumMod val="50000"/>
                  <a:lumOff val="50000"/>
                </a:prstClr>
              </a:solidFill>
            </a:endParaRPr>
          </a:p>
        </p:txBody>
      </p:sp>
      <p:sp>
        <p:nvSpPr>
          <p:cNvPr id="10" name="Footer Placeholder 5"/>
          <p:cNvSpPr>
            <a:spLocks noGrp="1"/>
          </p:cNvSpPr>
          <p:nvPr>
            <p:ph type="ftr" sz="quarter" idx="11"/>
          </p:nvPr>
        </p:nvSpPr>
        <p:spPr/>
        <p:txBody>
          <a:bodyPr/>
          <a:lstStyle>
            <a:lvl1pPr>
              <a:defRPr/>
            </a:lvl1pPr>
          </a:lstStyle>
          <a:p>
            <a:pPr>
              <a:defRPr/>
            </a:pPr>
            <a:endParaRPr lang="en-US" altLang="zh-TW">
              <a:solidFill>
                <a:prstClr val="black">
                  <a:lumMod val="50000"/>
                  <a:lumOff val="50000"/>
                </a:prstClr>
              </a:solidFill>
            </a:endParaRPr>
          </a:p>
        </p:txBody>
      </p:sp>
      <p:sp>
        <p:nvSpPr>
          <p:cNvPr id="11" name="Slide Number Placeholder 6"/>
          <p:cNvSpPr>
            <a:spLocks noGrp="1"/>
          </p:cNvSpPr>
          <p:nvPr>
            <p:ph type="sldNum" sz="quarter" idx="12"/>
          </p:nvPr>
        </p:nvSpPr>
        <p:spPr/>
        <p:txBody>
          <a:bodyPr/>
          <a:lstStyle>
            <a:lvl1pPr>
              <a:defRPr/>
            </a:lvl1pPr>
          </a:lstStyle>
          <a:p>
            <a:pPr>
              <a:defRPr/>
            </a:pPr>
            <a:fld id="{4D68303C-52AE-4B66-B432-F867C8AABF00}" type="slidenum">
              <a:rPr lang="en-US" altLang="zh-TW"/>
              <a:pPr>
                <a:defRPr/>
              </a:pPr>
              <a:t>‹#›</a:t>
            </a:fld>
            <a:endParaRPr lang="en-US" altLang="zh-TW"/>
          </a:p>
        </p:txBody>
      </p:sp>
    </p:spTree>
    <p:extLst>
      <p:ext uri="{BB962C8B-B14F-4D97-AF65-F5344CB8AC3E}">
        <p14:creationId xmlns:p14="http://schemas.microsoft.com/office/powerpoint/2010/main" val="3424998095"/>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a:xfrm>
            <a:off x="1905000" y="1484784"/>
            <a:ext cx="6400800" cy="3474720"/>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zh-TW">
              <a:solidFill>
                <a:prstClr val="black">
                  <a:lumMod val="50000"/>
                  <a:lumOff val="50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ltLang="zh-TW">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FEF0301-DB8E-461C-84F8-3A40E5102012}" type="slidenum">
              <a:rPr lang="en-US" altLang="zh-TW"/>
              <a:pPr>
                <a:defRPr/>
              </a:pPr>
              <a:t>‹#›</a:t>
            </a:fld>
            <a:endParaRPr lang="en-US" altLang="zh-TW"/>
          </a:p>
        </p:txBody>
      </p:sp>
    </p:spTree>
    <p:extLst>
      <p:ext uri="{BB962C8B-B14F-4D97-AF65-F5344CB8AC3E}">
        <p14:creationId xmlns:p14="http://schemas.microsoft.com/office/powerpoint/2010/main" val="1899033775"/>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zh-TW" altLang="en-US" smtClean="0"/>
              <a:t>按一下以編輯母片標題樣式</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zh-TW">
              <a:solidFill>
                <a:prstClr val="black">
                  <a:lumMod val="50000"/>
                  <a:lumOff val="50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ltLang="zh-TW">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0C326D3-3B88-4F78-BD47-71880E3EBE0C}" type="slidenum">
              <a:rPr lang="en-US" altLang="zh-TW"/>
              <a:pPr>
                <a:defRPr/>
              </a:pPr>
              <a:t>‹#›</a:t>
            </a:fld>
            <a:endParaRPr lang="en-US" altLang="zh-TW"/>
          </a:p>
        </p:txBody>
      </p:sp>
    </p:spTree>
    <p:extLst>
      <p:ext uri="{BB962C8B-B14F-4D97-AF65-F5344CB8AC3E}">
        <p14:creationId xmlns:p14="http://schemas.microsoft.com/office/powerpoint/2010/main" val="2248481160"/>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userDrawn="1">
  <p:cSld name="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241467" y="260648"/>
            <a:ext cx="8640959" cy="1008112"/>
          </a:xfrm>
        </p:spPr>
        <p:txBody>
          <a:bodyPr/>
          <a:lstStyle>
            <a:lvl1pPr>
              <a:defRPr sz="3200"/>
            </a:lvl1pPr>
          </a:lstStyle>
          <a:p>
            <a:endParaRPr lang="zh-TW" altLang="en-US" dirty="0"/>
          </a:p>
        </p:txBody>
      </p:sp>
      <p:sp>
        <p:nvSpPr>
          <p:cNvPr id="3" name="Rectangle 4"/>
          <p:cNvSpPr>
            <a:spLocks noGrp="1" noChangeArrowheads="1"/>
          </p:cNvSpPr>
          <p:nvPr>
            <p:ph type="dt" sz="half" idx="10"/>
          </p:nvPr>
        </p:nvSpPr>
        <p:spPr/>
        <p:txBody>
          <a:bodyPr/>
          <a:lstStyle>
            <a:lvl1pPr>
              <a:defRPr/>
            </a:lvl1pPr>
          </a:lstStyle>
          <a:p>
            <a:pPr>
              <a:defRPr/>
            </a:pPr>
            <a:endParaRPr lang="en-US" altLang="zh-TW">
              <a:solidFill>
                <a:prstClr val="black">
                  <a:lumMod val="50000"/>
                  <a:lumOff val="50000"/>
                </a:prstClr>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TW">
              <a:solidFill>
                <a:prstClr val="black">
                  <a:lumMod val="50000"/>
                  <a:lumOff val="50000"/>
                </a:prstClr>
              </a:solidFill>
            </a:endParaRPr>
          </a:p>
        </p:txBody>
      </p:sp>
      <p:sp>
        <p:nvSpPr>
          <p:cNvPr id="5" name="Rectangle 6"/>
          <p:cNvSpPr>
            <a:spLocks noGrp="1" noChangeArrowheads="1"/>
          </p:cNvSpPr>
          <p:nvPr>
            <p:ph type="sldNum" sz="quarter" idx="12"/>
          </p:nvPr>
        </p:nvSpPr>
        <p:spPr/>
        <p:txBody>
          <a:bodyPr/>
          <a:lstStyle>
            <a:lvl1pPr>
              <a:defRPr/>
            </a:lvl1pPr>
          </a:lstStyle>
          <a:p>
            <a:pPr>
              <a:defRPr/>
            </a:pPr>
            <a:fld id="{07F8F876-3107-4E3B-A89C-6C2C57B41AB7}" type="slidenum">
              <a:rPr lang="en-US" altLang="zh-TW"/>
              <a:pPr>
                <a:defRPr/>
              </a:pPr>
              <a:t>‹#›</a:t>
            </a:fld>
            <a:endParaRPr lang="en-US" altLang="zh-TW"/>
          </a:p>
        </p:txBody>
      </p:sp>
    </p:spTree>
    <p:extLst>
      <p:ext uri="{BB962C8B-B14F-4D97-AF65-F5344CB8AC3E}">
        <p14:creationId xmlns:p14="http://schemas.microsoft.com/office/powerpoint/2010/main" val="2863823773"/>
      </p:ext>
    </p:extLst>
  </p:cSld>
  <p:clrMapOvr>
    <a:masterClrMapping/>
  </p:clrMapOvr>
  <p:transition spd="slow"/>
</p:sldLayout>
</file>

<file path=ppt/slideLayouts/slideLayout254.xml><?xml version="1.0" encoding="utf-8"?>
<p:sldLayout xmlns:a="http://schemas.openxmlformats.org/drawingml/2006/main" xmlns:r="http://schemas.openxmlformats.org/officeDocument/2006/relationships" xmlns:p="http://schemas.openxmlformats.org/presentationml/2006/main" userDrawn="1">
  <p:cSld name="4_空白">
    <p:spTree>
      <p:nvGrpSpPr>
        <p:cNvPr id="1" name=""/>
        <p:cNvGrpSpPr/>
        <p:nvPr/>
      </p:nvGrpSpPr>
      <p:grpSpPr>
        <a:xfrm>
          <a:off x="0" y="0"/>
          <a:ext cx="0" cy="0"/>
          <a:chOff x="0" y="0"/>
          <a:chExt cx="0" cy="0"/>
        </a:xfrm>
      </p:grpSpPr>
      <p:sp>
        <p:nvSpPr>
          <p:cNvPr id="9" name="標題 8"/>
          <p:cNvSpPr>
            <a:spLocks noGrp="1"/>
          </p:cNvSpPr>
          <p:nvPr>
            <p:ph type="title"/>
          </p:nvPr>
        </p:nvSpPr>
        <p:spPr/>
        <p:txBody>
          <a:bodyPr/>
          <a:lstStyle/>
          <a:p>
            <a:r>
              <a:rPr lang="zh-TW" altLang="en-US" smtClean="0"/>
              <a:t>按一下以編輯母片標題樣式</a:t>
            </a:r>
            <a:endParaRPr lang="zh-TW"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TW">
              <a:solidFill>
                <a:prstClr val="black">
                  <a:lumMod val="50000"/>
                  <a:lumOff val="50000"/>
                </a:prstClr>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TW">
              <a:solidFill>
                <a:prstClr val="black">
                  <a:lumMod val="50000"/>
                  <a:lumOff val="50000"/>
                </a:prstClr>
              </a:solidFill>
            </a:endParaRPr>
          </a:p>
        </p:txBody>
      </p:sp>
      <p:sp>
        <p:nvSpPr>
          <p:cNvPr id="5" name="Rectangle 6"/>
          <p:cNvSpPr>
            <a:spLocks noGrp="1" noChangeArrowheads="1"/>
          </p:cNvSpPr>
          <p:nvPr>
            <p:ph type="sldNum" sz="quarter" idx="12"/>
          </p:nvPr>
        </p:nvSpPr>
        <p:spPr/>
        <p:txBody>
          <a:bodyPr/>
          <a:lstStyle>
            <a:lvl1pPr>
              <a:defRPr/>
            </a:lvl1pPr>
          </a:lstStyle>
          <a:p>
            <a:pPr>
              <a:defRPr/>
            </a:pPr>
            <a:fld id="{2DC802F8-9CE7-4561-BEF0-FA0193F2CDC3}" type="slidenum">
              <a:rPr lang="en-US" altLang="zh-TW"/>
              <a:pPr>
                <a:defRPr/>
              </a:pPr>
              <a:t>‹#›</a:t>
            </a:fld>
            <a:endParaRPr lang="en-US" altLang="zh-TW"/>
          </a:p>
        </p:txBody>
      </p:sp>
    </p:spTree>
    <p:extLst>
      <p:ext uri="{BB962C8B-B14F-4D97-AF65-F5344CB8AC3E}">
        <p14:creationId xmlns:p14="http://schemas.microsoft.com/office/powerpoint/2010/main" val="1238089931"/>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objOnly">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301625" y="609600"/>
            <a:ext cx="8540750" cy="54895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TW">
              <a:solidFill>
                <a:prstClr val="black">
                  <a:lumMod val="50000"/>
                  <a:lumOff val="50000"/>
                </a:prstClr>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TW">
              <a:solidFill>
                <a:prstClr val="black">
                  <a:lumMod val="50000"/>
                  <a:lumOff val="50000"/>
                </a:prstClr>
              </a:solidFill>
            </a:endParaRPr>
          </a:p>
        </p:txBody>
      </p:sp>
      <p:sp>
        <p:nvSpPr>
          <p:cNvPr id="5" name="Rectangle 6"/>
          <p:cNvSpPr>
            <a:spLocks noGrp="1" noChangeArrowheads="1"/>
          </p:cNvSpPr>
          <p:nvPr>
            <p:ph type="sldNum" sz="quarter" idx="12"/>
          </p:nvPr>
        </p:nvSpPr>
        <p:spPr/>
        <p:txBody>
          <a:bodyPr/>
          <a:lstStyle>
            <a:lvl1pPr>
              <a:defRPr/>
            </a:lvl1pPr>
          </a:lstStyle>
          <a:p>
            <a:pPr>
              <a:defRPr/>
            </a:pPr>
            <a:fld id="{27302ECB-0B32-4227-97E5-4CF4AD1C6821}" type="slidenum">
              <a:rPr lang="en-US" altLang="zh-TW"/>
              <a:pPr>
                <a:defRPr/>
              </a:pPr>
              <a:t>‹#›</a:t>
            </a:fld>
            <a:endParaRPr lang="en-US" altLang="zh-TW"/>
          </a:p>
        </p:txBody>
      </p:sp>
    </p:spTree>
    <p:extLst>
      <p:ext uri="{BB962C8B-B14F-4D97-AF65-F5344CB8AC3E}">
        <p14:creationId xmlns:p14="http://schemas.microsoft.com/office/powerpoint/2010/main" val="3649275860"/>
      </p:ext>
    </p:extLst>
  </p:cSld>
  <p:clrMapOvr>
    <a:masterClrMapping/>
  </p:clrMapOvr>
  <p:transition spd="slow"/>
</p:sldLayout>
</file>

<file path=ppt/slideLayouts/slideLayout256.xml><?xml version="1.0" encoding="utf-8"?>
<p:sldLayout xmlns:a="http://schemas.openxmlformats.org/drawingml/2006/main" xmlns:r="http://schemas.openxmlformats.org/officeDocument/2006/relationships" xmlns:p="http://schemas.openxmlformats.org/presentationml/2006/main" type="tbl">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251520" y="330986"/>
            <a:ext cx="8640960" cy="922114"/>
          </a:xfrm>
        </p:spPr>
        <p:txBody>
          <a:bodyPr/>
          <a:lstStyle>
            <a:lvl1pPr>
              <a:defRPr sz="3200"/>
            </a:lvl1pPr>
          </a:lstStyle>
          <a:p>
            <a:r>
              <a:rPr lang="zh-TW" altLang="en-US" dirty="0" smtClean="0"/>
              <a:t>按一下以編輯母片標題樣式</a:t>
            </a:r>
            <a:endParaRPr lang="zh-TW" altLang="en-US" dirty="0"/>
          </a:p>
        </p:txBody>
      </p:sp>
      <p:sp>
        <p:nvSpPr>
          <p:cNvPr id="3" name="表格版面配置區 2"/>
          <p:cNvSpPr>
            <a:spLocks noGrp="1"/>
          </p:cNvSpPr>
          <p:nvPr>
            <p:ph type="tbl" idx="1"/>
          </p:nvPr>
        </p:nvSpPr>
        <p:spPr>
          <a:xfrm>
            <a:off x="251520" y="1340768"/>
            <a:ext cx="8640960" cy="4785395"/>
          </a:xfrm>
        </p:spPr>
        <p:txBody>
          <a:bodyPr rtlCol="0">
            <a:normAutofit/>
          </a:bodyPr>
          <a:lstStyle/>
          <a:p>
            <a:pPr lvl="0"/>
            <a:endParaRPr lang="zh-TW" altLang="en-US" noProof="0" dirty="0" smtClean="0"/>
          </a:p>
        </p:txBody>
      </p:sp>
      <p:sp>
        <p:nvSpPr>
          <p:cNvPr id="4" name="日期版面配置區 3"/>
          <p:cNvSpPr>
            <a:spLocks noGrp="1"/>
          </p:cNvSpPr>
          <p:nvPr>
            <p:ph type="dt" sz="half" idx="10"/>
          </p:nvPr>
        </p:nvSpPr>
        <p:spPr>
          <a:xfrm>
            <a:off x="457200" y="6251575"/>
            <a:ext cx="2133600" cy="476250"/>
          </a:xfrm>
        </p:spPr>
        <p:txBody>
          <a:bodyPr/>
          <a:lstStyle>
            <a:lvl1pPr>
              <a:defRPr/>
            </a:lvl1pPr>
          </a:lstStyle>
          <a:p>
            <a:pPr>
              <a:defRPr/>
            </a:pPr>
            <a:endParaRPr lang="en-US" altLang="zh-TW">
              <a:solidFill>
                <a:prstClr val="black">
                  <a:lumMod val="50000"/>
                  <a:lumOff val="50000"/>
                </a:prstClr>
              </a:solidFill>
            </a:endParaRPr>
          </a:p>
        </p:txBody>
      </p:sp>
      <p:sp>
        <p:nvSpPr>
          <p:cNvPr id="5" name="投影片編號版面配置區 4"/>
          <p:cNvSpPr>
            <a:spLocks noGrp="1"/>
          </p:cNvSpPr>
          <p:nvPr>
            <p:ph type="sldNum" sz="quarter" idx="11"/>
          </p:nvPr>
        </p:nvSpPr>
        <p:spPr>
          <a:xfrm>
            <a:off x="6553200" y="6248400"/>
            <a:ext cx="2133600" cy="476250"/>
          </a:xfrm>
        </p:spPr>
        <p:txBody>
          <a:bodyPr/>
          <a:lstStyle>
            <a:lvl1pPr>
              <a:defRPr/>
            </a:lvl1pPr>
          </a:lstStyle>
          <a:p>
            <a:pPr>
              <a:defRPr/>
            </a:pPr>
            <a:fld id="{C6EEE76B-885F-4C22-8C40-B6A3F07523E5}" type="slidenum">
              <a:rPr lang="en-US" altLang="zh-TW"/>
              <a:pPr>
                <a:defRPr/>
              </a:pPr>
              <a:t>‹#›</a:t>
            </a:fld>
            <a:endParaRPr lang="en-US" altLang="zh-TW"/>
          </a:p>
        </p:txBody>
      </p:sp>
      <p:sp>
        <p:nvSpPr>
          <p:cNvPr id="6" name="頁尾版面配置區 5"/>
          <p:cNvSpPr>
            <a:spLocks noGrp="1"/>
          </p:cNvSpPr>
          <p:nvPr>
            <p:ph type="ftr" sz="quarter" idx="12"/>
          </p:nvPr>
        </p:nvSpPr>
        <p:spPr>
          <a:xfrm>
            <a:off x="3124200" y="6248400"/>
            <a:ext cx="2895600" cy="476250"/>
          </a:xfrm>
        </p:spPr>
        <p:txBody>
          <a:bodyPr/>
          <a:lstStyle>
            <a:lvl1pPr>
              <a:defRPr/>
            </a:lvl1pPr>
          </a:lstStyle>
          <a:p>
            <a:pPr>
              <a:defRPr/>
            </a:pPr>
            <a:endParaRPr lang="en-US" altLang="zh-TW">
              <a:solidFill>
                <a:prstClr val="black">
                  <a:lumMod val="50000"/>
                  <a:lumOff val="50000"/>
                </a:prstClr>
              </a:solidFill>
            </a:endParaRPr>
          </a:p>
        </p:txBody>
      </p:sp>
    </p:spTree>
    <p:extLst>
      <p:ext uri="{BB962C8B-B14F-4D97-AF65-F5344CB8AC3E}">
        <p14:creationId xmlns:p14="http://schemas.microsoft.com/office/powerpoint/2010/main" val="797168314"/>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objAndTwoObj">
  <p:cSld name="標題，1 個大物件與 2 個小物件">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lvl1pPr>
              <a:buNone/>
              <a:defRPr/>
            </a:lvl1pPr>
          </a:lstStyle>
          <a:p>
            <a:r>
              <a:rPr lang="zh-TW" altLang="en-US" dirty="0" smtClean="0"/>
              <a:t>按一下以編輯母片標題樣式</a:t>
            </a:r>
            <a:endParaRPr lang="zh-TW" altLang="en-US" dirty="0"/>
          </a:p>
        </p:txBody>
      </p:sp>
      <p:sp>
        <p:nvSpPr>
          <p:cNvPr id="3" name="內容版面配置區 2"/>
          <p:cNvSpPr>
            <a:spLocks noGrp="1"/>
          </p:cNvSpPr>
          <p:nvPr>
            <p:ph sz="half" idx="1"/>
          </p:nvPr>
        </p:nvSpPr>
        <p:spPr>
          <a:xfrm>
            <a:off x="301625"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8200" y="1905000"/>
            <a:ext cx="4194175" cy="20208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4648200" y="4078288"/>
            <a:ext cx="4194175" cy="20208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Rectangle 4"/>
          <p:cNvSpPr>
            <a:spLocks noGrp="1" noChangeArrowheads="1"/>
          </p:cNvSpPr>
          <p:nvPr>
            <p:ph type="dt" sz="half" idx="10"/>
          </p:nvPr>
        </p:nvSpPr>
        <p:spPr/>
        <p:txBody>
          <a:bodyPr/>
          <a:lstStyle>
            <a:lvl1pPr>
              <a:defRPr/>
            </a:lvl1pPr>
          </a:lstStyle>
          <a:p>
            <a:pPr>
              <a:defRPr/>
            </a:pPr>
            <a:endParaRPr lang="en-US" altLang="zh-TW">
              <a:solidFill>
                <a:prstClr val="black">
                  <a:lumMod val="50000"/>
                  <a:lumOff val="50000"/>
                </a:prstClr>
              </a:solidFill>
            </a:endParaRPr>
          </a:p>
        </p:txBody>
      </p:sp>
      <p:sp>
        <p:nvSpPr>
          <p:cNvPr id="7" name="Rectangle 5"/>
          <p:cNvSpPr>
            <a:spLocks noGrp="1" noChangeArrowheads="1"/>
          </p:cNvSpPr>
          <p:nvPr>
            <p:ph type="ftr" sz="quarter" idx="11"/>
          </p:nvPr>
        </p:nvSpPr>
        <p:spPr/>
        <p:txBody>
          <a:bodyPr/>
          <a:lstStyle>
            <a:lvl1pPr>
              <a:defRPr/>
            </a:lvl1pPr>
          </a:lstStyle>
          <a:p>
            <a:pPr>
              <a:defRPr/>
            </a:pPr>
            <a:endParaRPr lang="en-US" altLang="zh-TW">
              <a:solidFill>
                <a:prstClr val="black">
                  <a:lumMod val="50000"/>
                  <a:lumOff val="50000"/>
                </a:prstClr>
              </a:solidFill>
            </a:endParaRPr>
          </a:p>
        </p:txBody>
      </p:sp>
      <p:sp>
        <p:nvSpPr>
          <p:cNvPr id="8" name="Rectangle 6"/>
          <p:cNvSpPr>
            <a:spLocks noGrp="1" noChangeArrowheads="1"/>
          </p:cNvSpPr>
          <p:nvPr>
            <p:ph type="sldNum" sz="quarter" idx="12"/>
          </p:nvPr>
        </p:nvSpPr>
        <p:spPr/>
        <p:txBody>
          <a:bodyPr/>
          <a:lstStyle>
            <a:lvl1pPr>
              <a:defRPr/>
            </a:lvl1pPr>
          </a:lstStyle>
          <a:p>
            <a:pPr>
              <a:defRPr/>
            </a:pPr>
            <a:fld id="{2D7F15FF-7E77-44A8-A2E7-E9CD0BC2D749}" type="slidenum">
              <a:rPr lang="en-US" altLang="zh-TW"/>
              <a:pPr>
                <a:defRPr/>
              </a:pPr>
              <a:t>‹#›</a:t>
            </a:fld>
            <a:endParaRPr lang="en-US" altLang="zh-TW"/>
          </a:p>
        </p:txBody>
      </p:sp>
    </p:spTree>
    <p:extLst>
      <p:ext uri="{BB962C8B-B14F-4D97-AF65-F5344CB8AC3E}">
        <p14:creationId xmlns:p14="http://schemas.microsoft.com/office/powerpoint/2010/main" val="1403868953"/>
      </p:ext>
    </p:extLst>
  </p:cSld>
  <p:clrMapOvr>
    <a:masterClrMapping/>
  </p:clrMapOvr>
  <p:transition spd="slow"/>
</p:sldLayout>
</file>

<file path=ppt/slideLayouts/slideLayout258.xml><?xml version="1.0" encoding="utf-8"?>
<p:sldLayout xmlns:a="http://schemas.openxmlformats.org/drawingml/2006/main" xmlns:r="http://schemas.openxmlformats.org/officeDocument/2006/relationships" xmlns:p="http://schemas.openxmlformats.org/presentationml/2006/main" userDrawn="1">
  <p:cSld name="1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241467" y="260648"/>
            <a:ext cx="8640959" cy="1008112"/>
          </a:xfrm>
        </p:spPr>
        <p:txBody>
          <a:bodyPr/>
          <a:lstStyle>
            <a:lvl1pPr>
              <a:buNone/>
              <a:defRPr sz="3200"/>
            </a:lvl1pPr>
          </a:lstStyle>
          <a:p>
            <a:endParaRPr lang="zh-TW" altLang="en-US" dirty="0"/>
          </a:p>
        </p:txBody>
      </p:sp>
      <p:sp>
        <p:nvSpPr>
          <p:cNvPr id="3" name="Rectangle 4"/>
          <p:cNvSpPr>
            <a:spLocks noGrp="1" noChangeArrowheads="1"/>
          </p:cNvSpPr>
          <p:nvPr>
            <p:ph type="dt" sz="half" idx="10"/>
          </p:nvPr>
        </p:nvSpPr>
        <p:spPr/>
        <p:txBody>
          <a:bodyPr/>
          <a:lstStyle>
            <a:lvl1pPr>
              <a:defRPr/>
            </a:lvl1pPr>
          </a:lstStyle>
          <a:p>
            <a:pPr>
              <a:defRPr/>
            </a:pPr>
            <a:endParaRPr lang="en-US" altLang="zh-TW">
              <a:solidFill>
                <a:prstClr val="black">
                  <a:lumMod val="50000"/>
                  <a:lumOff val="50000"/>
                </a:prstClr>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TW">
              <a:solidFill>
                <a:prstClr val="black">
                  <a:lumMod val="50000"/>
                  <a:lumOff val="50000"/>
                </a:prstClr>
              </a:solidFill>
            </a:endParaRPr>
          </a:p>
        </p:txBody>
      </p:sp>
      <p:sp>
        <p:nvSpPr>
          <p:cNvPr id="5" name="Rectangle 6"/>
          <p:cNvSpPr>
            <a:spLocks noGrp="1" noChangeArrowheads="1"/>
          </p:cNvSpPr>
          <p:nvPr>
            <p:ph type="sldNum" sz="quarter" idx="12"/>
          </p:nvPr>
        </p:nvSpPr>
        <p:spPr/>
        <p:txBody>
          <a:bodyPr/>
          <a:lstStyle>
            <a:lvl1pPr>
              <a:defRPr/>
            </a:lvl1pPr>
          </a:lstStyle>
          <a:p>
            <a:pPr>
              <a:defRPr/>
            </a:pPr>
            <a:fld id="{9F4E7159-14D6-44C8-8E52-CE198126B0D9}" type="slidenum">
              <a:rPr lang="en-US" altLang="zh-TW"/>
              <a:pPr>
                <a:defRPr/>
              </a:pPr>
              <a:t>‹#›</a:t>
            </a:fld>
            <a:endParaRPr lang="en-US" altLang="zh-TW"/>
          </a:p>
        </p:txBody>
      </p:sp>
    </p:spTree>
    <p:extLst>
      <p:ext uri="{BB962C8B-B14F-4D97-AF65-F5344CB8AC3E}">
        <p14:creationId xmlns:p14="http://schemas.microsoft.com/office/powerpoint/2010/main" val="4030149087"/>
      </p:ext>
    </p:extLst>
  </p:cSld>
  <p:clrMapOvr>
    <a:masterClrMapping/>
  </p:clrMapOvr>
  <p:transition/>
</p:sldLayout>
</file>

<file path=ppt/slideLayouts/slideLayout259.xml><?xml version="1.0" encoding="utf-8"?>
<p:sldLayout xmlns:a="http://schemas.openxmlformats.org/drawingml/2006/main" xmlns:r="http://schemas.openxmlformats.org/officeDocument/2006/relationships" xmlns:p="http://schemas.openxmlformats.org/presentationml/2006/main" userDrawn="1">
  <p:cSld name="5_空白">
    <p:spTree>
      <p:nvGrpSpPr>
        <p:cNvPr id="1" name=""/>
        <p:cNvGrpSpPr/>
        <p:nvPr/>
      </p:nvGrpSpPr>
      <p:grpSpPr>
        <a:xfrm>
          <a:off x="0" y="0"/>
          <a:ext cx="0" cy="0"/>
          <a:chOff x="0" y="0"/>
          <a:chExt cx="0" cy="0"/>
        </a:xfrm>
      </p:grpSpPr>
      <p:sp>
        <p:nvSpPr>
          <p:cNvPr id="9" name="標題 8"/>
          <p:cNvSpPr>
            <a:spLocks noGrp="1"/>
          </p:cNvSpPr>
          <p:nvPr>
            <p:ph type="title"/>
          </p:nvPr>
        </p:nvSpPr>
        <p:spPr>
          <a:xfrm>
            <a:off x="971601" y="2492896"/>
            <a:ext cx="7334200" cy="936104"/>
          </a:xfrm>
        </p:spPr>
        <p:txBody>
          <a:bodyPr/>
          <a:lstStyle>
            <a:lvl1pPr>
              <a:buNone/>
              <a:defRPr/>
            </a:lvl1pPr>
          </a:lstStyle>
          <a:p>
            <a:r>
              <a:rPr lang="zh-TW" altLang="en-US" dirty="0" smtClean="0"/>
              <a:t>按一下以編輯母片標題樣式</a:t>
            </a:r>
            <a:endParaRPr lang="zh-TW" altLang="en-US" dirty="0"/>
          </a:p>
        </p:txBody>
      </p:sp>
      <p:sp>
        <p:nvSpPr>
          <p:cNvPr id="3" name="Rectangle 4"/>
          <p:cNvSpPr>
            <a:spLocks noGrp="1" noChangeArrowheads="1"/>
          </p:cNvSpPr>
          <p:nvPr>
            <p:ph type="dt" sz="half" idx="10"/>
          </p:nvPr>
        </p:nvSpPr>
        <p:spPr/>
        <p:txBody>
          <a:bodyPr/>
          <a:lstStyle>
            <a:lvl1pPr>
              <a:defRPr/>
            </a:lvl1pPr>
          </a:lstStyle>
          <a:p>
            <a:pPr>
              <a:defRPr/>
            </a:pPr>
            <a:endParaRPr lang="en-US" altLang="zh-TW">
              <a:solidFill>
                <a:prstClr val="black">
                  <a:lumMod val="50000"/>
                  <a:lumOff val="50000"/>
                </a:prstClr>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TW">
              <a:solidFill>
                <a:prstClr val="black">
                  <a:lumMod val="50000"/>
                  <a:lumOff val="50000"/>
                </a:prstClr>
              </a:solidFill>
            </a:endParaRPr>
          </a:p>
        </p:txBody>
      </p:sp>
      <p:sp>
        <p:nvSpPr>
          <p:cNvPr id="5" name="Rectangle 6"/>
          <p:cNvSpPr>
            <a:spLocks noGrp="1" noChangeArrowheads="1"/>
          </p:cNvSpPr>
          <p:nvPr>
            <p:ph type="sldNum" sz="quarter" idx="12"/>
          </p:nvPr>
        </p:nvSpPr>
        <p:spPr/>
        <p:txBody>
          <a:bodyPr/>
          <a:lstStyle>
            <a:lvl1pPr>
              <a:defRPr/>
            </a:lvl1pPr>
          </a:lstStyle>
          <a:p>
            <a:pPr>
              <a:defRPr/>
            </a:pPr>
            <a:fld id="{9FE52E00-556F-4D2C-B205-BE95B532A257}" type="slidenum">
              <a:rPr lang="en-US" altLang="zh-TW"/>
              <a:pPr>
                <a:defRPr/>
              </a:pPr>
              <a:t>‹#›</a:t>
            </a:fld>
            <a:endParaRPr lang="en-US" altLang="zh-TW"/>
          </a:p>
        </p:txBody>
      </p:sp>
    </p:spTree>
    <p:extLst>
      <p:ext uri="{BB962C8B-B14F-4D97-AF65-F5344CB8AC3E}">
        <p14:creationId xmlns:p14="http://schemas.microsoft.com/office/powerpoint/2010/main" val="2607222461"/>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標題投影片">
    <p:spTree>
      <p:nvGrpSpPr>
        <p:cNvPr id="1" name=""/>
        <p:cNvGrpSpPr/>
        <p:nvPr/>
      </p:nvGrpSpPr>
      <p:grpSpPr>
        <a:xfrm>
          <a:off x="0" y="0"/>
          <a:ext cx="0" cy="0"/>
          <a:chOff x="0" y="0"/>
          <a:chExt cx="0" cy="0"/>
        </a:xfrm>
      </p:grpSpPr>
      <p:sp>
        <p:nvSpPr>
          <p:cNvPr id="9" name="標題 8"/>
          <p:cNvSpPr>
            <a:spLocks noGrp="1"/>
          </p:cNvSpPr>
          <p:nvPr>
            <p:ph type="ctrTitle"/>
          </p:nvPr>
        </p:nvSpPr>
        <p:spPr>
          <a:xfrm>
            <a:off x="533400" y="1628800"/>
            <a:ext cx="7851648" cy="2664296"/>
          </a:xfrm>
          <a:ln>
            <a:noFill/>
          </a:ln>
        </p:spPr>
        <p:txBody>
          <a:bodyPr tIns="0" rIns="18288">
            <a:scene3d>
              <a:camera prst="orthographicFront"/>
              <a:lightRig rig="freezing" dir="t">
                <a:rot lat="0" lon="0" rev="5640000"/>
              </a:lightRig>
            </a:scene3d>
            <a:sp3d prstMaterial="flat">
              <a:bevelT w="38100" h="38100"/>
              <a:contourClr>
                <a:schemeClr val="tx2"/>
              </a:contourClr>
            </a:sp3d>
          </a:bodyPr>
          <a:lstStyle>
            <a:lvl1pPr algn="l" rtl="0">
              <a:spcBef>
                <a:spcPct val="0"/>
              </a:spcBef>
              <a:buNone/>
              <a:defRPr sz="4400" b="1">
                <a:ln>
                  <a:noFill/>
                </a:ln>
                <a:solidFill>
                  <a:schemeClr val="accent4">
                    <a:lumMod val="75000"/>
                  </a:schemeClr>
                </a:solidFill>
                <a:effectLst>
                  <a:outerShdw blurRad="38100" dist="25400" dir="5400000" algn="tl" rotWithShape="0">
                    <a:srgbClr val="000000">
                      <a:alpha val="43000"/>
                    </a:srgbClr>
                  </a:outerShdw>
                </a:effectLst>
                <a:latin typeface="+mj-lt"/>
                <a:ea typeface="+mj-ea"/>
                <a:cs typeface="+mj-cs"/>
              </a:defRPr>
            </a:lvl1pPr>
          </a:lstStyle>
          <a:p>
            <a:r>
              <a:rPr lang="zh-TW" altLang="en-US" dirty="0" smtClean="0"/>
              <a:t>按一下以編輯母片標題樣式</a:t>
            </a:r>
            <a:endParaRPr lang="en-US" dirty="0"/>
          </a:p>
        </p:txBody>
      </p:sp>
      <p:sp>
        <p:nvSpPr>
          <p:cNvPr id="17" name="副標題 16"/>
          <p:cNvSpPr>
            <a:spLocks noGrp="1"/>
          </p:cNvSpPr>
          <p:nvPr>
            <p:ph type="subTitle" idx="1"/>
          </p:nvPr>
        </p:nvSpPr>
        <p:spPr>
          <a:xfrm>
            <a:off x="533400" y="4365104"/>
            <a:ext cx="7854696" cy="1944216"/>
          </a:xfrm>
        </p:spPr>
        <p:txBody>
          <a:bodyPr lIns="0" rIns="18288">
            <a:normAutofit/>
          </a:bodyPr>
          <a:lstStyle>
            <a:lvl1pPr marL="0" marR="45720" indent="0" algn="r">
              <a:buNone/>
              <a:defRPr sz="32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dirty="0" smtClean="0"/>
              <a:t>按一下以編輯母片副標題樣式</a:t>
            </a:r>
            <a:endParaRPr lang="en-US" dirty="0"/>
          </a:p>
        </p:txBody>
      </p:sp>
      <p:sp>
        <p:nvSpPr>
          <p:cNvPr id="8" name="文字版面配置區 7"/>
          <p:cNvSpPr>
            <a:spLocks noGrp="1"/>
          </p:cNvSpPr>
          <p:nvPr>
            <p:ph type="body" sz="quarter" idx="13"/>
          </p:nvPr>
        </p:nvSpPr>
        <p:spPr>
          <a:xfrm>
            <a:off x="539750" y="908621"/>
            <a:ext cx="7848600" cy="648171"/>
          </a:xfrm>
        </p:spPr>
        <p:txBody>
          <a:bodyPr anchor="ctr">
            <a:normAutofit/>
          </a:bodyPr>
          <a:lstStyle>
            <a:lvl1pPr marL="274320" marR="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sz="3200"/>
            </a:lvl1pPr>
            <a:lvl2pPr>
              <a:buNone/>
              <a:defRPr/>
            </a:lvl2pPr>
          </a:lstStyle>
          <a:p>
            <a:pPr lvl="0"/>
            <a:endParaRPr lang="en-US" altLang="zh-TW" dirty="0" smtClean="0"/>
          </a:p>
        </p:txBody>
      </p:sp>
      <p:sp>
        <p:nvSpPr>
          <p:cNvPr id="5" name="日期版面配置區 29"/>
          <p:cNvSpPr>
            <a:spLocks noGrp="1"/>
          </p:cNvSpPr>
          <p:nvPr>
            <p:ph type="dt" sz="half" idx="14"/>
          </p:nvPr>
        </p:nvSpPr>
        <p:spPr/>
        <p:txBody>
          <a:bodyPr/>
          <a:lstStyle>
            <a:lvl1pPr eaLnBrk="0" hangingPunct="0">
              <a:defRPr>
                <a:latin typeface="Arial" panose="020B0604020202020204" pitchFamily="34" charset="0"/>
              </a:defRPr>
            </a:lvl1pPr>
          </a:lstStyle>
          <a:p>
            <a:pPr>
              <a:defRPr/>
            </a:pPr>
            <a:fld id="{E058527D-86B7-4536-9837-DDE68E117A26}" type="datetime1">
              <a:rPr lang="zh-TW" altLang="en-US"/>
              <a:pPr>
                <a:defRPr/>
              </a:pPr>
              <a:t>2022/03/09</a:t>
            </a:fld>
            <a:endParaRPr lang="en-US"/>
          </a:p>
        </p:txBody>
      </p:sp>
      <p:sp>
        <p:nvSpPr>
          <p:cNvPr id="6" name="頁尾版面配置區 18"/>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en-US"/>
          </a:p>
        </p:txBody>
      </p:sp>
      <p:sp>
        <p:nvSpPr>
          <p:cNvPr id="7" name="投影片編號版面配置區 26"/>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54DFDFAA-D1E7-4F42-A624-C09C9563FE87}" type="slidenum">
              <a:rPr lang="en-US"/>
              <a:pPr>
                <a:defRPr/>
              </a:pPr>
              <a:t>‹#›</a:t>
            </a:fld>
            <a:endParaRPr lang="en-US"/>
          </a:p>
        </p:txBody>
      </p:sp>
    </p:spTree>
    <p:extLst>
      <p:ext uri="{BB962C8B-B14F-4D97-AF65-F5344CB8AC3E}">
        <p14:creationId xmlns:p14="http://schemas.microsoft.com/office/powerpoint/2010/main" val="575546245"/>
      </p:ext>
    </p:extLst>
  </p:cSld>
  <p:clrMapOvr>
    <a:masterClrMapping/>
  </p:clrMapOvr>
  <p:transition spd="slow"/>
</p:sldLayout>
</file>

<file path=ppt/slideLayouts/slideLayout260.xml><?xml version="1.0" encoding="utf-8"?>
<p:sldLayout xmlns:a="http://schemas.openxmlformats.org/drawingml/2006/main" xmlns:r="http://schemas.openxmlformats.org/officeDocument/2006/relationships" xmlns:p="http://schemas.openxmlformats.org/presentationml/2006/main" userDrawn="1">
  <p:cSld name="2_空白">
    <p:spTree>
      <p:nvGrpSpPr>
        <p:cNvPr id="1" name=""/>
        <p:cNvGrpSpPr/>
        <p:nvPr/>
      </p:nvGrpSpPr>
      <p:grpSpPr>
        <a:xfrm>
          <a:off x="0" y="0"/>
          <a:ext cx="0" cy="0"/>
          <a:chOff x="0" y="0"/>
          <a:chExt cx="0" cy="0"/>
        </a:xfrm>
      </p:grpSpPr>
      <p:sp>
        <p:nvSpPr>
          <p:cNvPr id="9" name="標題 8"/>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日期版面配置區 1"/>
          <p:cNvSpPr>
            <a:spLocks noGrp="1"/>
          </p:cNvSpPr>
          <p:nvPr>
            <p:ph type="dt" sz="half" idx="10"/>
          </p:nvPr>
        </p:nvSpPr>
        <p:spPr>
          <a:xfrm>
            <a:off x="457200" y="6245225"/>
            <a:ext cx="2133600" cy="476250"/>
          </a:xfrm>
        </p:spPr>
        <p:txBody>
          <a:bodyPr/>
          <a:lstStyle>
            <a:lvl1pPr>
              <a:defRPr sz="1800">
                <a:latin typeface="Arial" pitchFamily="34" charset="0"/>
                <a:ea typeface="新細明體" pitchFamily="18" charset="-120"/>
                <a:cs typeface="+mn-cs"/>
              </a:defRPr>
            </a:lvl1pPr>
          </a:lstStyle>
          <a:p>
            <a:pPr>
              <a:defRPr/>
            </a:pPr>
            <a:endParaRPr lang="en-US" altLang="zh-TW">
              <a:solidFill>
                <a:prstClr val="black">
                  <a:lumMod val="50000"/>
                  <a:lumOff val="50000"/>
                </a:prstClr>
              </a:solidFill>
            </a:endParaRPr>
          </a:p>
        </p:txBody>
      </p:sp>
      <p:sp>
        <p:nvSpPr>
          <p:cNvPr id="4" name="頁尾版面配置區 2"/>
          <p:cNvSpPr>
            <a:spLocks noGrp="1"/>
          </p:cNvSpPr>
          <p:nvPr>
            <p:ph type="ftr" sz="quarter" idx="11"/>
          </p:nvPr>
        </p:nvSpPr>
        <p:spPr>
          <a:xfrm>
            <a:off x="3124200" y="6245225"/>
            <a:ext cx="2895600" cy="476250"/>
          </a:xfrm>
        </p:spPr>
        <p:txBody>
          <a:bodyPr/>
          <a:lstStyle>
            <a:lvl1pPr>
              <a:defRPr sz="1800">
                <a:latin typeface="Arial" pitchFamily="34" charset="0"/>
                <a:ea typeface="新細明體" pitchFamily="18" charset="-120"/>
                <a:cs typeface="+mn-cs"/>
              </a:defRPr>
            </a:lvl1pPr>
          </a:lstStyle>
          <a:p>
            <a:pPr>
              <a:defRPr/>
            </a:pPr>
            <a:endParaRPr lang="en-US" altLang="zh-TW">
              <a:solidFill>
                <a:prstClr val="black">
                  <a:lumMod val="50000"/>
                  <a:lumOff val="50000"/>
                </a:prstClr>
              </a:solidFill>
            </a:endParaRPr>
          </a:p>
        </p:txBody>
      </p:sp>
      <p:sp>
        <p:nvSpPr>
          <p:cNvPr id="5" name="投影片編號版面配置區 3"/>
          <p:cNvSpPr>
            <a:spLocks noGrp="1"/>
          </p:cNvSpPr>
          <p:nvPr>
            <p:ph type="sldNum" sz="quarter" idx="12"/>
          </p:nvPr>
        </p:nvSpPr>
        <p:spPr>
          <a:xfrm>
            <a:off x="6553200" y="6245225"/>
            <a:ext cx="2133600" cy="476250"/>
          </a:xfrm>
        </p:spPr>
        <p:txBody>
          <a:bodyPr/>
          <a:lstStyle>
            <a:lvl1pPr>
              <a:defRPr sz="1800"/>
            </a:lvl1pPr>
          </a:lstStyle>
          <a:p>
            <a:pPr>
              <a:defRPr/>
            </a:pPr>
            <a:fld id="{60BAF7E8-7D07-4D53-9AFB-3DA69A440C93}" type="slidenum">
              <a:rPr lang="en-US" altLang="zh-TW"/>
              <a:pPr>
                <a:defRPr/>
              </a:pPr>
              <a:t>‹#›</a:t>
            </a:fld>
            <a:endParaRPr lang="en-US" altLang="zh-TW"/>
          </a:p>
        </p:txBody>
      </p:sp>
    </p:spTree>
    <p:extLst>
      <p:ext uri="{BB962C8B-B14F-4D97-AF65-F5344CB8AC3E}">
        <p14:creationId xmlns:p14="http://schemas.microsoft.com/office/powerpoint/2010/main" val="2268811046"/>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5"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6" name="Rectangle 12"/>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7" name="Oval 13"/>
          <p:cNvSpPr/>
          <p:nvPr/>
        </p:nvSpPr>
        <p:spPr>
          <a:xfrm>
            <a:off x="0" y="16288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 name="Subtitle 2"/>
          <p:cNvSpPr>
            <a:spLocks noGrp="1"/>
          </p:cNvSpPr>
          <p:nvPr>
            <p:ph type="subTitle" idx="1"/>
          </p:nvPr>
        </p:nvSpPr>
        <p:spPr>
          <a:xfrm>
            <a:off x="971600" y="3933056"/>
            <a:ext cx="7200800" cy="2088232"/>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2" name="Title 1"/>
          <p:cNvSpPr>
            <a:spLocks noGrp="1"/>
          </p:cNvSpPr>
          <p:nvPr>
            <p:ph type="ctrTitle"/>
          </p:nvPr>
        </p:nvSpPr>
        <p:spPr>
          <a:xfrm>
            <a:off x="984324" y="1988840"/>
            <a:ext cx="7175351" cy="1928505"/>
          </a:xfrm>
          <a:effectLst/>
        </p:spPr>
        <p:txBody>
          <a:bodyPr/>
          <a:lstStyle>
            <a:lvl1pPr marL="174625" indent="7938" algn="l">
              <a:buNone/>
              <a:defRPr sz="5400"/>
            </a:lvl1pPr>
          </a:lstStyle>
          <a:p>
            <a:r>
              <a:rPr lang="zh-TW" altLang="en-US" dirty="0" smtClean="0"/>
              <a:t>按一下以編輯母片標題樣式</a:t>
            </a:r>
            <a:endParaRPr lang="en-US" dirty="0"/>
          </a:p>
        </p:txBody>
      </p:sp>
      <p:sp>
        <p:nvSpPr>
          <p:cNvPr id="8" name="Date Placeholder 3"/>
          <p:cNvSpPr>
            <a:spLocks noGrp="1"/>
          </p:cNvSpPr>
          <p:nvPr>
            <p:ph type="dt" sz="half" idx="10"/>
          </p:nvPr>
        </p:nvSpPr>
        <p:spPr/>
        <p:txBody>
          <a:bodyPr/>
          <a:lstStyle>
            <a:lvl1pPr>
              <a:defRPr/>
            </a:lvl1pPr>
          </a:lstStyle>
          <a:p>
            <a:pPr>
              <a:defRPr/>
            </a:pPr>
            <a:endParaRPr lang="en-US" altLang="zh-TW">
              <a:solidFill>
                <a:prstClr val="black">
                  <a:lumMod val="50000"/>
                  <a:lumOff val="50000"/>
                </a:prstClr>
              </a:solidFill>
            </a:endParaRPr>
          </a:p>
        </p:txBody>
      </p:sp>
      <p:sp>
        <p:nvSpPr>
          <p:cNvPr id="9" name="Footer Placeholder 4"/>
          <p:cNvSpPr>
            <a:spLocks noGrp="1"/>
          </p:cNvSpPr>
          <p:nvPr>
            <p:ph type="ftr" sz="quarter" idx="11"/>
          </p:nvPr>
        </p:nvSpPr>
        <p:spPr/>
        <p:txBody>
          <a:bodyPr/>
          <a:lstStyle>
            <a:lvl1pPr>
              <a:defRPr/>
            </a:lvl1pPr>
          </a:lstStyle>
          <a:p>
            <a:pPr>
              <a:defRPr/>
            </a:pPr>
            <a:endParaRPr lang="en-US" altLang="zh-TW">
              <a:solidFill>
                <a:prstClr val="black">
                  <a:lumMod val="50000"/>
                  <a:lumOff val="50000"/>
                </a:prstClr>
              </a:solidFill>
            </a:endParaRPr>
          </a:p>
        </p:txBody>
      </p:sp>
      <p:sp>
        <p:nvSpPr>
          <p:cNvPr id="10" name="Slide Number Placeholder 5"/>
          <p:cNvSpPr>
            <a:spLocks noGrp="1"/>
          </p:cNvSpPr>
          <p:nvPr>
            <p:ph type="sldNum" sz="quarter" idx="12"/>
          </p:nvPr>
        </p:nvSpPr>
        <p:spPr/>
        <p:txBody>
          <a:bodyPr/>
          <a:lstStyle>
            <a:lvl1pPr>
              <a:defRPr/>
            </a:lvl1pPr>
          </a:lstStyle>
          <a:p>
            <a:pPr>
              <a:defRPr/>
            </a:pPr>
            <a:fld id="{A046BF20-695E-44F6-B90D-ACA4B211B713}" type="slidenum">
              <a:rPr lang="en-US" altLang="zh-TW"/>
              <a:pPr>
                <a:defRPr/>
              </a:pPr>
              <a:t>‹#›</a:t>
            </a:fld>
            <a:endParaRPr lang="en-US" altLang="zh-TW"/>
          </a:p>
        </p:txBody>
      </p:sp>
    </p:spTree>
    <p:extLst>
      <p:ext uri="{BB962C8B-B14F-4D97-AF65-F5344CB8AC3E}">
        <p14:creationId xmlns:p14="http://schemas.microsoft.com/office/powerpoint/2010/main" val="2402072682"/>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zh-TW" altLang="en-US" dirty="0" smtClean="0"/>
              <a:t>按一下以編輯母片標題樣式</a:t>
            </a:r>
            <a:endParaRPr lang="en-US" dirty="0"/>
          </a:p>
        </p:txBody>
      </p:sp>
      <p:sp>
        <p:nvSpPr>
          <p:cNvPr id="10" name="Content Placeholder 9"/>
          <p:cNvSpPr>
            <a:spLocks noGrp="1"/>
          </p:cNvSpPr>
          <p:nvPr>
            <p:ph sz="quarter" idx="13"/>
          </p:nvPr>
        </p:nvSpPr>
        <p:spPr>
          <a:xfrm>
            <a:off x="467544" y="1484784"/>
            <a:ext cx="8208912" cy="4536504"/>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en-US" dirty="0"/>
          </a:p>
        </p:txBody>
      </p:sp>
      <p:sp>
        <p:nvSpPr>
          <p:cNvPr id="4" name="Date Placeholder 3"/>
          <p:cNvSpPr>
            <a:spLocks noGrp="1"/>
          </p:cNvSpPr>
          <p:nvPr>
            <p:ph type="dt" sz="half" idx="14"/>
          </p:nvPr>
        </p:nvSpPr>
        <p:spPr/>
        <p:txBody>
          <a:bodyPr/>
          <a:lstStyle>
            <a:lvl1pPr>
              <a:defRPr/>
            </a:lvl1pPr>
          </a:lstStyle>
          <a:p>
            <a:pPr>
              <a:defRPr/>
            </a:pPr>
            <a:endParaRPr lang="en-US" altLang="zh-TW">
              <a:solidFill>
                <a:prstClr val="black">
                  <a:lumMod val="50000"/>
                  <a:lumOff val="50000"/>
                </a:prstClr>
              </a:solidFill>
            </a:endParaRPr>
          </a:p>
        </p:txBody>
      </p:sp>
      <p:sp>
        <p:nvSpPr>
          <p:cNvPr id="5" name="Footer Placeholder 4"/>
          <p:cNvSpPr>
            <a:spLocks noGrp="1"/>
          </p:cNvSpPr>
          <p:nvPr>
            <p:ph type="ftr" sz="quarter" idx="15"/>
          </p:nvPr>
        </p:nvSpPr>
        <p:spPr/>
        <p:txBody>
          <a:bodyPr/>
          <a:lstStyle>
            <a:lvl1pPr>
              <a:defRPr/>
            </a:lvl1pPr>
          </a:lstStyle>
          <a:p>
            <a:pPr>
              <a:defRPr/>
            </a:pPr>
            <a:endParaRPr lang="en-US" altLang="zh-TW">
              <a:solidFill>
                <a:prstClr val="black">
                  <a:lumMod val="50000"/>
                  <a:lumOff val="50000"/>
                </a:prstClr>
              </a:solidFill>
            </a:endParaRPr>
          </a:p>
        </p:txBody>
      </p:sp>
      <p:sp>
        <p:nvSpPr>
          <p:cNvPr id="6" name="Slide Number Placeholder 5"/>
          <p:cNvSpPr>
            <a:spLocks noGrp="1"/>
          </p:cNvSpPr>
          <p:nvPr>
            <p:ph type="sldNum" sz="quarter" idx="16"/>
          </p:nvPr>
        </p:nvSpPr>
        <p:spPr/>
        <p:txBody>
          <a:bodyPr/>
          <a:lstStyle>
            <a:lvl1pPr>
              <a:defRPr/>
            </a:lvl1pPr>
          </a:lstStyle>
          <a:p>
            <a:pPr>
              <a:defRPr/>
            </a:pPr>
            <a:fld id="{20B3E775-63CB-4D4A-9083-3AC2B7A485E9}" type="slidenum">
              <a:rPr lang="en-US" altLang="zh-TW"/>
              <a:pPr>
                <a:defRPr/>
              </a:pPr>
              <a:t>‹#›</a:t>
            </a:fld>
            <a:endParaRPr lang="en-US" altLang="zh-TW"/>
          </a:p>
        </p:txBody>
      </p:sp>
    </p:spTree>
    <p:extLst>
      <p:ext uri="{BB962C8B-B14F-4D97-AF65-F5344CB8AC3E}">
        <p14:creationId xmlns:p14="http://schemas.microsoft.com/office/powerpoint/2010/main" val="2673175024"/>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zh-TW" altLang="en-US" smtClean="0"/>
              <a:t>按一下以編輯母片標題樣式</a:t>
            </a:r>
            <a:endParaRPr lang="en-US"/>
          </a:p>
        </p:txBody>
      </p:sp>
      <p:sp>
        <p:nvSpPr>
          <p:cNvPr id="9" name="Content Placeholder 8"/>
          <p:cNvSpPr>
            <a:spLocks noGrp="1"/>
          </p:cNvSpPr>
          <p:nvPr>
            <p:ph sz="quarter" idx="13"/>
          </p:nvPr>
        </p:nvSpPr>
        <p:spPr>
          <a:xfrm>
            <a:off x="467544" y="1484784"/>
            <a:ext cx="4022159" cy="4536504"/>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1" name="Content Placeholder 10"/>
          <p:cNvSpPr>
            <a:spLocks noGrp="1"/>
          </p:cNvSpPr>
          <p:nvPr>
            <p:ph sz="quarter" idx="14"/>
          </p:nvPr>
        </p:nvSpPr>
        <p:spPr>
          <a:xfrm>
            <a:off x="4645152" y="1484784"/>
            <a:ext cx="4031304" cy="4536504"/>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Date Placeholder 4"/>
          <p:cNvSpPr>
            <a:spLocks noGrp="1"/>
          </p:cNvSpPr>
          <p:nvPr>
            <p:ph type="dt" sz="half" idx="15"/>
          </p:nvPr>
        </p:nvSpPr>
        <p:spPr/>
        <p:txBody>
          <a:bodyPr/>
          <a:lstStyle>
            <a:lvl1pPr>
              <a:defRPr/>
            </a:lvl1pPr>
          </a:lstStyle>
          <a:p>
            <a:pPr>
              <a:defRPr/>
            </a:pPr>
            <a:endParaRPr lang="en-US" altLang="zh-TW">
              <a:solidFill>
                <a:prstClr val="black">
                  <a:lumMod val="50000"/>
                  <a:lumOff val="50000"/>
                </a:prstClr>
              </a:solidFill>
            </a:endParaRPr>
          </a:p>
        </p:txBody>
      </p:sp>
      <p:sp>
        <p:nvSpPr>
          <p:cNvPr id="6" name="Footer Placeholder 5"/>
          <p:cNvSpPr>
            <a:spLocks noGrp="1"/>
          </p:cNvSpPr>
          <p:nvPr>
            <p:ph type="ftr" sz="quarter" idx="16"/>
          </p:nvPr>
        </p:nvSpPr>
        <p:spPr/>
        <p:txBody>
          <a:bodyPr/>
          <a:lstStyle>
            <a:lvl1pPr>
              <a:defRPr/>
            </a:lvl1pPr>
          </a:lstStyle>
          <a:p>
            <a:pPr>
              <a:defRPr/>
            </a:pPr>
            <a:endParaRPr lang="en-US" altLang="zh-TW">
              <a:solidFill>
                <a:prstClr val="black">
                  <a:lumMod val="50000"/>
                  <a:lumOff val="50000"/>
                </a:prstClr>
              </a:solidFill>
            </a:endParaRPr>
          </a:p>
        </p:txBody>
      </p:sp>
      <p:sp>
        <p:nvSpPr>
          <p:cNvPr id="7" name="Slide Number Placeholder 6"/>
          <p:cNvSpPr>
            <a:spLocks noGrp="1"/>
          </p:cNvSpPr>
          <p:nvPr>
            <p:ph type="sldNum" sz="quarter" idx="17"/>
          </p:nvPr>
        </p:nvSpPr>
        <p:spPr/>
        <p:txBody>
          <a:bodyPr/>
          <a:lstStyle>
            <a:lvl1pPr>
              <a:defRPr/>
            </a:lvl1pPr>
          </a:lstStyle>
          <a:p>
            <a:pPr>
              <a:defRPr/>
            </a:pPr>
            <a:fld id="{A833C976-0FD7-47DE-BC8D-8814AF705EE5}" type="slidenum">
              <a:rPr lang="en-US" altLang="zh-TW"/>
              <a:pPr>
                <a:defRPr/>
              </a:pPr>
              <a:t>‹#›</a:t>
            </a:fld>
            <a:endParaRPr lang="en-US" altLang="zh-TW"/>
          </a:p>
        </p:txBody>
      </p:sp>
    </p:spTree>
    <p:extLst>
      <p:ext uri="{BB962C8B-B14F-4D97-AF65-F5344CB8AC3E}">
        <p14:creationId xmlns:p14="http://schemas.microsoft.com/office/powerpoint/2010/main" val="806416691"/>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67544" y="1456320"/>
            <a:ext cx="4022160"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dirty="0" smtClean="0"/>
              <a:t>按一下以編輯母片文字樣式</a:t>
            </a:r>
          </a:p>
        </p:txBody>
      </p:sp>
      <p:sp>
        <p:nvSpPr>
          <p:cNvPr id="4" name="Content Placeholder 3"/>
          <p:cNvSpPr>
            <a:spLocks noGrp="1"/>
          </p:cNvSpPr>
          <p:nvPr>
            <p:ph sz="half" idx="2"/>
          </p:nvPr>
        </p:nvSpPr>
        <p:spPr>
          <a:xfrm>
            <a:off x="467544" y="2132856"/>
            <a:ext cx="4035607" cy="3672408"/>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4647302" y="1456320"/>
            <a:ext cx="402915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4645024" y="2132856"/>
            <a:ext cx="4031431" cy="3671113"/>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en-US" dirty="0"/>
          </a:p>
        </p:txBody>
      </p:sp>
      <p:sp>
        <p:nvSpPr>
          <p:cNvPr id="10" name="Title 9"/>
          <p:cNvSpPr>
            <a:spLocks noGrp="1"/>
          </p:cNvSpPr>
          <p:nvPr>
            <p:ph type="title"/>
          </p:nvPr>
        </p:nvSpPr>
        <p:spPr>
          <a:xfrm>
            <a:off x="467544" y="548680"/>
            <a:ext cx="8208912" cy="864096"/>
          </a:xfrm>
        </p:spPr>
        <p:txBody>
          <a:bodyPr/>
          <a:lstStyle/>
          <a:p>
            <a:r>
              <a:rPr lang="zh-TW" altLang="en-US" dirty="0" smtClean="0"/>
              <a:t>按一下以編輯母片標題樣式</a:t>
            </a:r>
            <a:endParaRPr lang="en-US" dirty="0"/>
          </a:p>
        </p:txBody>
      </p:sp>
      <p:sp>
        <p:nvSpPr>
          <p:cNvPr id="7" name="Date Placeholder 6"/>
          <p:cNvSpPr>
            <a:spLocks noGrp="1"/>
          </p:cNvSpPr>
          <p:nvPr>
            <p:ph type="dt" sz="half" idx="10"/>
          </p:nvPr>
        </p:nvSpPr>
        <p:spPr/>
        <p:txBody>
          <a:bodyPr/>
          <a:lstStyle>
            <a:lvl1pPr>
              <a:defRPr/>
            </a:lvl1pPr>
          </a:lstStyle>
          <a:p>
            <a:pPr>
              <a:defRPr/>
            </a:pPr>
            <a:endParaRPr lang="en-US" altLang="zh-TW">
              <a:solidFill>
                <a:prstClr val="black">
                  <a:lumMod val="50000"/>
                  <a:lumOff val="50000"/>
                </a:prstClr>
              </a:solidFill>
            </a:endParaRPr>
          </a:p>
        </p:txBody>
      </p:sp>
      <p:sp>
        <p:nvSpPr>
          <p:cNvPr id="8" name="Footer Placeholder 7"/>
          <p:cNvSpPr>
            <a:spLocks noGrp="1"/>
          </p:cNvSpPr>
          <p:nvPr>
            <p:ph type="ftr" sz="quarter" idx="11"/>
          </p:nvPr>
        </p:nvSpPr>
        <p:spPr/>
        <p:txBody>
          <a:bodyPr/>
          <a:lstStyle>
            <a:lvl1pPr>
              <a:defRPr/>
            </a:lvl1pPr>
          </a:lstStyle>
          <a:p>
            <a:pPr>
              <a:defRPr/>
            </a:pPr>
            <a:endParaRPr lang="en-US" altLang="zh-TW">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lvl1pPr>
              <a:defRPr/>
            </a:lvl1pPr>
          </a:lstStyle>
          <a:p>
            <a:pPr>
              <a:defRPr/>
            </a:pPr>
            <a:fld id="{615127E7-D7D9-4E17-93E5-F13AD1D07DDB}" type="slidenum">
              <a:rPr lang="en-US" altLang="zh-TW"/>
              <a:pPr>
                <a:defRPr/>
              </a:pPr>
              <a:t>‹#›</a:t>
            </a:fld>
            <a:endParaRPr lang="en-US" altLang="zh-TW"/>
          </a:p>
        </p:txBody>
      </p:sp>
    </p:spTree>
    <p:extLst>
      <p:ext uri="{BB962C8B-B14F-4D97-AF65-F5344CB8AC3E}">
        <p14:creationId xmlns:p14="http://schemas.microsoft.com/office/powerpoint/2010/main" val="2225223199"/>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lvl1pPr>
              <a:defRPr/>
            </a:lvl1pPr>
          </a:lstStyle>
          <a:p>
            <a:pPr>
              <a:defRPr/>
            </a:pPr>
            <a:endParaRPr lang="en-US" altLang="zh-TW">
              <a:solidFill>
                <a:prstClr val="black">
                  <a:lumMod val="50000"/>
                  <a:lumOff val="50000"/>
                </a:prstClr>
              </a:solidFill>
            </a:endParaRPr>
          </a:p>
        </p:txBody>
      </p:sp>
      <p:sp>
        <p:nvSpPr>
          <p:cNvPr id="4" name="Footer Placeholder 3"/>
          <p:cNvSpPr>
            <a:spLocks noGrp="1"/>
          </p:cNvSpPr>
          <p:nvPr>
            <p:ph type="ftr" sz="quarter" idx="11"/>
          </p:nvPr>
        </p:nvSpPr>
        <p:spPr/>
        <p:txBody>
          <a:bodyPr/>
          <a:lstStyle>
            <a:lvl1pPr>
              <a:defRPr/>
            </a:lvl1pPr>
          </a:lstStyle>
          <a:p>
            <a:pPr>
              <a:defRPr/>
            </a:pPr>
            <a:endParaRPr lang="en-US" altLang="zh-TW">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lvl1pPr>
              <a:defRPr/>
            </a:lvl1pPr>
          </a:lstStyle>
          <a:p>
            <a:pPr>
              <a:defRPr/>
            </a:pPr>
            <a:fld id="{0041E9F2-E343-4612-BA19-8CCA5E4EBF37}" type="slidenum">
              <a:rPr lang="en-US" altLang="zh-TW"/>
              <a:pPr>
                <a:defRPr/>
              </a:pPr>
              <a:t>‹#›</a:t>
            </a:fld>
            <a:endParaRPr lang="en-US" altLang="zh-TW"/>
          </a:p>
        </p:txBody>
      </p:sp>
    </p:spTree>
    <p:extLst>
      <p:ext uri="{BB962C8B-B14F-4D97-AF65-F5344CB8AC3E}">
        <p14:creationId xmlns:p14="http://schemas.microsoft.com/office/powerpoint/2010/main" val="394719606"/>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ltLang="zh-TW">
              <a:solidFill>
                <a:prstClr val="black">
                  <a:lumMod val="50000"/>
                  <a:lumOff val="50000"/>
                </a:prstClr>
              </a:solidFill>
            </a:endParaRPr>
          </a:p>
        </p:txBody>
      </p:sp>
      <p:sp>
        <p:nvSpPr>
          <p:cNvPr id="3" name="Footer Placeholder 2"/>
          <p:cNvSpPr>
            <a:spLocks noGrp="1"/>
          </p:cNvSpPr>
          <p:nvPr>
            <p:ph type="ftr" sz="quarter" idx="11"/>
          </p:nvPr>
        </p:nvSpPr>
        <p:spPr/>
        <p:txBody>
          <a:bodyPr/>
          <a:lstStyle>
            <a:lvl1pPr>
              <a:defRPr/>
            </a:lvl1pPr>
          </a:lstStyle>
          <a:p>
            <a:pPr>
              <a:defRPr/>
            </a:pPr>
            <a:endParaRPr lang="en-US" altLang="zh-TW">
              <a:solidFill>
                <a:prstClr val="black">
                  <a:lumMod val="50000"/>
                  <a:lumOff val="50000"/>
                </a:prstClr>
              </a:solidFill>
            </a:endParaRPr>
          </a:p>
        </p:txBody>
      </p:sp>
      <p:sp>
        <p:nvSpPr>
          <p:cNvPr id="4" name="Slide Number Placeholder 3"/>
          <p:cNvSpPr>
            <a:spLocks noGrp="1"/>
          </p:cNvSpPr>
          <p:nvPr>
            <p:ph type="sldNum" sz="quarter" idx="12"/>
          </p:nvPr>
        </p:nvSpPr>
        <p:spPr/>
        <p:txBody>
          <a:bodyPr/>
          <a:lstStyle>
            <a:lvl1pPr>
              <a:defRPr/>
            </a:lvl1pPr>
          </a:lstStyle>
          <a:p>
            <a:pPr>
              <a:defRPr/>
            </a:pPr>
            <a:fld id="{142523C7-17AF-4874-8FD9-9656C512CCB2}" type="slidenum">
              <a:rPr lang="en-US" altLang="zh-TW"/>
              <a:pPr>
                <a:defRPr/>
              </a:pPr>
              <a:t>‹#›</a:t>
            </a:fld>
            <a:endParaRPr lang="en-US" altLang="zh-TW"/>
          </a:p>
        </p:txBody>
      </p:sp>
    </p:spTree>
    <p:extLst>
      <p:ext uri="{BB962C8B-B14F-4D97-AF65-F5344CB8AC3E}">
        <p14:creationId xmlns:p14="http://schemas.microsoft.com/office/powerpoint/2010/main" val="3275273777"/>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lstStyle>
            <a:lvl1pPr marL="228600" indent="-228600" algn="l">
              <a:defRPr sz="2800" b="1">
                <a:effectLst/>
              </a:defRPr>
            </a:lvl1pPr>
          </a:lstStyle>
          <a:p>
            <a:r>
              <a:rPr lang="zh-TW" altLang="en-US" smtClean="0"/>
              <a:t>按一下以編輯母片標題樣式</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lvl1pPr>
              <a:defRPr/>
            </a:lvl1pPr>
          </a:lstStyle>
          <a:p>
            <a:pPr>
              <a:defRPr/>
            </a:pPr>
            <a:endParaRPr lang="en-US" altLang="zh-TW">
              <a:solidFill>
                <a:prstClr val="black">
                  <a:lumMod val="50000"/>
                  <a:lumOff val="50000"/>
                </a:prstClr>
              </a:solidFill>
            </a:endParaRPr>
          </a:p>
        </p:txBody>
      </p:sp>
      <p:sp>
        <p:nvSpPr>
          <p:cNvPr id="6" name="Footer Placeholder 5"/>
          <p:cNvSpPr>
            <a:spLocks noGrp="1"/>
          </p:cNvSpPr>
          <p:nvPr>
            <p:ph type="ftr" sz="quarter" idx="11"/>
          </p:nvPr>
        </p:nvSpPr>
        <p:spPr/>
        <p:txBody>
          <a:bodyPr/>
          <a:lstStyle>
            <a:lvl1pPr>
              <a:defRPr/>
            </a:lvl1pPr>
          </a:lstStyle>
          <a:p>
            <a:pPr>
              <a:defRPr/>
            </a:pPr>
            <a:endParaRPr lang="en-US" altLang="zh-TW">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lvl1pPr>
              <a:defRPr/>
            </a:lvl1pPr>
          </a:lstStyle>
          <a:p>
            <a:pPr>
              <a:defRPr/>
            </a:pPr>
            <a:fld id="{1C12EAE9-D5E9-4775-A6A0-31E189019DAC}" type="slidenum">
              <a:rPr lang="en-US" altLang="zh-TW"/>
              <a:pPr>
                <a:defRPr/>
              </a:pPr>
              <a:t>‹#›</a:t>
            </a:fld>
            <a:endParaRPr lang="en-US" altLang="zh-TW"/>
          </a:p>
        </p:txBody>
      </p:sp>
    </p:spTree>
    <p:extLst>
      <p:ext uri="{BB962C8B-B14F-4D97-AF65-F5344CB8AC3E}">
        <p14:creationId xmlns:p14="http://schemas.microsoft.com/office/powerpoint/2010/main" val="2935429845"/>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5"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7" name="Rectangle 9"/>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smtClean="0"/>
              <a:t>按一下圖示以新增圖片</a:t>
            </a:r>
            <a:endParaRPr lang="en-US" noProof="0"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2" name="Title 1"/>
          <p:cNvSpPr>
            <a:spLocks noGrp="1"/>
          </p:cNvSpPr>
          <p:nvPr>
            <p:ph type="title"/>
          </p:nvPr>
        </p:nvSpPr>
        <p:spPr>
          <a:xfrm>
            <a:off x="727268" y="4464421"/>
            <a:ext cx="6383538" cy="1143000"/>
          </a:xfrm>
        </p:spPr>
        <p:txBody>
          <a:bodyPr anchor="b"/>
          <a:lstStyle>
            <a:lvl1pPr algn="l">
              <a:defRPr sz="4600" b="1"/>
            </a:lvl1pPr>
          </a:lstStyle>
          <a:p>
            <a:r>
              <a:rPr lang="zh-TW" altLang="en-US" smtClean="0"/>
              <a:t>按一下以編輯母片標題樣式</a:t>
            </a:r>
            <a:endParaRPr lang="en-US" dirty="0"/>
          </a:p>
        </p:txBody>
      </p:sp>
      <p:sp>
        <p:nvSpPr>
          <p:cNvPr id="9" name="Date Placeholder 4"/>
          <p:cNvSpPr>
            <a:spLocks noGrp="1"/>
          </p:cNvSpPr>
          <p:nvPr>
            <p:ph type="dt" sz="half" idx="10"/>
          </p:nvPr>
        </p:nvSpPr>
        <p:spPr/>
        <p:txBody>
          <a:bodyPr/>
          <a:lstStyle>
            <a:lvl1pPr>
              <a:defRPr/>
            </a:lvl1pPr>
          </a:lstStyle>
          <a:p>
            <a:pPr>
              <a:defRPr/>
            </a:pPr>
            <a:endParaRPr lang="en-US" altLang="zh-TW">
              <a:solidFill>
                <a:prstClr val="black">
                  <a:lumMod val="50000"/>
                  <a:lumOff val="50000"/>
                </a:prstClr>
              </a:solidFill>
            </a:endParaRPr>
          </a:p>
        </p:txBody>
      </p:sp>
      <p:sp>
        <p:nvSpPr>
          <p:cNvPr id="10" name="Footer Placeholder 5"/>
          <p:cNvSpPr>
            <a:spLocks noGrp="1"/>
          </p:cNvSpPr>
          <p:nvPr>
            <p:ph type="ftr" sz="quarter" idx="11"/>
          </p:nvPr>
        </p:nvSpPr>
        <p:spPr/>
        <p:txBody>
          <a:bodyPr/>
          <a:lstStyle>
            <a:lvl1pPr>
              <a:defRPr/>
            </a:lvl1pPr>
          </a:lstStyle>
          <a:p>
            <a:pPr>
              <a:defRPr/>
            </a:pPr>
            <a:endParaRPr lang="en-US" altLang="zh-TW">
              <a:solidFill>
                <a:prstClr val="black">
                  <a:lumMod val="50000"/>
                  <a:lumOff val="50000"/>
                </a:prstClr>
              </a:solidFill>
            </a:endParaRPr>
          </a:p>
        </p:txBody>
      </p:sp>
      <p:sp>
        <p:nvSpPr>
          <p:cNvPr id="11" name="Slide Number Placeholder 6"/>
          <p:cNvSpPr>
            <a:spLocks noGrp="1"/>
          </p:cNvSpPr>
          <p:nvPr>
            <p:ph type="sldNum" sz="quarter" idx="12"/>
          </p:nvPr>
        </p:nvSpPr>
        <p:spPr/>
        <p:txBody>
          <a:bodyPr/>
          <a:lstStyle>
            <a:lvl1pPr>
              <a:defRPr/>
            </a:lvl1pPr>
          </a:lstStyle>
          <a:p>
            <a:pPr>
              <a:defRPr/>
            </a:pPr>
            <a:fld id="{4D68303C-52AE-4B66-B432-F867C8AABF00}" type="slidenum">
              <a:rPr lang="en-US" altLang="zh-TW"/>
              <a:pPr>
                <a:defRPr/>
              </a:pPr>
              <a:t>‹#›</a:t>
            </a:fld>
            <a:endParaRPr lang="en-US" altLang="zh-TW"/>
          </a:p>
        </p:txBody>
      </p:sp>
    </p:spTree>
    <p:extLst>
      <p:ext uri="{BB962C8B-B14F-4D97-AF65-F5344CB8AC3E}">
        <p14:creationId xmlns:p14="http://schemas.microsoft.com/office/powerpoint/2010/main" val="107886405"/>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a:xfrm>
            <a:off x="1905000" y="1484784"/>
            <a:ext cx="6400800" cy="3474720"/>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zh-TW">
              <a:solidFill>
                <a:prstClr val="black">
                  <a:lumMod val="50000"/>
                  <a:lumOff val="50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ltLang="zh-TW">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FEF0301-DB8E-461C-84F8-3A40E5102012}" type="slidenum">
              <a:rPr lang="en-US" altLang="zh-TW"/>
              <a:pPr>
                <a:defRPr/>
              </a:pPr>
              <a:t>‹#›</a:t>
            </a:fld>
            <a:endParaRPr lang="en-US" altLang="zh-TW"/>
          </a:p>
        </p:txBody>
      </p:sp>
    </p:spTree>
    <p:extLst>
      <p:ext uri="{BB962C8B-B14F-4D97-AF65-F5344CB8AC3E}">
        <p14:creationId xmlns:p14="http://schemas.microsoft.com/office/powerpoint/2010/main" val="15658225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E7587C36-64CA-48A0-A67C-0C1D8DD13F97}"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8E441AB8-1C78-4ED3-98F9-AA31B1107C25}"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902316624"/>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zh-TW" altLang="en-US" smtClean="0"/>
              <a:t>按一下以編輯母片標題樣式</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zh-TW">
              <a:solidFill>
                <a:prstClr val="black">
                  <a:lumMod val="50000"/>
                  <a:lumOff val="50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ltLang="zh-TW">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0C326D3-3B88-4F78-BD47-71880E3EBE0C}" type="slidenum">
              <a:rPr lang="en-US" altLang="zh-TW"/>
              <a:pPr>
                <a:defRPr/>
              </a:pPr>
              <a:t>‹#›</a:t>
            </a:fld>
            <a:endParaRPr lang="en-US" altLang="zh-TW"/>
          </a:p>
        </p:txBody>
      </p:sp>
    </p:spTree>
    <p:extLst>
      <p:ext uri="{BB962C8B-B14F-4D97-AF65-F5344CB8AC3E}">
        <p14:creationId xmlns:p14="http://schemas.microsoft.com/office/powerpoint/2010/main" val="3023644013"/>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userDrawn="1">
  <p:cSld name="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241467" y="260648"/>
            <a:ext cx="8640959" cy="1008112"/>
          </a:xfrm>
        </p:spPr>
        <p:txBody>
          <a:bodyPr/>
          <a:lstStyle>
            <a:lvl1pPr>
              <a:defRPr sz="3200"/>
            </a:lvl1pPr>
          </a:lstStyle>
          <a:p>
            <a:endParaRPr lang="zh-TW" altLang="en-US" dirty="0"/>
          </a:p>
        </p:txBody>
      </p:sp>
      <p:sp>
        <p:nvSpPr>
          <p:cNvPr id="3" name="Rectangle 4"/>
          <p:cNvSpPr>
            <a:spLocks noGrp="1" noChangeArrowheads="1"/>
          </p:cNvSpPr>
          <p:nvPr>
            <p:ph type="dt" sz="half" idx="10"/>
          </p:nvPr>
        </p:nvSpPr>
        <p:spPr/>
        <p:txBody>
          <a:bodyPr/>
          <a:lstStyle>
            <a:lvl1pPr>
              <a:defRPr/>
            </a:lvl1pPr>
          </a:lstStyle>
          <a:p>
            <a:pPr>
              <a:defRPr/>
            </a:pPr>
            <a:endParaRPr lang="en-US" altLang="zh-TW">
              <a:solidFill>
                <a:prstClr val="black">
                  <a:lumMod val="50000"/>
                  <a:lumOff val="50000"/>
                </a:prstClr>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TW">
              <a:solidFill>
                <a:prstClr val="black">
                  <a:lumMod val="50000"/>
                  <a:lumOff val="50000"/>
                </a:prstClr>
              </a:solidFill>
            </a:endParaRPr>
          </a:p>
        </p:txBody>
      </p:sp>
      <p:sp>
        <p:nvSpPr>
          <p:cNvPr id="5" name="Rectangle 6"/>
          <p:cNvSpPr>
            <a:spLocks noGrp="1" noChangeArrowheads="1"/>
          </p:cNvSpPr>
          <p:nvPr>
            <p:ph type="sldNum" sz="quarter" idx="12"/>
          </p:nvPr>
        </p:nvSpPr>
        <p:spPr/>
        <p:txBody>
          <a:bodyPr/>
          <a:lstStyle>
            <a:lvl1pPr>
              <a:defRPr/>
            </a:lvl1pPr>
          </a:lstStyle>
          <a:p>
            <a:pPr>
              <a:defRPr/>
            </a:pPr>
            <a:fld id="{07F8F876-3107-4E3B-A89C-6C2C57B41AB7}" type="slidenum">
              <a:rPr lang="en-US" altLang="zh-TW"/>
              <a:pPr>
                <a:defRPr/>
              </a:pPr>
              <a:t>‹#›</a:t>
            </a:fld>
            <a:endParaRPr lang="en-US" altLang="zh-TW"/>
          </a:p>
        </p:txBody>
      </p:sp>
    </p:spTree>
    <p:extLst>
      <p:ext uri="{BB962C8B-B14F-4D97-AF65-F5344CB8AC3E}">
        <p14:creationId xmlns:p14="http://schemas.microsoft.com/office/powerpoint/2010/main" val="482375145"/>
      </p:ext>
    </p:extLst>
  </p:cSld>
  <p:clrMapOvr>
    <a:masterClrMapping/>
  </p:clrMapOvr>
  <p:transition spd="slow"/>
</p:sldLayout>
</file>

<file path=ppt/slideLayouts/slideLayout272.xml><?xml version="1.0" encoding="utf-8"?>
<p:sldLayout xmlns:a="http://schemas.openxmlformats.org/drawingml/2006/main" xmlns:r="http://schemas.openxmlformats.org/officeDocument/2006/relationships" xmlns:p="http://schemas.openxmlformats.org/presentationml/2006/main" userDrawn="1">
  <p:cSld name="4_空白">
    <p:spTree>
      <p:nvGrpSpPr>
        <p:cNvPr id="1" name=""/>
        <p:cNvGrpSpPr/>
        <p:nvPr/>
      </p:nvGrpSpPr>
      <p:grpSpPr>
        <a:xfrm>
          <a:off x="0" y="0"/>
          <a:ext cx="0" cy="0"/>
          <a:chOff x="0" y="0"/>
          <a:chExt cx="0" cy="0"/>
        </a:xfrm>
      </p:grpSpPr>
      <p:sp>
        <p:nvSpPr>
          <p:cNvPr id="9" name="標題 8"/>
          <p:cNvSpPr>
            <a:spLocks noGrp="1"/>
          </p:cNvSpPr>
          <p:nvPr>
            <p:ph type="title"/>
          </p:nvPr>
        </p:nvSpPr>
        <p:spPr/>
        <p:txBody>
          <a:bodyPr/>
          <a:lstStyle/>
          <a:p>
            <a:r>
              <a:rPr lang="zh-TW" altLang="en-US" smtClean="0"/>
              <a:t>按一下以編輯母片標題樣式</a:t>
            </a:r>
            <a:endParaRPr lang="zh-TW"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TW">
              <a:solidFill>
                <a:prstClr val="black">
                  <a:lumMod val="50000"/>
                  <a:lumOff val="50000"/>
                </a:prstClr>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TW">
              <a:solidFill>
                <a:prstClr val="black">
                  <a:lumMod val="50000"/>
                  <a:lumOff val="50000"/>
                </a:prstClr>
              </a:solidFill>
            </a:endParaRPr>
          </a:p>
        </p:txBody>
      </p:sp>
      <p:sp>
        <p:nvSpPr>
          <p:cNvPr id="5" name="Rectangle 6"/>
          <p:cNvSpPr>
            <a:spLocks noGrp="1" noChangeArrowheads="1"/>
          </p:cNvSpPr>
          <p:nvPr>
            <p:ph type="sldNum" sz="quarter" idx="12"/>
          </p:nvPr>
        </p:nvSpPr>
        <p:spPr/>
        <p:txBody>
          <a:bodyPr/>
          <a:lstStyle>
            <a:lvl1pPr>
              <a:defRPr/>
            </a:lvl1pPr>
          </a:lstStyle>
          <a:p>
            <a:pPr>
              <a:defRPr/>
            </a:pPr>
            <a:fld id="{2DC802F8-9CE7-4561-BEF0-FA0193F2CDC3}" type="slidenum">
              <a:rPr lang="en-US" altLang="zh-TW"/>
              <a:pPr>
                <a:defRPr/>
              </a:pPr>
              <a:t>‹#›</a:t>
            </a:fld>
            <a:endParaRPr lang="en-US" altLang="zh-TW"/>
          </a:p>
        </p:txBody>
      </p:sp>
    </p:spTree>
    <p:extLst>
      <p:ext uri="{BB962C8B-B14F-4D97-AF65-F5344CB8AC3E}">
        <p14:creationId xmlns:p14="http://schemas.microsoft.com/office/powerpoint/2010/main" val="2120648769"/>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objOnly">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301625" y="609600"/>
            <a:ext cx="8540750" cy="54895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TW">
              <a:solidFill>
                <a:prstClr val="black">
                  <a:lumMod val="50000"/>
                  <a:lumOff val="50000"/>
                </a:prstClr>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TW">
              <a:solidFill>
                <a:prstClr val="black">
                  <a:lumMod val="50000"/>
                  <a:lumOff val="50000"/>
                </a:prstClr>
              </a:solidFill>
            </a:endParaRPr>
          </a:p>
        </p:txBody>
      </p:sp>
      <p:sp>
        <p:nvSpPr>
          <p:cNvPr id="5" name="Rectangle 6"/>
          <p:cNvSpPr>
            <a:spLocks noGrp="1" noChangeArrowheads="1"/>
          </p:cNvSpPr>
          <p:nvPr>
            <p:ph type="sldNum" sz="quarter" idx="12"/>
          </p:nvPr>
        </p:nvSpPr>
        <p:spPr/>
        <p:txBody>
          <a:bodyPr/>
          <a:lstStyle>
            <a:lvl1pPr>
              <a:defRPr/>
            </a:lvl1pPr>
          </a:lstStyle>
          <a:p>
            <a:pPr>
              <a:defRPr/>
            </a:pPr>
            <a:fld id="{27302ECB-0B32-4227-97E5-4CF4AD1C6821}" type="slidenum">
              <a:rPr lang="en-US" altLang="zh-TW"/>
              <a:pPr>
                <a:defRPr/>
              </a:pPr>
              <a:t>‹#›</a:t>
            </a:fld>
            <a:endParaRPr lang="en-US" altLang="zh-TW"/>
          </a:p>
        </p:txBody>
      </p:sp>
    </p:spTree>
    <p:extLst>
      <p:ext uri="{BB962C8B-B14F-4D97-AF65-F5344CB8AC3E}">
        <p14:creationId xmlns:p14="http://schemas.microsoft.com/office/powerpoint/2010/main" val="1392031526"/>
      </p:ext>
    </p:extLst>
  </p:cSld>
  <p:clrMapOvr>
    <a:masterClrMapping/>
  </p:clrMapOvr>
  <p:transition spd="slow"/>
</p:sldLayout>
</file>

<file path=ppt/slideLayouts/slideLayout274.xml><?xml version="1.0" encoding="utf-8"?>
<p:sldLayout xmlns:a="http://schemas.openxmlformats.org/drawingml/2006/main" xmlns:r="http://schemas.openxmlformats.org/officeDocument/2006/relationships" xmlns:p="http://schemas.openxmlformats.org/presentationml/2006/main" type="tbl">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251520" y="330986"/>
            <a:ext cx="8640960" cy="922114"/>
          </a:xfrm>
        </p:spPr>
        <p:txBody>
          <a:bodyPr/>
          <a:lstStyle>
            <a:lvl1pPr>
              <a:defRPr sz="3200"/>
            </a:lvl1pPr>
          </a:lstStyle>
          <a:p>
            <a:r>
              <a:rPr lang="zh-TW" altLang="en-US" dirty="0" smtClean="0"/>
              <a:t>按一下以編輯母片標題樣式</a:t>
            </a:r>
            <a:endParaRPr lang="zh-TW" altLang="en-US" dirty="0"/>
          </a:p>
        </p:txBody>
      </p:sp>
      <p:sp>
        <p:nvSpPr>
          <p:cNvPr id="3" name="表格版面配置區 2"/>
          <p:cNvSpPr>
            <a:spLocks noGrp="1"/>
          </p:cNvSpPr>
          <p:nvPr>
            <p:ph type="tbl" idx="1"/>
          </p:nvPr>
        </p:nvSpPr>
        <p:spPr>
          <a:xfrm>
            <a:off x="251520" y="1340768"/>
            <a:ext cx="8640960" cy="4785395"/>
          </a:xfrm>
        </p:spPr>
        <p:txBody>
          <a:bodyPr rtlCol="0">
            <a:normAutofit/>
          </a:bodyPr>
          <a:lstStyle/>
          <a:p>
            <a:pPr lvl="0"/>
            <a:endParaRPr lang="zh-TW" altLang="en-US" noProof="0" dirty="0" smtClean="0"/>
          </a:p>
        </p:txBody>
      </p:sp>
      <p:sp>
        <p:nvSpPr>
          <p:cNvPr id="4" name="日期版面配置區 3"/>
          <p:cNvSpPr>
            <a:spLocks noGrp="1"/>
          </p:cNvSpPr>
          <p:nvPr>
            <p:ph type="dt" sz="half" idx="10"/>
          </p:nvPr>
        </p:nvSpPr>
        <p:spPr>
          <a:xfrm>
            <a:off x="457200" y="6251575"/>
            <a:ext cx="2133600" cy="476250"/>
          </a:xfrm>
        </p:spPr>
        <p:txBody>
          <a:bodyPr/>
          <a:lstStyle>
            <a:lvl1pPr>
              <a:defRPr/>
            </a:lvl1pPr>
          </a:lstStyle>
          <a:p>
            <a:pPr>
              <a:defRPr/>
            </a:pPr>
            <a:endParaRPr lang="en-US" altLang="zh-TW">
              <a:solidFill>
                <a:prstClr val="black">
                  <a:lumMod val="50000"/>
                  <a:lumOff val="50000"/>
                </a:prstClr>
              </a:solidFill>
            </a:endParaRPr>
          </a:p>
        </p:txBody>
      </p:sp>
      <p:sp>
        <p:nvSpPr>
          <p:cNvPr id="5" name="投影片編號版面配置區 4"/>
          <p:cNvSpPr>
            <a:spLocks noGrp="1"/>
          </p:cNvSpPr>
          <p:nvPr>
            <p:ph type="sldNum" sz="quarter" idx="11"/>
          </p:nvPr>
        </p:nvSpPr>
        <p:spPr>
          <a:xfrm>
            <a:off x="6553200" y="6248400"/>
            <a:ext cx="2133600" cy="476250"/>
          </a:xfrm>
        </p:spPr>
        <p:txBody>
          <a:bodyPr/>
          <a:lstStyle>
            <a:lvl1pPr>
              <a:defRPr/>
            </a:lvl1pPr>
          </a:lstStyle>
          <a:p>
            <a:pPr>
              <a:defRPr/>
            </a:pPr>
            <a:fld id="{C6EEE76B-885F-4C22-8C40-B6A3F07523E5}" type="slidenum">
              <a:rPr lang="en-US" altLang="zh-TW"/>
              <a:pPr>
                <a:defRPr/>
              </a:pPr>
              <a:t>‹#›</a:t>
            </a:fld>
            <a:endParaRPr lang="en-US" altLang="zh-TW"/>
          </a:p>
        </p:txBody>
      </p:sp>
      <p:sp>
        <p:nvSpPr>
          <p:cNvPr id="6" name="頁尾版面配置區 5"/>
          <p:cNvSpPr>
            <a:spLocks noGrp="1"/>
          </p:cNvSpPr>
          <p:nvPr>
            <p:ph type="ftr" sz="quarter" idx="12"/>
          </p:nvPr>
        </p:nvSpPr>
        <p:spPr>
          <a:xfrm>
            <a:off x="3124200" y="6248400"/>
            <a:ext cx="2895600" cy="476250"/>
          </a:xfrm>
        </p:spPr>
        <p:txBody>
          <a:bodyPr/>
          <a:lstStyle>
            <a:lvl1pPr>
              <a:defRPr/>
            </a:lvl1pPr>
          </a:lstStyle>
          <a:p>
            <a:pPr>
              <a:defRPr/>
            </a:pPr>
            <a:endParaRPr lang="en-US" altLang="zh-TW">
              <a:solidFill>
                <a:prstClr val="black">
                  <a:lumMod val="50000"/>
                  <a:lumOff val="50000"/>
                </a:prstClr>
              </a:solidFill>
            </a:endParaRPr>
          </a:p>
        </p:txBody>
      </p:sp>
    </p:spTree>
    <p:extLst>
      <p:ext uri="{BB962C8B-B14F-4D97-AF65-F5344CB8AC3E}">
        <p14:creationId xmlns:p14="http://schemas.microsoft.com/office/powerpoint/2010/main" val="158684414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objAndTwoObj">
  <p:cSld name="標題，1 個大物件與 2 個小物件">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lvl1pPr>
              <a:buNone/>
              <a:defRPr/>
            </a:lvl1pPr>
          </a:lstStyle>
          <a:p>
            <a:r>
              <a:rPr lang="zh-TW" altLang="en-US" dirty="0" smtClean="0"/>
              <a:t>按一下以編輯母片標題樣式</a:t>
            </a:r>
            <a:endParaRPr lang="zh-TW" altLang="en-US" dirty="0"/>
          </a:p>
        </p:txBody>
      </p:sp>
      <p:sp>
        <p:nvSpPr>
          <p:cNvPr id="3" name="內容版面配置區 2"/>
          <p:cNvSpPr>
            <a:spLocks noGrp="1"/>
          </p:cNvSpPr>
          <p:nvPr>
            <p:ph sz="half" idx="1"/>
          </p:nvPr>
        </p:nvSpPr>
        <p:spPr>
          <a:xfrm>
            <a:off x="301625"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8200" y="1905000"/>
            <a:ext cx="4194175" cy="20208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4648200" y="4078288"/>
            <a:ext cx="4194175" cy="20208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Rectangle 4"/>
          <p:cNvSpPr>
            <a:spLocks noGrp="1" noChangeArrowheads="1"/>
          </p:cNvSpPr>
          <p:nvPr>
            <p:ph type="dt" sz="half" idx="10"/>
          </p:nvPr>
        </p:nvSpPr>
        <p:spPr/>
        <p:txBody>
          <a:bodyPr/>
          <a:lstStyle>
            <a:lvl1pPr>
              <a:defRPr/>
            </a:lvl1pPr>
          </a:lstStyle>
          <a:p>
            <a:pPr>
              <a:defRPr/>
            </a:pPr>
            <a:endParaRPr lang="en-US" altLang="zh-TW">
              <a:solidFill>
                <a:prstClr val="black">
                  <a:lumMod val="50000"/>
                  <a:lumOff val="50000"/>
                </a:prstClr>
              </a:solidFill>
            </a:endParaRPr>
          </a:p>
        </p:txBody>
      </p:sp>
      <p:sp>
        <p:nvSpPr>
          <p:cNvPr id="7" name="Rectangle 5"/>
          <p:cNvSpPr>
            <a:spLocks noGrp="1" noChangeArrowheads="1"/>
          </p:cNvSpPr>
          <p:nvPr>
            <p:ph type="ftr" sz="quarter" idx="11"/>
          </p:nvPr>
        </p:nvSpPr>
        <p:spPr/>
        <p:txBody>
          <a:bodyPr/>
          <a:lstStyle>
            <a:lvl1pPr>
              <a:defRPr/>
            </a:lvl1pPr>
          </a:lstStyle>
          <a:p>
            <a:pPr>
              <a:defRPr/>
            </a:pPr>
            <a:endParaRPr lang="en-US" altLang="zh-TW">
              <a:solidFill>
                <a:prstClr val="black">
                  <a:lumMod val="50000"/>
                  <a:lumOff val="50000"/>
                </a:prstClr>
              </a:solidFill>
            </a:endParaRPr>
          </a:p>
        </p:txBody>
      </p:sp>
      <p:sp>
        <p:nvSpPr>
          <p:cNvPr id="8" name="Rectangle 6"/>
          <p:cNvSpPr>
            <a:spLocks noGrp="1" noChangeArrowheads="1"/>
          </p:cNvSpPr>
          <p:nvPr>
            <p:ph type="sldNum" sz="quarter" idx="12"/>
          </p:nvPr>
        </p:nvSpPr>
        <p:spPr/>
        <p:txBody>
          <a:bodyPr/>
          <a:lstStyle>
            <a:lvl1pPr>
              <a:defRPr/>
            </a:lvl1pPr>
          </a:lstStyle>
          <a:p>
            <a:pPr>
              <a:defRPr/>
            </a:pPr>
            <a:fld id="{2D7F15FF-7E77-44A8-A2E7-E9CD0BC2D749}" type="slidenum">
              <a:rPr lang="en-US" altLang="zh-TW"/>
              <a:pPr>
                <a:defRPr/>
              </a:pPr>
              <a:t>‹#›</a:t>
            </a:fld>
            <a:endParaRPr lang="en-US" altLang="zh-TW"/>
          </a:p>
        </p:txBody>
      </p:sp>
    </p:spTree>
    <p:extLst>
      <p:ext uri="{BB962C8B-B14F-4D97-AF65-F5344CB8AC3E}">
        <p14:creationId xmlns:p14="http://schemas.microsoft.com/office/powerpoint/2010/main" val="3840911715"/>
      </p:ext>
    </p:extLst>
  </p:cSld>
  <p:clrMapOvr>
    <a:masterClrMapping/>
  </p:clrMapOvr>
  <p:transition spd="slow"/>
</p:sldLayout>
</file>

<file path=ppt/slideLayouts/slideLayout276.xml><?xml version="1.0" encoding="utf-8"?>
<p:sldLayout xmlns:a="http://schemas.openxmlformats.org/drawingml/2006/main" xmlns:r="http://schemas.openxmlformats.org/officeDocument/2006/relationships" xmlns:p="http://schemas.openxmlformats.org/presentationml/2006/main" userDrawn="1">
  <p:cSld name="1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241467" y="260648"/>
            <a:ext cx="8640959" cy="1008112"/>
          </a:xfrm>
        </p:spPr>
        <p:txBody>
          <a:bodyPr/>
          <a:lstStyle>
            <a:lvl1pPr>
              <a:buNone/>
              <a:defRPr sz="3200"/>
            </a:lvl1pPr>
          </a:lstStyle>
          <a:p>
            <a:endParaRPr lang="zh-TW" altLang="en-US" dirty="0"/>
          </a:p>
        </p:txBody>
      </p:sp>
      <p:sp>
        <p:nvSpPr>
          <p:cNvPr id="3" name="Rectangle 4"/>
          <p:cNvSpPr>
            <a:spLocks noGrp="1" noChangeArrowheads="1"/>
          </p:cNvSpPr>
          <p:nvPr>
            <p:ph type="dt" sz="half" idx="10"/>
          </p:nvPr>
        </p:nvSpPr>
        <p:spPr/>
        <p:txBody>
          <a:bodyPr/>
          <a:lstStyle>
            <a:lvl1pPr>
              <a:defRPr/>
            </a:lvl1pPr>
          </a:lstStyle>
          <a:p>
            <a:pPr>
              <a:defRPr/>
            </a:pPr>
            <a:endParaRPr lang="en-US" altLang="zh-TW">
              <a:solidFill>
                <a:prstClr val="black">
                  <a:lumMod val="50000"/>
                  <a:lumOff val="50000"/>
                </a:prstClr>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TW">
              <a:solidFill>
                <a:prstClr val="black">
                  <a:lumMod val="50000"/>
                  <a:lumOff val="50000"/>
                </a:prstClr>
              </a:solidFill>
            </a:endParaRPr>
          </a:p>
        </p:txBody>
      </p:sp>
      <p:sp>
        <p:nvSpPr>
          <p:cNvPr id="5" name="Rectangle 6"/>
          <p:cNvSpPr>
            <a:spLocks noGrp="1" noChangeArrowheads="1"/>
          </p:cNvSpPr>
          <p:nvPr>
            <p:ph type="sldNum" sz="quarter" idx="12"/>
          </p:nvPr>
        </p:nvSpPr>
        <p:spPr/>
        <p:txBody>
          <a:bodyPr/>
          <a:lstStyle>
            <a:lvl1pPr>
              <a:defRPr/>
            </a:lvl1pPr>
          </a:lstStyle>
          <a:p>
            <a:pPr>
              <a:defRPr/>
            </a:pPr>
            <a:fld id="{9F4E7159-14D6-44C8-8E52-CE198126B0D9}" type="slidenum">
              <a:rPr lang="en-US" altLang="zh-TW"/>
              <a:pPr>
                <a:defRPr/>
              </a:pPr>
              <a:t>‹#›</a:t>
            </a:fld>
            <a:endParaRPr lang="en-US" altLang="zh-TW"/>
          </a:p>
        </p:txBody>
      </p:sp>
    </p:spTree>
    <p:extLst>
      <p:ext uri="{BB962C8B-B14F-4D97-AF65-F5344CB8AC3E}">
        <p14:creationId xmlns:p14="http://schemas.microsoft.com/office/powerpoint/2010/main" val="3837737205"/>
      </p:ext>
    </p:extLst>
  </p:cSld>
  <p:clrMapOvr>
    <a:masterClrMapping/>
  </p:clrMapOvr>
  <p:transition/>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5_空白">
    <p:spTree>
      <p:nvGrpSpPr>
        <p:cNvPr id="1" name=""/>
        <p:cNvGrpSpPr/>
        <p:nvPr/>
      </p:nvGrpSpPr>
      <p:grpSpPr>
        <a:xfrm>
          <a:off x="0" y="0"/>
          <a:ext cx="0" cy="0"/>
          <a:chOff x="0" y="0"/>
          <a:chExt cx="0" cy="0"/>
        </a:xfrm>
      </p:grpSpPr>
      <p:sp>
        <p:nvSpPr>
          <p:cNvPr id="9" name="標題 8"/>
          <p:cNvSpPr>
            <a:spLocks noGrp="1"/>
          </p:cNvSpPr>
          <p:nvPr>
            <p:ph type="title"/>
          </p:nvPr>
        </p:nvSpPr>
        <p:spPr>
          <a:xfrm>
            <a:off x="971601" y="2492896"/>
            <a:ext cx="7334200" cy="936104"/>
          </a:xfrm>
        </p:spPr>
        <p:txBody>
          <a:bodyPr/>
          <a:lstStyle>
            <a:lvl1pPr>
              <a:buNone/>
              <a:defRPr/>
            </a:lvl1pPr>
          </a:lstStyle>
          <a:p>
            <a:r>
              <a:rPr lang="zh-TW" altLang="en-US" dirty="0" smtClean="0"/>
              <a:t>按一下以編輯母片標題樣式</a:t>
            </a:r>
            <a:endParaRPr lang="zh-TW" altLang="en-US" dirty="0"/>
          </a:p>
        </p:txBody>
      </p:sp>
      <p:sp>
        <p:nvSpPr>
          <p:cNvPr id="3" name="Rectangle 4"/>
          <p:cNvSpPr>
            <a:spLocks noGrp="1" noChangeArrowheads="1"/>
          </p:cNvSpPr>
          <p:nvPr>
            <p:ph type="dt" sz="half" idx="10"/>
          </p:nvPr>
        </p:nvSpPr>
        <p:spPr/>
        <p:txBody>
          <a:bodyPr/>
          <a:lstStyle>
            <a:lvl1pPr>
              <a:defRPr/>
            </a:lvl1pPr>
          </a:lstStyle>
          <a:p>
            <a:pPr>
              <a:defRPr/>
            </a:pPr>
            <a:endParaRPr lang="en-US" altLang="zh-TW">
              <a:solidFill>
                <a:prstClr val="black">
                  <a:lumMod val="50000"/>
                  <a:lumOff val="50000"/>
                </a:prstClr>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TW">
              <a:solidFill>
                <a:prstClr val="black">
                  <a:lumMod val="50000"/>
                  <a:lumOff val="50000"/>
                </a:prstClr>
              </a:solidFill>
            </a:endParaRPr>
          </a:p>
        </p:txBody>
      </p:sp>
      <p:sp>
        <p:nvSpPr>
          <p:cNvPr id="5" name="Rectangle 6"/>
          <p:cNvSpPr>
            <a:spLocks noGrp="1" noChangeArrowheads="1"/>
          </p:cNvSpPr>
          <p:nvPr>
            <p:ph type="sldNum" sz="quarter" idx="12"/>
          </p:nvPr>
        </p:nvSpPr>
        <p:spPr/>
        <p:txBody>
          <a:bodyPr/>
          <a:lstStyle>
            <a:lvl1pPr>
              <a:defRPr/>
            </a:lvl1pPr>
          </a:lstStyle>
          <a:p>
            <a:pPr>
              <a:defRPr/>
            </a:pPr>
            <a:fld id="{9FE52E00-556F-4D2C-B205-BE95B532A257}" type="slidenum">
              <a:rPr lang="en-US" altLang="zh-TW"/>
              <a:pPr>
                <a:defRPr/>
              </a:pPr>
              <a:t>‹#›</a:t>
            </a:fld>
            <a:endParaRPr lang="en-US" altLang="zh-TW"/>
          </a:p>
        </p:txBody>
      </p:sp>
    </p:spTree>
    <p:extLst>
      <p:ext uri="{BB962C8B-B14F-4D97-AF65-F5344CB8AC3E}">
        <p14:creationId xmlns:p14="http://schemas.microsoft.com/office/powerpoint/2010/main" val="2133418777"/>
      </p:ext>
    </p:extLst>
  </p:cSld>
  <p:clrMapOvr>
    <a:masterClrMapping/>
  </p:clrMapOvr>
  <p:transition/>
</p:sldLayout>
</file>

<file path=ppt/slideLayouts/slideLayout278.xml><?xml version="1.0" encoding="utf-8"?>
<p:sldLayout xmlns:a="http://schemas.openxmlformats.org/drawingml/2006/main" xmlns:r="http://schemas.openxmlformats.org/officeDocument/2006/relationships" xmlns:p="http://schemas.openxmlformats.org/presentationml/2006/main" userDrawn="1">
  <p:cSld name="2_空白">
    <p:spTree>
      <p:nvGrpSpPr>
        <p:cNvPr id="1" name=""/>
        <p:cNvGrpSpPr/>
        <p:nvPr/>
      </p:nvGrpSpPr>
      <p:grpSpPr>
        <a:xfrm>
          <a:off x="0" y="0"/>
          <a:ext cx="0" cy="0"/>
          <a:chOff x="0" y="0"/>
          <a:chExt cx="0" cy="0"/>
        </a:xfrm>
      </p:grpSpPr>
      <p:sp>
        <p:nvSpPr>
          <p:cNvPr id="9" name="標題 8"/>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日期版面配置區 1"/>
          <p:cNvSpPr>
            <a:spLocks noGrp="1"/>
          </p:cNvSpPr>
          <p:nvPr>
            <p:ph type="dt" sz="half" idx="10"/>
          </p:nvPr>
        </p:nvSpPr>
        <p:spPr>
          <a:xfrm>
            <a:off x="457200" y="6245225"/>
            <a:ext cx="2133600" cy="476250"/>
          </a:xfrm>
        </p:spPr>
        <p:txBody>
          <a:bodyPr/>
          <a:lstStyle>
            <a:lvl1pPr>
              <a:defRPr sz="1800">
                <a:latin typeface="Arial" pitchFamily="34" charset="0"/>
                <a:ea typeface="新細明體" pitchFamily="18" charset="-120"/>
                <a:cs typeface="+mn-cs"/>
              </a:defRPr>
            </a:lvl1pPr>
          </a:lstStyle>
          <a:p>
            <a:pPr>
              <a:defRPr/>
            </a:pPr>
            <a:endParaRPr lang="en-US" altLang="zh-TW">
              <a:solidFill>
                <a:prstClr val="black">
                  <a:lumMod val="50000"/>
                  <a:lumOff val="50000"/>
                </a:prstClr>
              </a:solidFill>
            </a:endParaRPr>
          </a:p>
        </p:txBody>
      </p:sp>
      <p:sp>
        <p:nvSpPr>
          <p:cNvPr id="4" name="頁尾版面配置區 2"/>
          <p:cNvSpPr>
            <a:spLocks noGrp="1"/>
          </p:cNvSpPr>
          <p:nvPr>
            <p:ph type="ftr" sz="quarter" idx="11"/>
          </p:nvPr>
        </p:nvSpPr>
        <p:spPr>
          <a:xfrm>
            <a:off x="3124200" y="6245225"/>
            <a:ext cx="2895600" cy="476250"/>
          </a:xfrm>
        </p:spPr>
        <p:txBody>
          <a:bodyPr/>
          <a:lstStyle>
            <a:lvl1pPr>
              <a:defRPr sz="1800">
                <a:latin typeface="Arial" pitchFamily="34" charset="0"/>
                <a:ea typeface="新細明體" pitchFamily="18" charset="-120"/>
                <a:cs typeface="+mn-cs"/>
              </a:defRPr>
            </a:lvl1pPr>
          </a:lstStyle>
          <a:p>
            <a:pPr>
              <a:defRPr/>
            </a:pPr>
            <a:endParaRPr lang="en-US" altLang="zh-TW">
              <a:solidFill>
                <a:prstClr val="black">
                  <a:lumMod val="50000"/>
                  <a:lumOff val="50000"/>
                </a:prstClr>
              </a:solidFill>
            </a:endParaRPr>
          </a:p>
        </p:txBody>
      </p:sp>
      <p:sp>
        <p:nvSpPr>
          <p:cNvPr id="5" name="投影片編號版面配置區 3"/>
          <p:cNvSpPr>
            <a:spLocks noGrp="1"/>
          </p:cNvSpPr>
          <p:nvPr>
            <p:ph type="sldNum" sz="quarter" idx="12"/>
          </p:nvPr>
        </p:nvSpPr>
        <p:spPr>
          <a:xfrm>
            <a:off x="6553200" y="6245225"/>
            <a:ext cx="2133600" cy="476250"/>
          </a:xfrm>
        </p:spPr>
        <p:txBody>
          <a:bodyPr/>
          <a:lstStyle>
            <a:lvl1pPr>
              <a:defRPr sz="1800"/>
            </a:lvl1pPr>
          </a:lstStyle>
          <a:p>
            <a:pPr>
              <a:defRPr/>
            </a:pPr>
            <a:fld id="{60BAF7E8-7D07-4D53-9AFB-3DA69A440C93}" type="slidenum">
              <a:rPr lang="en-US" altLang="zh-TW"/>
              <a:pPr>
                <a:defRPr/>
              </a:pPr>
              <a:t>‹#›</a:t>
            </a:fld>
            <a:endParaRPr lang="en-US" altLang="zh-TW"/>
          </a:p>
        </p:txBody>
      </p:sp>
    </p:spTree>
    <p:extLst>
      <p:ext uri="{BB962C8B-B14F-4D97-AF65-F5344CB8AC3E}">
        <p14:creationId xmlns:p14="http://schemas.microsoft.com/office/powerpoint/2010/main" val="2911239600"/>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title" preserve="1">
  <p:cSld name="標題投影片">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2578" name="Rectangle 2"/>
          <p:cNvSpPr>
            <a:spLocks noGrp="1" noRot="1" noChangeArrowheads="1"/>
          </p:cNvSpPr>
          <p:nvPr>
            <p:ph type="ctrTitle"/>
          </p:nvPr>
        </p:nvSpPr>
        <p:spPr>
          <a:xfrm>
            <a:off x="685800" y="2286000"/>
            <a:ext cx="7772400" cy="1143000"/>
          </a:xfrm>
        </p:spPr>
        <p:txBody>
          <a:bodyPr/>
          <a:lstStyle>
            <a:lvl1pPr>
              <a:defRPr/>
            </a:lvl1pPr>
          </a:lstStyle>
          <a:p>
            <a:r>
              <a:rPr lang="zh-TW" altLang="en-US"/>
              <a:t>按一下以編輯母片標題樣式</a:t>
            </a:r>
          </a:p>
        </p:txBody>
      </p:sp>
      <p:sp>
        <p:nvSpPr>
          <p:cNvPr id="152579" name="Rectangle 3"/>
          <p:cNvSpPr>
            <a:spLocks noGrp="1" noRot="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zh-TW" altLang="en-US"/>
              <a:t>按一下以編輯母片副標題樣式</a:t>
            </a:r>
          </a:p>
        </p:txBody>
      </p:sp>
      <p:sp>
        <p:nvSpPr>
          <p:cNvPr id="4" name="Rectangle 4"/>
          <p:cNvSpPr>
            <a:spLocks noGrp="1" noChangeArrowheads="1"/>
          </p:cNvSpPr>
          <p:nvPr>
            <p:ph type="dt" sz="half" idx="10"/>
          </p:nvPr>
        </p:nvSpPr>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p:txBody>
          <a:bodyPr/>
          <a:lstStyle>
            <a:lvl1pPr>
              <a:defRPr/>
            </a:lvl1pPr>
          </a:lstStyle>
          <a:p>
            <a:pPr>
              <a:defRPr/>
            </a:pPr>
            <a:fld id="{93058568-F1C9-455E-B535-D9A39893CBF1}"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1442658748"/>
      </p:ext>
    </p:extLst>
  </p:cSld>
  <p:clrMapOvr>
    <a:masterClrMapping/>
  </p:clrMapOvr>
  <p:transition spd="slow"/>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4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1115616" y="274638"/>
            <a:ext cx="7776864" cy="994122"/>
          </a:xfrm>
        </p:spPr>
        <p:txBody>
          <a:bodyPr/>
          <a:lstStyle/>
          <a:p>
            <a:r>
              <a:rPr lang="zh-TW" altLang="en-US" dirty="0" smtClean="0"/>
              <a:t>按一下以編輯母片標題樣式</a:t>
            </a:r>
            <a:endParaRPr lang="zh-TW" altLang="en-US" dirty="0"/>
          </a:p>
        </p:txBody>
      </p:sp>
      <p:sp>
        <p:nvSpPr>
          <p:cNvPr id="7" name="內容版面配置區 6"/>
          <p:cNvSpPr>
            <a:spLocks noGrp="1"/>
          </p:cNvSpPr>
          <p:nvPr>
            <p:ph sz="quarter" idx="13"/>
          </p:nvPr>
        </p:nvSpPr>
        <p:spPr>
          <a:xfrm>
            <a:off x="1116013" y="1412875"/>
            <a:ext cx="7777162" cy="4824413"/>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C9ADBC1B-65E6-4BE2-A280-5F6124D1175D}" type="datetime1">
              <a:rPr lang="zh-TW" altLang="en-US"/>
              <a:pPr>
                <a:defRPr/>
              </a:pPr>
              <a:t>2022/03/09</a:t>
            </a:fld>
            <a:endParaRPr lang="zh-TW" altLang="en-US" dirty="0"/>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673AE4CB-7274-48FF-A9F3-811330E66690}" type="slidenum">
              <a:rPr lang="zh-TW" altLang="en-US"/>
              <a:pPr>
                <a:defRPr/>
              </a:pPr>
              <a:t>‹#›</a:t>
            </a:fld>
            <a:endParaRPr lang="zh-TW" altLang="en-US"/>
          </a:p>
        </p:txBody>
      </p:sp>
    </p:spTree>
    <p:extLst>
      <p:ext uri="{BB962C8B-B14F-4D97-AF65-F5344CB8AC3E}">
        <p14:creationId xmlns:p14="http://schemas.microsoft.com/office/powerpoint/2010/main" val="1380034968"/>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B6F011-ADB9-4E9E-8CCD-642CAF06CB3B}"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3206097520"/>
      </p:ext>
    </p:extLst>
  </p:cSld>
  <p:clrMapOvr>
    <a:masterClrMapping/>
  </p:clrMapOvr>
  <p:transition spd="slow"/>
</p:sldLayout>
</file>

<file path=ppt/slideLayouts/slideLayout281.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28E8B44-413A-4DD0-B5AF-A5DFB8D0DC79}"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1731545504"/>
      </p:ext>
    </p:extLst>
  </p:cSld>
  <p:clrMapOvr>
    <a:masterClrMapping/>
  </p:clrMapOvr>
  <p:transition spd="slow"/>
</p:sldLayout>
</file>

<file path=ppt/slideLayouts/slideLayout282.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01625" y="1905000"/>
            <a:ext cx="4194175" cy="4194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905000"/>
            <a:ext cx="4194175" cy="4194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DB365EB-4EEB-43A3-8880-F106E74FB809}"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4008323799"/>
      </p:ext>
    </p:extLst>
  </p:cSld>
  <p:clrMapOvr>
    <a:masterClrMapping/>
  </p:clrMapOvr>
  <p:transition spd="slow"/>
</p:sldLayout>
</file>

<file path=ppt/slideLayouts/slideLayout283.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21143C2-A222-47B8-B477-9EA463A17D1B}"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1505053649"/>
      </p:ext>
    </p:extLst>
  </p:cSld>
  <p:clrMapOvr>
    <a:masterClrMapping/>
  </p:clrMapOvr>
  <p:transition spd="slow"/>
</p:sldLayout>
</file>

<file path=ppt/slideLayouts/slideLayout284.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E2AA751-DDCA-428A-BDA4-A6F85B9A7471}"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572777992"/>
      </p:ext>
    </p:extLst>
  </p:cSld>
  <p:clrMapOvr>
    <a:masterClrMapping/>
  </p:clrMapOvr>
  <p:transition spd="slow"/>
</p:sldLayout>
</file>

<file path=ppt/slideLayouts/slideLayout28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8C013D6-23E9-4458-B52A-CB8B599C0679}"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4130695326"/>
      </p:ext>
    </p:extLst>
  </p:cSld>
  <p:clrMapOvr>
    <a:masterClrMapping/>
  </p:clrMapOvr>
  <p:transition spd="slow"/>
</p:sldLayout>
</file>

<file path=ppt/slideLayouts/slideLayout286.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C8F6998-F8A0-499A-96BE-F3CB68D6A63B}"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3844253830"/>
      </p:ext>
    </p:extLst>
  </p:cSld>
  <p:clrMapOvr>
    <a:masterClrMapping/>
  </p:clrMapOvr>
  <p:transition spd="slow"/>
</p:sldLayout>
</file>

<file path=ppt/slideLayouts/slideLayout287.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03C1A7C-99FA-4B6F-9F9D-1FEA5F06D3E0}"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3393011090"/>
      </p:ext>
    </p:extLst>
  </p:cSld>
  <p:clrMapOvr>
    <a:masterClrMapping/>
  </p:clrMapOvr>
  <p:transition spd="slow"/>
</p:sldLayout>
</file>

<file path=ppt/slideLayouts/slideLayout288.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0812207-1E7D-4304-AC02-2CE1711A1746}"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4090796283"/>
      </p:ext>
    </p:extLst>
  </p:cSld>
  <p:clrMapOvr>
    <a:masterClrMapping/>
  </p:clrMapOvr>
  <p:transition spd="slow"/>
</p:sldLayout>
</file>

<file path=ppt/slideLayouts/slideLayout289.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707188" y="609600"/>
            <a:ext cx="2135187" cy="54895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01625" y="609600"/>
            <a:ext cx="6253163" cy="54895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1ADB9E0-4ADE-4628-BDE6-89299E1291B5}"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4225786706"/>
      </p:ext>
    </p:extLst>
  </p:cSld>
  <p:clrMapOvr>
    <a:masterClrMapping/>
  </p:clrMapOvr>
  <p:transition spd="slow"/>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0EB820F-C33C-416B-9DEA-68A52920EF1F}"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7911C47-B7A0-4D99-8A24-15372835DAA5}"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899896616"/>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objAndTx" preserve="1">
  <p:cSld name="標題，物件及文字">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01625"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648200"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33ADC4C-BA80-4B04-8EE2-2C01B0434DFA}"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2182474440"/>
      </p:ext>
    </p:extLst>
  </p:cSld>
  <p:clrMapOvr>
    <a:masterClrMapping/>
  </p:clrMapOvr>
  <p:transition spd="slow"/>
</p:sldLayout>
</file>

<file path=ppt/slideLayouts/slideLayout291.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301625"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31B1C3F-6F1D-432E-957B-0FF3FC8F7E43}"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883654490"/>
      </p:ext>
    </p:extLst>
  </p:cSld>
  <p:clrMapOvr>
    <a:masterClrMapping/>
  </p:clrMapOvr>
  <p:transition spd="slow"/>
</p:sldLayout>
</file>

<file path=ppt/slideLayouts/slideLayout292.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301625" y="609600"/>
            <a:ext cx="8540750" cy="54895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43838482-7415-413D-B803-9DB394FC2A7D}"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1886294371"/>
      </p:ext>
    </p:extLst>
  </p:cSld>
  <p:clrMapOvr>
    <a:masterClrMapping/>
  </p:clrMapOvr>
  <p:transition spd="slow"/>
</p:sldLayout>
</file>

<file path=ppt/slideLayouts/slideLayout293.xml><?xml version="1.0" encoding="utf-8"?>
<p:sldLayout xmlns:a="http://schemas.openxmlformats.org/drawingml/2006/main" xmlns:r="http://schemas.openxmlformats.org/officeDocument/2006/relationships" xmlns:p="http://schemas.openxmlformats.org/presentationml/2006/main" type="tbl">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457200" y="1600200"/>
            <a:ext cx="8229600" cy="4525963"/>
          </a:xfrm>
        </p:spPr>
        <p:txBody>
          <a:bodyPr/>
          <a:lstStyle/>
          <a:p>
            <a:pPr lvl="0"/>
            <a:endParaRPr lang="zh-TW" altLang="en-US" noProof="0" smtClean="0"/>
          </a:p>
        </p:txBody>
      </p:sp>
      <p:sp>
        <p:nvSpPr>
          <p:cNvPr id="4" name="日期版面配置區 3"/>
          <p:cNvSpPr>
            <a:spLocks noGrp="1"/>
          </p:cNvSpPr>
          <p:nvPr>
            <p:ph type="dt" sz="half" idx="10"/>
          </p:nvPr>
        </p:nvSpPr>
        <p:spPr>
          <a:xfrm>
            <a:off x="457200" y="6251575"/>
            <a:ext cx="2133600" cy="476250"/>
          </a:xfrm>
        </p:spPr>
        <p:txBody>
          <a:bodyPr/>
          <a:lstStyle>
            <a:lvl1pPr>
              <a:defRPr/>
            </a:lvl1pPr>
          </a:lstStyle>
          <a:p>
            <a:pPr>
              <a:defRPr/>
            </a:pPr>
            <a:endParaRPr lang="en-US" altLang="zh-TW">
              <a:solidFill>
                <a:srgbClr val="007A77"/>
              </a:solidFill>
            </a:endParaRPr>
          </a:p>
        </p:txBody>
      </p:sp>
      <p:sp>
        <p:nvSpPr>
          <p:cNvPr id="5" name="投影片編號版面配置區 4"/>
          <p:cNvSpPr>
            <a:spLocks noGrp="1"/>
          </p:cNvSpPr>
          <p:nvPr>
            <p:ph type="sldNum" sz="quarter" idx="11"/>
          </p:nvPr>
        </p:nvSpPr>
        <p:spPr>
          <a:xfrm>
            <a:off x="6553200" y="6248400"/>
            <a:ext cx="2133600" cy="476250"/>
          </a:xfrm>
        </p:spPr>
        <p:txBody>
          <a:bodyPr/>
          <a:lstStyle>
            <a:lvl1pPr>
              <a:defRPr/>
            </a:lvl1pPr>
          </a:lstStyle>
          <a:p>
            <a:pPr>
              <a:defRPr/>
            </a:pPr>
            <a:fld id="{9E4D217B-C862-4664-AB0F-5B1C048E3416}" type="slidenum">
              <a:rPr lang="en-US" altLang="zh-TW">
                <a:solidFill>
                  <a:srgbClr val="007A77"/>
                </a:solidFill>
              </a:rPr>
              <a:pPr>
                <a:defRPr/>
              </a:pPr>
              <a:t>‹#›</a:t>
            </a:fld>
            <a:endParaRPr lang="en-US" altLang="zh-TW">
              <a:solidFill>
                <a:srgbClr val="007A77"/>
              </a:solidFill>
            </a:endParaRPr>
          </a:p>
        </p:txBody>
      </p:sp>
      <p:sp>
        <p:nvSpPr>
          <p:cNvPr id="6" name="頁尾版面配置區 5"/>
          <p:cNvSpPr>
            <a:spLocks noGrp="1"/>
          </p:cNvSpPr>
          <p:nvPr>
            <p:ph type="ftr" sz="quarter" idx="12"/>
          </p:nvPr>
        </p:nvSpPr>
        <p:spPr>
          <a:xfrm>
            <a:off x="3124200" y="6248400"/>
            <a:ext cx="2895600" cy="476250"/>
          </a:xfrm>
        </p:spPr>
        <p:txBody>
          <a:bodyPr/>
          <a:lstStyle>
            <a:lvl1pPr>
              <a:defRPr/>
            </a:lvl1pPr>
          </a:lstStyle>
          <a:p>
            <a:pPr>
              <a:defRPr/>
            </a:pPr>
            <a:endParaRPr lang="en-US" altLang="zh-TW">
              <a:solidFill>
                <a:srgbClr val="007A77"/>
              </a:solidFill>
            </a:endParaRPr>
          </a:p>
        </p:txBody>
      </p:sp>
    </p:spTree>
    <p:extLst>
      <p:ext uri="{BB962C8B-B14F-4D97-AF65-F5344CB8AC3E}">
        <p14:creationId xmlns:p14="http://schemas.microsoft.com/office/powerpoint/2010/main" val="1593006395"/>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fourObj">
  <p:cSld name="標題，四項物件">
    <p:spTree>
      <p:nvGrpSpPr>
        <p:cNvPr id="1" name=""/>
        <p:cNvGrpSpPr/>
        <p:nvPr/>
      </p:nvGrpSpPr>
      <p:grpSpPr>
        <a:xfrm>
          <a:off x="0" y="0"/>
          <a:ext cx="0" cy="0"/>
          <a:chOff x="0" y="0"/>
          <a:chExt cx="0" cy="0"/>
        </a:xfrm>
      </p:grpSpPr>
      <p:sp>
        <p:nvSpPr>
          <p:cNvPr id="2" name="標題 1"/>
          <p:cNvSpPr>
            <a:spLocks noGrp="1"/>
          </p:cNvSpPr>
          <p:nvPr>
            <p:ph type="title" sz="quarter"/>
          </p:nvPr>
        </p:nvSpPr>
        <p:spPr>
          <a:xfrm>
            <a:off x="301625" y="228600"/>
            <a:ext cx="8540750" cy="1143000"/>
          </a:xfrm>
        </p:spPr>
        <p:txBody>
          <a:bodyPr/>
          <a:lstStyle/>
          <a:p>
            <a:r>
              <a:rPr lang="zh-TW" altLang="en-US" smtClean="0"/>
              <a:t>按一下以編輯母片標題樣式</a:t>
            </a:r>
            <a:endParaRPr lang="zh-TW" altLang="en-US"/>
          </a:p>
        </p:txBody>
      </p:sp>
      <p:sp>
        <p:nvSpPr>
          <p:cNvPr id="3" name="內容版面配置區 2"/>
          <p:cNvSpPr>
            <a:spLocks noGrp="1"/>
          </p:cNvSpPr>
          <p:nvPr>
            <p:ph sz="quarter" idx="1"/>
          </p:nvPr>
        </p:nvSpPr>
        <p:spPr>
          <a:xfrm>
            <a:off x="301625" y="1600200"/>
            <a:ext cx="4194175" cy="2173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8200" y="1600200"/>
            <a:ext cx="4194175" cy="2173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301625" y="3925888"/>
            <a:ext cx="4194175" cy="21732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內容版面配置區 5"/>
          <p:cNvSpPr>
            <a:spLocks noGrp="1"/>
          </p:cNvSpPr>
          <p:nvPr>
            <p:ph sz="quarter" idx="4"/>
          </p:nvPr>
        </p:nvSpPr>
        <p:spPr>
          <a:xfrm>
            <a:off x="4648200" y="3925888"/>
            <a:ext cx="4194175" cy="21732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A907D4F2-BA87-4EFA-9CBD-0279276736A4}"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458302153"/>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txOverObj" preserve="1">
  <p:cSld name="標題及文字在物件之上">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301625" y="1905000"/>
            <a:ext cx="8540750" cy="20208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301625" y="4078288"/>
            <a:ext cx="8540750" cy="20208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11F977C-0F6B-4DC6-A0AE-6F643B55379A}"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996965094"/>
      </p:ext>
    </p:extLst>
  </p:cSld>
  <p:clrMapOvr>
    <a:masterClrMapping/>
  </p:clrMapOvr>
  <p:transition spd="slow"/>
</p:sldLayout>
</file>

<file path=ppt/slideLayouts/slideLayout296.xml><?xml version="1.0" encoding="utf-8"?>
<p:sldLayout xmlns:a="http://schemas.openxmlformats.org/drawingml/2006/main" xmlns:r="http://schemas.openxmlformats.org/officeDocument/2006/relationships" xmlns:p="http://schemas.openxmlformats.org/presentationml/2006/main" type="tbl" preserve="1">
  <p:cSld name="1_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301625" y="1905000"/>
            <a:ext cx="8540750" cy="4194175"/>
          </a:xfrm>
        </p:spPr>
        <p:txBody>
          <a:bodyPr/>
          <a:lstStyle/>
          <a:p>
            <a:pPr lvl="0"/>
            <a:endParaRPr lang="zh-TW" alt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0DA0B07-4E13-46B6-AD1E-3C1E2283B546}"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344051279"/>
      </p:ext>
    </p:extLst>
  </p:cSld>
  <p:clrMapOvr>
    <a:masterClrMapping/>
  </p:clrMapOvr>
  <p:transition spd="slow"/>
</p:sldLayout>
</file>

<file path=ppt/slideLayouts/slideLayout297.xml><?xml version="1.0" encoding="utf-8"?>
<p:sldLayout xmlns:a="http://schemas.openxmlformats.org/drawingml/2006/main" xmlns:r="http://schemas.openxmlformats.org/officeDocument/2006/relationships" xmlns:p="http://schemas.openxmlformats.org/presentationml/2006/main" type="title" preserve="1">
  <p:cSld name="1_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143000" y="1122363"/>
            <a:ext cx="6858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AF36F67-7606-4676-9AD5-A851C4892151}"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799481841"/>
      </p:ext>
    </p:extLst>
  </p:cSld>
  <p:clrMapOvr>
    <a:masterClrMapping/>
  </p:clrMapOvr>
  <p:transition spd="slow"/>
</p:sldLayout>
</file>

<file path=ppt/slideLayouts/slideLayout298.xml><?xml version="1.0" encoding="utf-8"?>
<p:sldLayout xmlns:a="http://schemas.openxmlformats.org/drawingml/2006/main" xmlns:r="http://schemas.openxmlformats.org/officeDocument/2006/relationships" xmlns:p="http://schemas.openxmlformats.org/presentationml/2006/main" type="objAndTwoObj" preserve="1">
  <p:cSld name="標題，1 個大物件與 2 個小物件">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01625"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8200" y="1905000"/>
            <a:ext cx="4194175" cy="20208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4648200" y="4078288"/>
            <a:ext cx="4194175" cy="20208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CE4C486F-D421-4CD7-AED2-E1F51EB72A50}"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1416793644"/>
      </p:ext>
    </p:extLst>
  </p:cSld>
  <p:clrMapOvr>
    <a:masterClrMapping/>
  </p:clrMapOvr>
  <p:transition spd="slow"/>
</p:sldLayout>
</file>

<file path=ppt/slideLayouts/slideLayout299.xml><?xml version="1.0" encoding="utf-8"?>
<p:sldLayout xmlns:a="http://schemas.openxmlformats.org/drawingml/2006/main" xmlns:r="http://schemas.openxmlformats.org/officeDocument/2006/relationships" xmlns:p="http://schemas.openxmlformats.org/presentationml/2006/main" userDrawn="1">
  <p:cSld name="5_空白">
    <p:spTree>
      <p:nvGrpSpPr>
        <p:cNvPr id="1" name=""/>
        <p:cNvGrpSpPr/>
        <p:nvPr/>
      </p:nvGrpSpPr>
      <p:grpSpPr>
        <a:xfrm>
          <a:off x="0" y="0"/>
          <a:ext cx="0" cy="0"/>
          <a:chOff x="0" y="0"/>
          <a:chExt cx="0" cy="0"/>
        </a:xfrm>
      </p:grpSpPr>
      <p:sp>
        <p:nvSpPr>
          <p:cNvPr id="9" name="標題 8"/>
          <p:cNvSpPr>
            <a:spLocks noGrp="1"/>
          </p:cNvSpPr>
          <p:nvPr>
            <p:ph type="title"/>
          </p:nvPr>
        </p:nvSpPr>
        <p:spPr>
          <a:xfrm>
            <a:off x="971601" y="2492896"/>
            <a:ext cx="7334200" cy="936104"/>
          </a:xfrm>
        </p:spPr>
        <p:txBody>
          <a:bodyPr/>
          <a:lstStyle>
            <a:lvl1pPr>
              <a:buNone/>
              <a:defRPr/>
            </a:lvl1pPr>
          </a:lstStyle>
          <a:p>
            <a:r>
              <a:rPr lang="zh-TW" altLang="en-US" dirty="0" smtClean="0"/>
              <a:t>按一下以編輯母片標題樣式</a:t>
            </a:r>
            <a:endParaRPr lang="zh-TW" altLang="en-US" dirty="0"/>
          </a:p>
        </p:txBody>
      </p:sp>
      <p:sp>
        <p:nvSpPr>
          <p:cNvPr id="3" name="Rectangle 4"/>
          <p:cNvSpPr>
            <a:spLocks noGrp="1" noChangeArrowheads="1"/>
          </p:cNvSpPr>
          <p:nvPr>
            <p:ph type="dt" sz="half" idx="10"/>
          </p:nvPr>
        </p:nvSpPr>
        <p:spPr/>
        <p:txBody>
          <a:bodyPr/>
          <a:lstStyle>
            <a:lvl1pPr>
              <a:defRPr/>
            </a:lvl1pPr>
          </a:lstStyle>
          <a:p>
            <a:pPr>
              <a:defRPr/>
            </a:pPr>
            <a:endParaRPr lang="en-US" altLang="zh-TW">
              <a:solidFill>
                <a:srgbClr val="007A77"/>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TW">
              <a:solidFill>
                <a:srgbClr val="007A77"/>
              </a:solidFill>
            </a:endParaRPr>
          </a:p>
        </p:txBody>
      </p:sp>
      <p:sp>
        <p:nvSpPr>
          <p:cNvPr id="5" name="Rectangle 6"/>
          <p:cNvSpPr>
            <a:spLocks noGrp="1" noChangeArrowheads="1"/>
          </p:cNvSpPr>
          <p:nvPr>
            <p:ph type="sldNum" sz="quarter" idx="12"/>
          </p:nvPr>
        </p:nvSpPr>
        <p:spPr/>
        <p:txBody>
          <a:bodyPr/>
          <a:lstStyle>
            <a:lvl1pPr>
              <a:defRPr/>
            </a:lvl1pPr>
          </a:lstStyle>
          <a:p>
            <a:pPr>
              <a:defRPr/>
            </a:pPr>
            <a:fld id="{DEEEF692-CB5D-489C-81BB-F860BD1CA0E3}"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18194009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C62774AA-FDAD-4A64-8AE6-26F7CD76957C}" type="slidenum">
              <a:rPr lang="en-US" altLang="zh-TW"/>
              <a:pPr>
                <a:defRPr/>
              </a:pPr>
              <a:t>‹#›</a:t>
            </a:fld>
            <a:endParaRPr lang="en-US" altLang="zh-TW"/>
          </a:p>
        </p:txBody>
      </p:sp>
    </p:spTree>
    <p:extLst>
      <p:ext uri="{BB962C8B-B14F-4D97-AF65-F5344CB8AC3E}">
        <p14:creationId xmlns:p14="http://schemas.microsoft.com/office/powerpoint/2010/main" val="3948407028"/>
      </p:ext>
    </p:extLst>
  </p:cSld>
  <p:clrMapOvr>
    <a:masterClrMapping/>
  </p:clrMapOvr>
  <p:transition spd="slow"/>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2AF1D93-F918-42D0-A7B4-487A254587DE}"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1362F7F-FC5C-4F80-A4B2-14CD0D37E300}"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890437929"/>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userDrawn="1">
  <p:cSld name="2_空白">
    <p:spTree>
      <p:nvGrpSpPr>
        <p:cNvPr id="1" name=""/>
        <p:cNvGrpSpPr/>
        <p:nvPr/>
      </p:nvGrpSpPr>
      <p:grpSpPr>
        <a:xfrm>
          <a:off x="0" y="0"/>
          <a:ext cx="0" cy="0"/>
          <a:chOff x="0" y="0"/>
          <a:chExt cx="0" cy="0"/>
        </a:xfrm>
      </p:grpSpPr>
      <p:sp>
        <p:nvSpPr>
          <p:cNvPr id="9" name="標題 8"/>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日期版面配置區 1"/>
          <p:cNvSpPr>
            <a:spLocks noGrp="1"/>
          </p:cNvSpPr>
          <p:nvPr>
            <p:ph type="dt" sz="half" idx="10"/>
          </p:nvPr>
        </p:nvSpPr>
        <p:spPr>
          <a:xfrm>
            <a:off x="457200" y="6245225"/>
            <a:ext cx="2133600" cy="476250"/>
          </a:xfrm>
        </p:spPr>
        <p:txBody>
          <a:bodyPr/>
          <a:lstStyle>
            <a:lvl1pPr>
              <a:defRPr sz="1800">
                <a:latin typeface="Arial" panose="020B0604020202020204" pitchFamily="34" charset="0"/>
                <a:ea typeface="新細明體" panose="02020500000000000000" pitchFamily="18" charset="-120"/>
                <a:cs typeface="+mn-cs"/>
              </a:defRPr>
            </a:lvl1pPr>
          </a:lstStyle>
          <a:p>
            <a:pPr>
              <a:defRPr/>
            </a:pPr>
            <a:endParaRPr lang="en-US" altLang="zh-TW">
              <a:solidFill>
                <a:srgbClr val="007A77"/>
              </a:solidFill>
            </a:endParaRPr>
          </a:p>
        </p:txBody>
      </p:sp>
      <p:sp>
        <p:nvSpPr>
          <p:cNvPr id="4" name="頁尾版面配置區 2"/>
          <p:cNvSpPr>
            <a:spLocks noGrp="1"/>
          </p:cNvSpPr>
          <p:nvPr>
            <p:ph type="ftr" sz="quarter" idx="11"/>
          </p:nvPr>
        </p:nvSpPr>
        <p:spPr/>
        <p:txBody>
          <a:bodyPr/>
          <a:lstStyle>
            <a:lvl1pPr>
              <a:defRPr sz="1800">
                <a:latin typeface="Arial" panose="020B0604020202020204" pitchFamily="34" charset="0"/>
                <a:ea typeface="新細明體" panose="02020500000000000000" pitchFamily="18" charset="-120"/>
                <a:cs typeface="+mn-cs"/>
              </a:defRPr>
            </a:lvl1pPr>
          </a:lstStyle>
          <a:p>
            <a:pPr>
              <a:defRPr/>
            </a:pPr>
            <a:endParaRPr lang="en-US" altLang="zh-TW">
              <a:solidFill>
                <a:srgbClr val="007A77"/>
              </a:solidFill>
            </a:endParaRPr>
          </a:p>
        </p:txBody>
      </p:sp>
      <p:sp>
        <p:nvSpPr>
          <p:cNvPr id="5" name="投影片編號版面配置區 3"/>
          <p:cNvSpPr>
            <a:spLocks noGrp="1"/>
          </p:cNvSpPr>
          <p:nvPr>
            <p:ph type="sldNum" sz="quarter" idx="12"/>
          </p:nvPr>
        </p:nvSpPr>
        <p:spPr>
          <a:xfrm>
            <a:off x="6553200" y="6245225"/>
            <a:ext cx="2133600" cy="476250"/>
          </a:xfrm>
        </p:spPr>
        <p:txBody>
          <a:bodyPr/>
          <a:lstStyle>
            <a:lvl1pPr>
              <a:defRPr sz="1800"/>
            </a:lvl1pPr>
          </a:lstStyle>
          <a:p>
            <a:pPr>
              <a:defRPr/>
            </a:pPr>
            <a:fld id="{C12083B2-0F60-456C-BF55-AC2A37C85047}"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2993108391"/>
      </p:ext>
    </p:extLst>
  </p:cSld>
  <p:clrMapOvr>
    <a:masterClrMapping/>
  </p:clrMapOvr>
  <p:transition spd="slow"/>
</p:sldLayout>
</file>

<file path=ppt/slideLayouts/slideLayout301.xml><?xml version="1.0" encoding="utf-8"?>
<p:sldLayout xmlns:a="http://schemas.openxmlformats.org/drawingml/2006/main" xmlns:r="http://schemas.openxmlformats.org/officeDocument/2006/relationships" xmlns:p="http://schemas.openxmlformats.org/presentationml/2006/main" userDrawn="1">
  <p:cSld name="6_空白">
    <p:spTree>
      <p:nvGrpSpPr>
        <p:cNvPr id="1" name=""/>
        <p:cNvGrpSpPr/>
        <p:nvPr/>
      </p:nvGrpSpPr>
      <p:grpSpPr>
        <a:xfrm>
          <a:off x="0" y="0"/>
          <a:ext cx="0" cy="0"/>
          <a:chOff x="0" y="0"/>
          <a:chExt cx="0" cy="0"/>
        </a:xfrm>
      </p:grpSpPr>
      <p:sp>
        <p:nvSpPr>
          <p:cNvPr id="9" name="標題 8"/>
          <p:cNvSpPr>
            <a:spLocks noGrp="1"/>
          </p:cNvSpPr>
          <p:nvPr>
            <p:ph type="title"/>
          </p:nvPr>
        </p:nvSpPr>
        <p:spPr>
          <a:xfrm>
            <a:off x="971601" y="2492896"/>
            <a:ext cx="7334200" cy="936104"/>
          </a:xfrm>
        </p:spPr>
        <p:txBody>
          <a:bodyPr/>
          <a:lstStyle>
            <a:lvl1pPr>
              <a:buNone/>
              <a:defRPr/>
            </a:lvl1pPr>
          </a:lstStyle>
          <a:p>
            <a:r>
              <a:rPr lang="zh-TW" altLang="en-US" dirty="0" smtClean="0"/>
              <a:t>按一下以編輯母片標題樣式</a:t>
            </a:r>
            <a:endParaRPr lang="zh-TW" altLang="en-US" dirty="0"/>
          </a:p>
        </p:txBody>
      </p:sp>
      <p:sp>
        <p:nvSpPr>
          <p:cNvPr id="3" name="Rectangle 4"/>
          <p:cNvSpPr>
            <a:spLocks noGrp="1" noChangeArrowheads="1"/>
          </p:cNvSpPr>
          <p:nvPr>
            <p:ph type="dt" sz="half" idx="10"/>
          </p:nvPr>
        </p:nvSpPr>
        <p:spPr/>
        <p:txBody>
          <a:bodyPr/>
          <a:lstStyle>
            <a:lvl1pPr>
              <a:defRPr/>
            </a:lvl1pPr>
          </a:lstStyle>
          <a:p>
            <a:pPr>
              <a:defRPr/>
            </a:pPr>
            <a:endParaRPr lang="en-US" altLang="zh-TW">
              <a:solidFill>
                <a:srgbClr val="007A77"/>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TW">
              <a:solidFill>
                <a:srgbClr val="007A77"/>
              </a:solidFill>
            </a:endParaRPr>
          </a:p>
        </p:txBody>
      </p:sp>
      <p:sp>
        <p:nvSpPr>
          <p:cNvPr id="5" name="Rectangle 6"/>
          <p:cNvSpPr>
            <a:spLocks noGrp="1" noChangeArrowheads="1"/>
          </p:cNvSpPr>
          <p:nvPr>
            <p:ph type="sldNum" sz="quarter" idx="12"/>
          </p:nvPr>
        </p:nvSpPr>
        <p:spPr/>
        <p:txBody>
          <a:bodyPr/>
          <a:lstStyle>
            <a:lvl1pPr>
              <a:defRPr/>
            </a:lvl1pPr>
          </a:lstStyle>
          <a:p>
            <a:pPr>
              <a:defRPr/>
            </a:pPr>
            <a:fld id="{C4D9A82D-9E75-4AA0-9177-93346B9941F1}"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1547794351"/>
      </p:ext>
    </p:extLst>
  </p:cSld>
  <p:clrMapOvr>
    <a:masterClrMapping/>
  </p:clrMapOvr>
  <p:transition/>
</p:sldLayout>
</file>

<file path=ppt/slideLayouts/slideLayout302.xml><?xml version="1.0" encoding="utf-8"?>
<p:sldLayout xmlns:a="http://schemas.openxmlformats.org/drawingml/2006/main" xmlns:r="http://schemas.openxmlformats.org/officeDocument/2006/relationships" xmlns:p="http://schemas.openxmlformats.org/presentationml/2006/main" userDrawn="1">
  <p:cSld name="2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457200" y="1340768"/>
            <a:ext cx="8229600" cy="3744416"/>
          </a:xfrm>
        </p:spPr>
        <p:txBody>
          <a:bodyPr/>
          <a:lstStyle>
            <a:lvl1pPr>
              <a:defRPr sz="4400">
                <a:solidFill>
                  <a:schemeClr val="accent4">
                    <a:lumMod val="75000"/>
                  </a:schemeClr>
                </a:solidFill>
              </a:defRPr>
            </a:lvl1pPr>
          </a:lstStyle>
          <a:p>
            <a:r>
              <a:rPr lang="zh-TW" altLang="en-US" dirty="0" smtClean="0"/>
              <a:t>按一下以編輯母片標題樣式</a:t>
            </a:r>
            <a:endParaRPr lang="zh-TW" altLang="en-US" dirty="0"/>
          </a:p>
        </p:txBody>
      </p:sp>
      <p:sp>
        <p:nvSpPr>
          <p:cNvPr id="3" name="日期版面配置區 2"/>
          <p:cNvSpPr>
            <a:spLocks noGrp="1"/>
          </p:cNvSpPr>
          <p:nvPr>
            <p:ph type="dt" sz="half" idx="10"/>
          </p:nvPr>
        </p:nvSpPr>
        <p:spPr/>
        <p:txBody>
          <a:bodyPr/>
          <a:lstStyle>
            <a:lvl1pPr eaLnBrk="0" hangingPunct="0">
              <a:defRPr>
                <a:latin typeface="Arial" panose="020B0604020202020204" pitchFamily="34" charset="0"/>
              </a:defRPr>
            </a:lvl1pPr>
          </a:lstStyle>
          <a:p>
            <a:pPr>
              <a:defRPr/>
            </a:pPr>
            <a:fld id="{9F376FAE-3F1A-4B6B-A349-6F46572A093E}" type="datetime1">
              <a:rPr lang="zh-TW" altLang="en-US">
                <a:solidFill>
                  <a:srgbClr val="007A77"/>
                </a:solidFill>
              </a:rPr>
              <a:pPr>
                <a:defRPr/>
              </a:pPr>
              <a:t>2022/03/09</a:t>
            </a:fld>
            <a:endParaRPr lang="zh-TW" altLang="en-US" dirty="0">
              <a:solidFill>
                <a:srgbClr val="007A77"/>
              </a:solidFill>
            </a:endParaRPr>
          </a:p>
        </p:txBody>
      </p:sp>
      <p:sp>
        <p:nvSpPr>
          <p:cNvPr id="4" name="頁尾版面配置區 3"/>
          <p:cNvSpPr>
            <a:spLocks noGrp="1"/>
          </p:cNvSpPr>
          <p:nvPr>
            <p:ph type="ftr" sz="quarter" idx="11"/>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
        <p:nvSpPr>
          <p:cNvPr id="5" name="投影片編號版面配置區 4"/>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A04F74EB-1C16-402B-8D53-14EEF6B6EB2F}" type="slidenum">
              <a:rPr lang="zh-TW" altLang="en-US">
                <a:solidFill>
                  <a:srgbClr val="007A77"/>
                </a:solidFill>
              </a:rPr>
              <a:pPr>
                <a:defRPr/>
              </a:pPr>
              <a:t>‹#›</a:t>
            </a:fld>
            <a:endParaRPr lang="zh-TW" altLang="en-US">
              <a:solidFill>
                <a:srgbClr val="007A77"/>
              </a:solidFill>
            </a:endParaRPr>
          </a:p>
        </p:txBody>
      </p:sp>
    </p:spTree>
    <p:extLst>
      <p:ext uri="{BB962C8B-B14F-4D97-AF65-F5344CB8AC3E}">
        <p14:creationId xmlns:p14="http://schemas.microsoft.com/office/powerpoint/2010/main" val="4255958743"/>
      </p:ext>
    </p:extLst>
  </p:cSld>
  <p:clrMapOvr>
    <a:masterClrMapping/>
  </p:clrMapOvr>
  <p:transition spd="slow"/>
</p:sldLayout>
</file>

<file path=ppt/slideLayouts/slideLayout303.xml><?xml version="1.0" encoding="utf-8"?>
<p:sldLayout xmlns:a="http://schemas.openxmlformats.org/drawingml/2006/main" xmlns:r="http://schemas.openxmlformats.org/officeDocument/2006/relationships" xmlns:p="http://schemas.openxmlformats.org/presentationml/2006/main" userDrawn="1">
  <p:cSld name="3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611560" y="548680"/>
            <a:ext cx="7992888" cy="1368152"/>
          </a:xfrm>
        </p:spPr>
        <p:txBody>
          <a:bodyPr/>
          <a:lstStyle/>
          <a:p>
            <a:r>
              <a:rPr lang="zh-TW" altLang="en-US" dirty="0" smtClean="0"/>
              <a:t>按一下以編輯母片標題樣式</a:t>
            </a:r>
            <a:endParaRPr lang="zh-TW" altLang="en-US" dirty="0"/>
          </a:p>
        </p:txBody>
      </p:sp>
      <p:sp>
        <p:nvSpPr>
          <p:cNvPr id="7" name="內容版面配置區 6"/>
          <p:cNvSpPr>
            <a:spLocks noGrp="1"/>
          </p:cNvSpPr>
          <p:nvPr>
            <p:ph sz="quarter" idx="13"/>
          </p:nvPr>
        </p:nvSpPr>
        <p:spPr>
          <a:xfrm>
            <a:off x="611560" y="1988840"/>
            <a:ext cx="7920880" cy="4248150"/>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FA6DFD19-7D43-4190-A094-4BC7014C82B8}" type="datetime1">
              <a:rPr lang="zh-TW" altLang="en-US">
                <a:solidFill>
                  <a:srgbClr val="007A77"/>
                </a:solidFill>
              </a:rPr>
              <a:pPr>
                <a:defRPr/>
              </a:pPr>
              <a:t>2022/03/09</a:t>
            </a:fld>
            <a:endParaRPr lang="zh-TW" altLang="en-US" dirty="0">
              <a:solidFill>
                <a:srgbClr val="007A77"/>
              </a:solidFill>
            </a:endParaRPr>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855609AB-80FC-4DAB-B642-42AFEE162C07}" type="slidenum">
              <a:rPr lang="zh-TW" altLang="en-US">
                <a:solidFill>
                  <a:srgbClr val="007A77"/>
                </a:solidFill>
              </a:rPr>
              <a:pPr>
                <a:defRPr/>
              </a:pPr>
              <a:t>‹#›</a:t>
            </a:fld>
            <a:endParaRPr lang="zh-TW" altLang="en-US">
              <a:solidFill>
                <a:srgbClr val="007A77"/>
              </a:solidFill>
            </a:endParaRPr>
          </a:p>
        </p:txBody>
      </p:sp>
    </p:spTree>
    <p:extLst>
      <p:ext uri="{BB962C8B-B14F-4D97-AF65-F5344CB8AC3E}">
        <p14:creationId xmlns:p14="http://schemas.microsoft.com/office/powerpoint/2010/main" val="1038003896"/>
      </p:ext>
    </p:extLst>
  </p:cSld>
  <p:clrMapOvr>
    <a:masterClrMapping/>
  </p:clrMapOvr>
  <p:transition spd="slow"/>
</p:sldLayout>
</file>

<file path=ppt/slideLayouts/slideLayout304.xml><?xml version="1.0" encoding="utf-8"?>
<p:sldLayout xmlns:a="http://schemas.openxmlformats.org/drawingml/2006/main" xmlns:r="http://schemas.openxmlformats.org/officeDocument/2006/relationships" xmlns:p="http://schemas.openxmlformats.org/presentationml/2006/main" userDrawn="1">
  <p:cSld name="1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395DB148-A669-4133-95C4-FDBFEEE47E65}"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13B229B-5D99-4DD0-A2C0-BC9ED27AE2BD}"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479451487"/>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2_標題投影片">
    <p:spTree>
      <p:nvGrpSpPr>
        <p:cNvPr id="1" name=""/>
        <p:cNvGrpSpPr/>
        <p:nvPr/>
      </p:nvGrpSpPr>
      <p:grpSpPr>
        <a:xfrm>
          <a:off x="0" y="0"/>
          <a:ext cx="0" cy="0"/>
          <a:chOff x="0" y="0"/>
          <a:chExt cx="0" cy="0"/>
        </a:xfrm>
      </p:grpSpPr>
      <p:sp>
        <p:nvSpPr>
          <p:cNvPr id="9" name="標題 8"/>
          <p:cNvSpPr>
            <a:spLocks noGrp="1"/>
          </p:cNvSpPr>
          <p:nvPr>
            <p:ph type="ctrTitle"/>
          </p:nvPr>
        </p:nvSpPr>
        <p:spPr>
          <a:xfrm>
            <a:off x="533400" y="1628800"/>
            <a:ext cx="7851648" cy="2664296"/>
          </a:xfrm>
          <a:ln>
            <a:noFill/>
          </a:ln>
        </p:spPr>
        <p:txBody>
          <a:bodyPr tIns="0" rIns="18288">
            <a:scene3d>
              <a:camera prst="orthographicFront"/>
              <a:lightRig rig="freezing" dir="t">
                <a:rot lat="0" lon="0" rev="5640000"/>
              </a:lightRig>
            </a:scene3d>
            <a:sp3d prstMaterial="flat">
              <a:bevelT w="38100" h="38100"/>
              <a:contourClr>
                <a:schemeClr val="tx2"/>
              </a:contourClr>
            </a:sp3d>
          </a:bodyPr>
          <a:lstStyle>
            <a:lvl1pPr algn="l" rtl="0">
              <a:spcBef>
                <a:spcPct val="0"/>
              </a:spcBef>
              <a:buNone/>
              <a:defRPr sz="4400" b="1">
                <a:ln>
                  <a:noFill/>
                </a:ln>
                <a:solidFill>
                  <a:schemeClr val="accent4">
                    <a:lumMod val="75000"/>
                  </a:schemeClr>
                </a:solidFill>
                <a:effectLst>
                  <a:outerShdw blurRad="38100" dist="25400" dir="5400000" algn="tl" rotWithShape="0">
                    <a:srgbClr val="000000">
                      <a:alpha val="43000"/>
                    </a:srgbClr>
                  </a:outerShdw>
                </a:effectLst>
                <a:latin typeface="+mj-lt"/>
                <a:ea typeface="+mj-ea"/>
                <a:cs typeface="+mj-cs"/>
              </a:defRPr>
            </a:lvl1pPr>
          </a:lstStyle>
          <a:p>
            <a:r>
              <a:rPr lang="zh-TW" altLang="en-US" dirty="0" smtClean="0"/>
              <a:t>按一下以編輯母片標題樣式</a:t>
            </a:r>
            <a:endParaRPr lang="en-US" dirty="0"/>
          </a:p>
        </p:txBody>
      </p:sp>
      <p:sp>
        <p:nvSpPr>
          <p:cNvPr id="17" name="副標題 16"/>
          <p:cNvSpPr>
            <a:spLocks noGrp="1"/>
          </p:cNvSpPr>
          <p:nvPr>
            <p:ph type="subTitle" idx="1"/>
          </p:nvPr>
        </p:nvSpPr>
        <p:spPr>
          <a:xfrm>
            <a:off x="533400" y="4365104"/>
            <a:ext cx="7854696" cy="1944216"/>
          </a:xfrm>
        </p:spPr>
        <p:txBody>
          <a:bodyPr lIns="0" rIns="18288">
            <a:normAutofit/>
          </a:bodyPr>
          <a:lstStyle>
            <a:lvl1pPr marL="0" marR="45720" indent="0" algn="r">
              <a:buNone/>
              <a:defRPr sz="32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dirty="0" smtClean="0"/>
              <a:t>按一下以編輯母片副標題樣式</a:t>
            </a:r>
            <a:endParaRPr lang="en-US" dirty="0"/>
          </a:p>
        </p:txBody>
      </p:sp>
      <p:sp>
        <p:nvSpPr>
          <p:cNvPr id="8" name="文字版面配置區 7"/>
          <p:cNvSpPr>
            <a:spLocks noGrp="1"/>
          </p:cNvSpPr>
          <p:nvPr>
            <p:ph type="body" sz="quarter" idx="13"/>
          </p:nvPr>
        </p:nvSpPr>
        <p:spPr>
          <a:xfrm>
            <a:off x="539750" y="908621"/>
            <a:ext cx="7848600" cy="648171"/>
          </a:xfrm>
        </p:spPr>
        <p:txBody>
          <a:bodyPr anchor="ctr">
            <a:normAutofit/>
          </a:bodyPr>
          <a:lstStyle>
            <a:lvl1pPr marL="274320" marR="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sz="3200"/>
            </a:lvl1pPr>
            <a:lvl2pPr>
              <a:buNone/>
              <a:defRPr/>
            </a:lvl2pPr>
          </a:lstStyle>
          <a:p>
            <a:pPr lvl="0"/>
            <a:endParaRPr lang="en-US" altLang="zh-TW" dirty="0" smtClean="0"/>
          </a:p>
        </p:txBody>
      </p:sp>
      <p:sp>
        <p:nvSpPr>
          <p:cNvPr id="5" name="日期版面配置區 29"/>
          <p:cNvSpPr>
            <a:spLocks noGrp="1"/>
          </p:cNvSpPr>
          <p:nvPr>
            <p:ph type="dt" sz="half" idx="14"/>
          </p:nvPr>
        </p:nvSpPr>
        <p:spPr/>
        <p:txBody>
          <a:bodyPr/>
          <a:lstStyle>
            <a:lvl1pPr eaLnBrk="0" hangingPunct="0">
              <a:defRPr>
                <a:latin typeface="Arial" panose="020B0604020202020204" pitchFamily="34" charset="0"/>
              </a:defRPr>
            </a:lvl1pPr>
          </a:lstStyle>
          <a:p>
            <a:pPr>
              <a:defRPr/>
            </a:pPr>
            <a:fld id="{F5BE8C98-8510-4FEE-845E-92102928DCAE}" type="datetime1">
              <a:rPr lang="zh-TW" altLang="en-US">
                <a:solidFill>
                  <a:srgbClr val="007A77"/>
                </a:solidFill>
              </a:rPr>
              <a:pPr>
                <a:defRPr/>
              </a:pPr>
              <a:t>2022/03/09</a:t>
            </a:fld>
            <a:endParaRPr lang="en-US">
              <a:solidFill>
                <a:srgbClr val="007A77"/>
              </a:solidFill>
            </a:endParaRPr>
          </a:p>
        </p:txBody>
      </p:sp>
      <p:sp>
        <p:nvSpPr>
          <p:cNvPr id="6" name="頁尾版面配置區 18"/>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en-US">
              <a:solidFill>
                <a:srgbClr val="007A77"/>
              </a:solidFill>
            </a:endParaRPr>
          </a:p>
        </p:txBody>
      </p:sp>
      <p:sp>
        <p:nvSpPr>
          <p:cNvPr id="7" name="投影片編號版面配置區 26"/>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7072C3F6-9D88-4376-8796-E2FBD3B36367}" type="slidenum">
              <a:rPr lang="en-US">
                <a:solidFill>
                  <a:srgbClr val="007A77"/>
                </a:solidFill>
              </a:rPr>
              <a:pPr>
                <a:defRPr/>
              </a:pPr>
              <a:t>‹#›</a:t>
            </a:fld>
            <a:endParaRPr lang="en-US">
              <a:solidFill>
                <a:srgbClr val="007A77"/>
              </a:solidFill>
            </a:endParaRPr>
          </a:p>
        </p:txBody>
      </p:sp>
    </p:spTree>
    <p:extLst>
      <p:ext uri="{BB962C8B-B14F-4D97-AF65-F5344CB8AC3E}">
        <p14:creationId xmlns:p14="http://schemas.microsoft.com/office/powerpoint/2010/main" val="1206677794"/>
      </p:ext>
    </p:extLst>
  </p:cSld>
  <p:clrMapOvr>
    <a:masterClrMapping/>
  </p:clrMapOvr>
  <p:transition spd="slow"/>
</p:sldLayout>
</file>

<file path=ppt/slideLayouts/slideLayout306.xml><?xml version="1.0" encoding="utf-8"?>
<p:sldLayout xmlns:a="http://schemas.openxmlformats.org/drawingml/2006/main" xmlns:r="http://schemas.openxmlformats.org/officeDocument/2006/relationships" xmlns:p="http://schemas.openxmlformats.org/presentationml/2006/main" userDrawn="1">
  <p:cSld name="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67BFDCA-81DB-4068-9FEC-8ED10A43BCD3}"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80EF5E0-77C9-4DC3-B2A0-8D49A6F50197}"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822052042"/>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userDrawn="1">
  <p:cSld name="4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1115616" y="274638"/>
            <a:ext cx="7776864" cy="994122"/>
          </a:xfrm>
        </p:spPr>
        <p:txBody>
          <a:bodyPr/>
          <a:lstStyle/>
          <a:p>
            <a:r>
              <a:rPr lang="zh-TW" altLang="en-US" dirty="0" smtClean="0"/>
              <a:t>按一下以編輯母片標題樣式</a:t>
            </a:r>
            <a:endParaRPr lang="zh-TW" altLang="en-US" dirty="0"/>
          </a:p>
        </p:txBody>
      </p:sp>
      <p:sp>
        <p:nvSpPr>
          <p:cNvPr id="7" name="內容版面配置區 6"/>
          <p:cNvSpPr>
            <a:spLocks noGrp="1"/>
          </p:cNvSpPr>
          <p:nvPr>
            <p:ph sz="quarter" idx="13"/>
          </p:nvPr>
        </p:nvSpPr>
        <p:spPr>
          <a:xfrm>
            <a:off x="1116013" y="1412875"/>
            <a:ext cx="7777162" cy="4824413"/>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A2023728-83F8-4E73-A7A1-617DB1DFD09B}" type="datetime1">
              <a:rPr lang="zh-TW" altLang="en-US">
                <a:solidFill>
                  <a:srgbClr val="007A77"/>
                </a:solidFill>
              </a:rPr>
              <a:pPr>
                <a:defRPr/>
              </a:pPr>
              <a:t>2022/03/09</a:t>
            </a:fld>
            <a:endParaRPr lang="zh-TW" altLang="en-US" dirty="0">
              <a:solidFill>
                <a:srgbClr val="007A77"/>
              </a:solidFill>
            </a:endParaRPr>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AD429883-2CFA-4D96-A1CD-51A2B2C7C3EB}" type="slidenum">
              <a:rPr lang="zh-TW" altLang="en-US">
                <a:solidFill>
                  <a:srgbClr val="007A77"/>
                </a:solidFill>
              </a:rPr>
              <a:pPr>
                <a:defRPr/>
              </a:pPr>
              <a:t>‹#›</a:t>
            </a:fld>
            <a:endParaRPr lang="zh-TW" altLang="en-US">
              <a:solidFill>
                <a:srgbClr val="007A77"/>
              </a:solidFill>
            </a:endParaRPr>
          </a:p>
        </p:txBody>
      </p:sp>
    </p:spTree>
    <p:extLst>
      <p:ext uri="{BB962C8B-B14F-4D97-AF65-F5344CB8AC3E}">
        <p14:creationId xmlns:p14="http://schemas.microsoft.com/office/powerpoint/2010/main" val="4128650416"/>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userDrawn="1">
  <p:cSld name="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CD85737-A25A-4ACD-BA0E-44FCA8355019}"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44A1EE2-8C59-4232-81DE-5C656B7020BA}"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513199218"/>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userDrawn="1">
  <p:cSld name="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5260CCB-178E-4025-90FC-DE22646AB34D}"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F055787-8157-424E-B345-9DE40B567D0F}"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2865758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872782C9-15C6-4A76-9EE2-9422F0C62030}"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83C336C-6C95-4630-AD0F-F01728022456}"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773017217"/>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userDrawn="1">
  <p:cSld name="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471C4B0-CD70-4124-9289-980A4DC661A1}"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83C6443-1D26-474C-BD86-95F20FB88D49}"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143419790"/>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userDrawn="1">
  <p:cSld name="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68F7B4F-8A4F-44AB-A830-9A8F2029CC70}"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1CBC9254-406E-48BF-A7A6-11DF7DFCBAE9}"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655847164"/>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userDrawn="1">
  <p:cSld name="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ABACAD9-720B-4D0A-8C94-22CB4BA99066}"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C403DDD-225B-466C-AA6C-1B327F6236E1}"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658915869"/>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userDrawn="1">
  <p:cSld name="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9310960-1F9E-40E3-B1B6-FDB3F6ACB0BD}"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609A6B4-6132-45E2-959A-44D7E2AEE0FF}"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796505940"/>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userDrawn="1">
  <p:cSld name="1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7A363C33-EE2F-4748-A6A8-322846958D75}"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44D62789-5B15-472D-99A1-DF247977644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340488952"/>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userDrawn="1">
  <p:cSld name="1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7B615C4F-084C-4ABD-B9C1-DCA2D58696E3}"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E36EC25-1BEE-4AE1-90C5-DB5A599BDC0A}"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843297682"/>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userDrawn="1">
  <p:cSld name="1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27AA5594-7245-4115-836A-51637B72529C}"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43785BEA-8AF4-416D-9CA9-201F73FA7967}"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480824931"/>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userDrawn="1">
  <p:cSld name="1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38C05EE-6714-4CB6-A931-A62110F4BC6E}"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6172317-EFDA-4896-B464-0E999ADB33C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727730760"/>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userDrawn="1">
  <p:cSld name="1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A338069-AB44-4107-A420-88C8BA23CC75}"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87A6323-514D-4E5E-B0FD-B5B0561E958B}"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89385583"/>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userDrawn="1">
  <p:cSld name="1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543A9A3-497C-4CD0-B686-9A800B3F285E}"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2E6854C-0517-419C-A7FB-81AE82206382}"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0432641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2479467-1E6F-454F-9A78-0C00E38EA2D8}"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9EAFAEF-01AD-436F-8C29-40F56EFFAB23}"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185780489"/>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userDrawn="1">
  <p:cSld name="1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9F6B15E-D0C8-4D30-BB60-C200F063A17D}"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F87139F-6993-43C5-86DD-EA50B4EFCF4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924802152"/>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userDrawn="1">
  <p:cSld name="1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2ED8DA7-CB16-489A-8448-A770A30709A1}"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5E1A786-9C2F-44EF-8AE1-748CE2AD1A3A}"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01281073"/>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userDrawn="1">
  <p:cSld name="2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E77B5695-B11D-4823-BBD8-BFB2BB4BECA9}"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4C99B5A5-C1BF-4DB6-842B-08AE442637BC}"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049463098"/>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userDrawn="1">
  <p:cSld name="2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790DE43-9C0C-4890-94A6-4E9EB5B331A6}"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475E66C6-DEDA-40D0-93E2-8FFB3371BBD4}"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302172577"/>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userDrawn="1">
  <p:cSld name="2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32A19EF9-DC1F-4FA8-94DD-37441ABCC6EB}"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852E5A53-B493-47B3-B336-03EEA93448DA}"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025508099"/>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userDrawn="1">
  <p:cSld name="2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8825F20C-4C11-4FBA-AED3-7CC13AB22856}"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8095981-DE24-4F5B-A223-9877209FE7BA}"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98317594"/>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userDrawn="1">
  <p:cSld name="2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15196458-AA99-4A88-B4B6-F0DB949CE1DA}"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A0610B5-79A0-480F-92CE-D103A3B7352D}"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939487742"/>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userDrawn="1">
  <p:cSld name="2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CF0FDAE-AA63-4217-A6B7-AB4B20F5E889}"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0504657-BA79-45D0-A0E5-C90B7FA31DC5}"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166625733"/>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userDrawn="1">
  <p:cSld name="2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3DC611E9-DA5A-429C-8120-CFD231C95BFE}"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66E774E6-5757-437F-B51A-654D66F9A17B}"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653245340"/>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userDrawn="1">
  <p:cSld name="2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4CDD0C8-27B3-4035-8E5E-512C49228610}"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510B06F-053F-4B7D-A151-6D75BD946280}"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1867171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90E7CCFB-FD71-439E-BFD6-DD83B264FF9A}"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6A93AD8B-4E18-411C-A3F1-CBB452AC968C}"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04491311"/>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userDrawn="1">
  <p:cSld name="2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05D08D1-EE13-4669-8AA7-3E05B909E080}"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7CF5CFD-BAAF-46A1-A202-4261F4717809}"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985442741"/>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userDrawn="1">
  <p:cSld name="2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8D2394F-E35F-4D2A-B565-182CBE768741}"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C35CD3F-FFCB-415E-9649-B9B1C0B8C097}"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055143044"/>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userDrawn="1">
  <p:cSld name="3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EF11EA9-E6DA-42B2-8F23-0066F5C3C46E}"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EDE30164-AF4D-4777-AAA9-82962371BAE2}"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820063327"/>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userDrawn="1">
  <p:cSld name="3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081B6C3-D8C6-40B9-A095-F8C47EC317D7}"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3B09223-B666-4596-A7B0-2E25F7155A7A}"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470718080"/>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userDrawn="1">
  <p:cSld name="3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EF9B8BA-F3CC-42BD-BB39-85151D4456C7}"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1EF2DB9-C351-40D0-BBB1-A7B553FEB19C}"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688379966"/>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userDrawn="1">
  <p:cSld name="3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91811974-8C6F-4836-BCBC-914B7298B526}"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FE3CBC4-2E3C-475C-8D5C-1DE79BDDD2E2}"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991783680"/>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userDrawn="1">
  <p:cSld name="3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A7AF36C-F528-41AA-BF2B-C58D9F70DB3F}"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DC15776D-0B53-4CD8-A961-5506592FAF04}"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270281181"/>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userDrawn="1">
  <p:cSld name="3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8F50BFE7-A38E-463E-AC79-B870A5F3E25D}"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F4894AC-9DCB-4CF8-A6D9-371E9E190DE7}"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388108990"/>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userDrawn="1">
  <p:cSld name="3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98AD86B-26BC-4BAA-AAA6-BE745DCDE751}"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63D4AFAB-5821-4AEF-AC78-C9900F0765A5}"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819166661"/>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userDrawn="1">
  <p:cSld name="3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856EBB03-834B-4861-B382-83AD0A902BC5}"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D98E483-DBFA-46B7-929A-055EB7F3003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2092911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2D02C285-E99C-4A44-B733-D09289FE3EE0}"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B986DFD-48DA-4D49-AF42-9B2812E5A3DE}"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549372214"/>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userDrawn="1">
  <p:cSld name="3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815E19A-3AD8-4904-A4A6-6E9A93A2B8CD}"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E9AD81BA-7842-436F-B1F0-7F6FC41A18A5}"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28140246"/>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5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241467" y="260648"/>
            <a:ext cx="8640959" cy="1008112"/>
          </a:xfrm>
        </p:spPr>
        <p:txBody>
          <a:bodyPr/>
          <a:lstStyle>
            <a:lvl1pPr>
              <a:defRPr sz="3200"/>
            </a:lvl1pPr>
          </a:lstStyle>
          <a:p>
            <a:endParaRPr lang="zh-TW" alt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446BE54-ECC0-463A-BB3F-F7A4B2DDD856}"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2810224213"/>
      </p:ext>
    </p:extLst>
  </p:cSld>
  <p:clrMapOvr>
    <a:masterClrMapping/>
  </p:clrMapOvr>
  <p:transition spd="slow"/>
</p:sldLayout>
</file>

<file path=ppt/slideLayouts/slideLayout342.xml><?xml version="1.0" encoding="utf-8"?>
<p:sldLayout xmlns:a="http://schemas.openxmlformats.org/drawingml/2006/main" xmlns:r="http://schemas.openxmlformats.org/officeDocument/2006/relationships" xmlns:p="http://schemas.openxmlformats.org/presentationml/2006/main" userDrawn="1">
  <p:cSld name="6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457200" y="1340768"/>
            <a:ext cx="8229600" cy="3744416"/>
          </a:xfrm>
        </p:spPr>
        <p:txBody>
          <a:bodyPr/>
          <a:lstStyle>
            <a:lvl1pPr>
              <a:defRPr sz="4400">
                <a:solidFill>
                  <a:schemeClr val="accent4">
                    <a:lumMod val="75000"/>
                  </a:schemeClr>
                </a:solidFill>
              </a:defRPr>
            </a:lvl1pPr>
          </a:lstStyle>
          <a:p>
            <a:r>
              <a:rPr lang="zh-TW" altLang="en-US" dirty="0" smtClean="0"/>
              <a:t>按一下以編輯母片標題樣式</a:t>
            </a:r>
            <a:endParaRPr lang="zh-TW" altLang="en-US" dirty="0"/>
          </a:p>
        </p:txBody>
      </p:sp>
      <p:sp>
        <p:nvSpPr>
          <p:cNvPr id="3" name="日期版面配置區 2"/>
          <p:cNvSpPr>
            <a:spLocks noGrp="1"/>
          </p:cNvSpPr>
          <p:nvPr>
            <p:ph type="dt" sz="half" idx="10"/>
          </p:nvPr>
        </p:nvSpPr>
        <p:spPr/>
        <p:txBody>
          <a:bodyPr/>
          <a:lstStyle>
            <a:lvl1pPr eaLnBrk="0" hangingPunct="0">
              <a:defRPr>
                <a:latin typeface="Arial" panose="020B0604020202020204" pitchFamily="34" charset="0"/>
              </a:defRPr>
            </a:lvl1pPr>
          </a:lstStyle>
          <a:p>
            <a:pPr>
              <a:defRPr/>
            </a:pPr>
            <a:fld id="{E650BB7F-AE1A-44C0-9816-1BD487BC879C}" type="datetime1">
              <a:rPr lang="zh-TW" altLang="en-US">
                <a:solidFill>
                  <a:srgbClr val="007A77"/>
                </a:solidFill>
              </a:rPr>
              <a:pPr>
                <a:defRPr/>
              </a:pPr>
              <a:t>2022/03/09</a:t>
            </a:fld>
            <a:endParaRPr lang="zh-TW" altLang="en-US" dirty="0">
              <a:solidFill>
                <a:srgbClr val="007A77"/>
              </a:solidFill>
            </a:endParaRPr>
          </a:p>
        </p:txBody>
      </p:sp>
      <p:sp>
        <p:nvSpPr>
          <p:cNvPr id="4" name="頁尾版面配置區 3"/>
          <p:cNvSpPr>
            <a:spLocks noGrp="1"/>
          </p:cNvSpPr>
          <p:nvPr>
            <p:ph type="ftr" sz="quarter" idx="11"/>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
        <p:nvSpPr>
          <p:cNvPr id="5" name="投影片編號版面配置區 4"/>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90D2D856-E2E9-4B8C-91CE-FE204C11BCF9}" type="slidenum">
              <a:rPr lang="zh-TW" altLang="en-US">
                <a:solidFill>
                  <a:srgbClr val="007A77"/>
                </a:solidFill>
              </a:rPr>
              <a:pPr>
                <a:defRPr/>
              </a:pPr>
              <a:t>‹#›</a:t>
            </a:fld>
            <a:endParaRPr lang="zh-TW" altLang="en-US">
              <a:solidFill>
                <a:srgbClr val="007A77"/>
              </a:solidFill>
            </a:endParaRPr>
          </a:p>
        </p:txBody>
      </p:sp>
    </p:spTree>
    <p:extLst>
      <p:ext uri="{BB962C8B-B14F-4D97-AF65-F5344CB8AC3E}">
        <p14:creationId xmlns:p14="http://schemas.microsoft.com/office/powerpoint/2010/main" val="1522864408"/>
      </p:ext>
    </p:extLst>
  </p:cSld>
  <p:clrMapOvr>
    <a:masterClrMapping/>
  </p:clrMapOvr>
  <p:transition spd="slow"/>
</p:sldLayout>
</file>

<file path=ppt/slideLayouts/slideLayout343.xml><?xml version="1.0" encoding="utf-8"?>
<p:sldLayout xmlns:a="http://schemas.openxmlformats.org/drawingml/2006/main" xmlns:r="http://schemas.openxmlformats.org/officeDocument/2006/relationships" xmlns:p="http://schemas.openxmlformats.org/presentationml/2006/main" userDrawn="1">
  <p:cSld name="7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611560" y="548680"/>
            <a:ext cx="7992888" cy="1368152"/>
          </a:xfrm>
        </p:spPr>
        <p:txBody>
          <a:bodyPr/>
          <a:lstStyle/>
          <a:p>
            <a:r>
              <a:rPr lang="zh-TW" altLang="en-US" dirty="0" smtClean="0"/>
              <a:t>按一下以編輯母片標題樣式</a:t>
            </a:r>
            <a:endParaRPr lang="zh-TW" altLang="en-US" dirty="0"/>
          </a:p>
        </p:txBody>
      </p:sp>
      <p:sp>
        <p:nvSpPr>
          <p:cNvPr id="7" name="內容版面配置區 6"/>
          <p:cNvSpPr>
            <a:spLocks noGrp="1"/>
          </p:cNvSpPr>
          <p:nvPr>
            <p:ph sz="quarter" idx="13"/>
          </p:nvPr>
        </p:nvSpPr>
        <p:spPr>
          <a:xfrm>
            <a:off x="611560" y="1988840"/>
            <a:ext cx="7920880" cy="4248150"/>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8F4C5BD8-2EE6-4E69-9835-7928BFB80432}" type="datetime1">
              <a:rPr lang="zh-TW" altLang="en-US">
                <a:solidFill>
                  <a:srgbClr val="007A77"/>
                </a:solidFill>
              </a:rPr>
              <a:pPr>
                <a:defRPr/>
              </a:pPr>
              <a:t>2022/03/09</a:t>
            </a:fld>
            <a:endParaRPr lang="zh-TW" altLang="en-US" dirty="0">
              <a:solidFill>
                <a:srgbClr val="007A77"/>
              </a:solidFill>
            </a:endParaRPr>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D4D5B954-1232-42F2-BFAE-F72497324919}" type="slidenum">
              <a:rPr lang="zh-TW" altLang="en-US">
                <a:solidFill>
                  <a:srgbClr val="007A77"/>
                </a:solidFill>
              </a:rPr>
              <a:pPr>
                <a:defRPr/>
              </a:pPr>
              <a:t>‹#›</a:t>
            </a:fld>
            <a:endParaRPr lang="zh-TW" altLang="en-US">
              <a:solidFill>
                <a:srgbClr val="007A77"/>
              </a:solidFill>
            </a:endParaRPr>
          </a:p>
        </p:txBody>
      </p:sp>
    </p:spTree>
    <p:extLst>
      <p:ext uri="{BB962C8B-B14F-4D97-AF65-F5344CB8AC3E}">
        <p14:creationId xmlns:p14="http://schemas.microsoft.com/office/powerpoint/2010/main" val="3926627006"/>
      </p:ext>
    </p:extLst>
  </p:cSld>
  <p:clrMapOvr>
    <a:masterClrMapping/>
  </p:clrMapOvr>
  <p:transition spd="slow"/>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39_標題投影片">
    <p:spTree>
      <p:nvGrpSpPr>
        <p:cNvPr id="1" name=""/>
        <p:cNvGrpSpPr/>
        <p:nvPr/>
      </p:nvGrpSpPr>
      <p:grpSpPr>
        <a:xfrm>
          <a:off x="0" y="0"/>
          <a:ext cx="0" cy="0"/>
          <a:chOff x="0" y="0"/>
          <a:chExt cx="0" cy="0"/>
        </a:xfrm>
      </p:grpSpPr>
      <p:sp>
        <p:nvSpPr>
          <p:cNvPr id="9" name="標題 8"/>
          <p:cNvSpPr>
            <a:spLocks noGrp="1"/>
          </p:cNvSpPr>
          <p:nvPr>
            <p:ph type="ctrTitle"/>
          </p:nvPr>
        </p:nvSpPr>
        <p:spPr>
          <a:xfrm>
            <a:off x="533400" y="1628800"/>
            <a:ext cx="7851648" cy="2664296"/>
          </a:xfrm>
          <a:ln>
            <a:noFill/>
          </a:ln>
        </p:spPr>
        <p:txBody>
          <a:bodyPr tIns="0" rIns="18288">
            <a:scene3d>
              <a:camera prst="orthographicFront"/>
              <a:lightRig rig="freezing" dir="t">
                <a:rot lat="0" lon="0" rev="5640000"/>
              </a:lightRig>
            </a:scene3d>
            <a:sp3d prstMaterial="flat">
              <a:bevelT w="38100" h="38100"/>
              <a:contourClr>
                <a:schemeClr val="tx2"/>
              </a:contourClr>
            </a:sp3d>
          </a:bodyPr>
          <a:lstStyle>
            <a:lvl1pPr algn="l" rtl="0">
              <a:spcBef>
                <a:spcPct val="0"/>
              </a:spcBef>
              <a:buNone/>
              <a:defRPr sz="4400" b="1">
                <a:ln>
                  <a:noFill/>
                </a:ln>
                <a:solidFill>
                  <a:schemeClr val="accent4">
                    <a:lumMod val="75000"/>
                  </a:schemeClr>
                </a:solidFill>
                <a:effectLst>
                  <a:outerShdw blurRad="38100" dist="25400" dir="5400000" algn="tl" rotWithShape="0">
                    <a:srgbClr val="000000">
                      <a:alpha val="43000"/>
                    </a:srgbClr>
                  </a:outerShdw>
                </a:effectLst>
                <a:latin typeface="+mj-lt"/>
                <a:ea typeface="+mj-ea"/>
                <a:cs typeface="+mj-cs"/>
              </a:defRPr>
            </a:lvl1pPr>
          </a:lstStyle>
          <a:p>
            <a:r>
              <a:rPr lang="zh-TW" altLang="en-US" dirty="0" smtClean="0"/>
              <a:t>按一下以編輯母片標題樣式</a:t>
            </a:r>
            <a:endParaRPr lang="en-US" dirty="0"/>
          </a:p>
        </p:txBody>
      </p:sp>
      <p:sp>
        <p:nvSpPr>
          <p:cNvPr id="17" name="副標題 16"/>
          <p:cNvSpPr>
            <a:spLocks noGrp="1"/>
          </p:cNvSpPr>
          <p:nvPr>
            <p:ph type="subTitle" idx="1"/>
          </p:nvPr>
        </p:nvSpPr>
        <p:spPr>
          <a:xfrm>
            <a:off x="533400" y="4365104"/>
            <a:ext cx="7854696" cy="1944216"/>
          </a:xfrm>
        </p:spPr>
        <p:txBody>
          <a:bodyPr lIns="0" rIns="18288">
            <a:normAutofit/>
          </a:bodyPr>
          <a:lstStyle>
            <a:lvl1pPr marL="0" marR="45720" indent="0" algn="r">
              <a:buNone/>
              <a:defRPr sz="32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dirty="0" smtClean="0"/>
              <a:t>按一下以編輯母片副標題樣式</a:t>
            </a:r>
            <a:endParaRPr lang="en-US" dirty="0"/>
          </a:p>
        </p:txBody>
      </p:sp>
      <p:sp>
        <p:nvSpPr>
          <p:cNvPr id="8" name="文字版面配置區 7"/>
          <p:cNvSpPr>
            <a:spLocks noGrp="1"/>
          </p:cNvSpPr>
          <p:nvPr>
            <p:ph type="body" sz="quarter" idx="13"/>
          </p:nvPr>
        </p:nvSpPr>
        <p:spPr>
          <a:xfrm>
            <a:off x="539750" y="908621"/>
            <a:ext cx="7848600" cy="648171"/>
          </a:xfrm>
        </p:spPr>
        <p:txBody>
          <a:bodyPr anchor="ctr">
            <a:normAutofit/>
          </a:bodyPr>
          <a:lstStyle>
            <a:lvl1pPr marL="274320" marR="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sz="3200"/>
            </a:lvl1pPr>
            <a:lvl2pPr>
              <a:buNone/>
              <a:defRPr/>
            </a:lvl2pPr>
          </a:lstStyle>
          <a:p>
            <a:pPr lvl="0"/>
            <a:endParaRPr lang="en-US" altLang="zh-TW" dirty="0" smtClean="0"/>
          </a:p>
        </p:txBody>
      </p:sp>
      <p:sp>
        <p:nvSpPr>
          <p:cNvPr id="5" name="日期版面配置區 29"/>
          <p:cNvSpPr>
            <a:spLocks noGrp="1"/>
          </p:cNvSpPr>
          <p:nvPr>
            <p:ph type="dt" sz="half" idx="14"/>
          </p:nvPr>
        </p:nvSpPr>
        <p:spPr/>
        <p:txBody>
          <a:bodyPr/>
          <a:lstStyle>
            <a:lvl1pPr eaLnBrk="0" hangingPunct="0">
              <a:defRPr>
                <a:latin typeface="Arial" panose="020B0604020202020204" pitchFamily="34" charset="0"/>
              </a:defRPr>
            </a:lvl1pPr>
          </a:lstStyle>
          <a:p>
            <a:pPr>
              <a:defRPr/>
            </a:pPr>
            <a:fld id="{E22596C1-70A2-4835-8778-8F465042B42D}" type="datetime1">
              <a:rPr lang="zh-TW" altLang="en-US">
                <a:solidFill>
                  <a:srgbClr val="007A77"/>
                </a:solidFill>
              </a:rPr>
              <a:pPr>
                <a:defRPr/>
              </a:pPr>
              <a:t>2022/03/09</a:t>
            </a:fld>
            <a:endParaRPr lang="en-US">
              <a:solidFill>
                <a:srgbClr val="007A77"/>
              </a:solidFill>
            </a:endParaRPr>
          </a:p>
        </p:txBody>
      </p:sp>
      <p:sp>
        <p:nvSpPr>
          <p:cNvPr id="6" name="頁尾版面配置區 18"/>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en-US">
              <a:solidFill>
                <a:srgbClr val="007A77"/>
              </a:solidFill>
            </a:endParaRPr>
          </a:p>
        </p:txBody>
      </p:sp>
      <p:sp>
        <p:nvSpPr>
          <p:cNvPr id="7" name="投影片編號版面配置區 26"/>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C6FCC0C0-6FB1-48DB-819E-9AF55F3DCF73}" type="slidenum">
              <a:rPr lang="en-US">
                <a:solidFill>
                  <a:srgbClr val="007A77"/>
                </a:solidFill>
              </a:rPr>
              <a:pPr>
                <a:defRPr/>
              </a:pPr>
              <a:t>‹#›</a:t>
            </a:fld>
            <a:endParaRPr lang="en-US">
              <a:solidFill>
                <a:srgbClr val="007A77"/>
              </a:solidFill>
            </a:endParaRPr>
          </a:p>
        </p:txBody>
      </p:sp>
    </p:spTree>
    <p:extLst>
      <p:ext uri="{BB962C8B-B14F-4D97-AF65-F5344CB8AC3E}">
        <p14:creationId xmlns:p14="http://schemas.microsoft.com/office/powerpoint/2010/main" val="1392549321"/>
      </p:ext>
    </p:extLst>
  </p:cSld>
  <p:clrMapOvr>
    <a:masterClrMapping/>
  </p:clrMapOvr>
  <p:transition spd="slow"/>
</p:sldLayout>
</file>

<file path=ppt/slideLayouts/slideLayout345.xml><?xml version="1.0" encoding="utf-8"?>
<p:sldLayout xmlns:a="http://schemas.openxmlformats.org/drawingml/2006/main" xmlns:r="http://schemas.openxmlformats.org/officeDocument/2006/relationships" xmlns:p="http://schemas.openxmlformats.org/presentationml/2006/main" userDrawn="1">
  <p:cSld name="4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44DB1C7-C1E3-4E04-AA13-933816E67F83}"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860AB9C-8EF0-4A11-8F01-A9DE7177AFA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803242919"/>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userDrawn="1">
  <p:cSld name="8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1115616" y="274638"/>
            <a:ext cx="7776864" cy="994122"/>
          </a:xfrm>
        </p:spPr>
        <p:txBody>
          <a:bodyPr/>
          <a:lstStyle/>
          <a:p>
            <a:r>
              <a:rPr lang="zh-TW" altLang="en-US" dirty="0" smtClean="0"/>
              <a:t>按一下以編輯母片標題樣式</a:t>
            </a:r>
            <a:endParaRPr lang="zh-TW" altLang="en-US" dirty="0"/>
          </a:p>
        </p:txBody>
      </p:sp>
      <p:sp>
        <p:nvSpPr>
          <p:cNvPr id="7" name="內容版面配置區 6"/>
          <p:cNvSpPr>
            <a:spLocks noGrp="1"/>
          </p:cNvSpPr>
          <p:nvPr>
            <p:ph sz="quarter" idx="13"/>
          </p:nvPr>
        </p:nvSpPr>
        <p:spPr>
          <a:xfrm>
            <a:off x="1116013" y="1412875"/>
            <a:ext cx="7777162" cy="4824413"/>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1D985AEE-8790-4316-8037-082E5D8D5E5D}" type="datetime1">
              <a:rPr lang="zh-TW" altLang="en-US">
                <a:solidFill>
                  <a:srgbClr val="007A77"/>
                </a:solidFill>
              </a:rPr>
              <a:pPr>
                <a:defRPr/>
              </a:pPr>
              <a:t>2022/03/09</a:t>
            </a:fld>
            <a:endParaRPr lang="zh-TW" altLang="en-US" dirty="0">
              <a:solidFill>
                <a:srgbClr val="007A77"/>
              </a:solidFill>
            </a:endParaRPr>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38B8B087-D159-4ABD-B438-6E5D590F2C26}" type="slidenum">
              <a:rPr lang="zh-TW" altLang="en-US">
                <a:solidFill>
                  <a:srgbClr val="007A77"/>
                </a:solidFill>
              </a:rPr>
              <a:pPr>
                <a:defRPr/>
              </a:pPr>
              <a:t>‹#›</a:t>
            </a:fld>
            <a:endParaRPr lang="zh-TW" altLang="en-US">
              <a:solidFill>
                <a:srgbClr val="007A77"/>
              </a:solidFill>
            </a:endParaRPr>
          </a:p>
        </p:txBody>
      </p:sp>
    </p:spTree>
    <p:extLst>
      <p:ext uri="{BB962C8B-B14F-4D97-AF65-F5344CB8AC3E}">
        <p14:creationId xmlns:p14="http://schemas.microsoft.com/office/powerpoint/2010/main" val="1951182717"/>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userDrawn="1">
  <p:cSld name="4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4BF30C3-B05D-4A64-859E-D3017A30C496}"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14F581D1-393B-4F3E-BFC1-B0BB881AAD75}"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665843672"/>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userDrawn="1">
  <p:cSld name="4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12F9AECB-D6CB-44B0-BD57-B4E1337C0695}"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E5DAC026-39EC-4A9D-A8FE-C8F572B05588}"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932601018"/>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userDrawn="1">
  <p:cSld name="4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CA83FF1-3AAC-417F-A872-C0B2F6F8C654}"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4BC0202-7D2C-4309-8A78-7C9C2D9D29B6}"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0513983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7456FFD6-8B42-4E11-9066-1A79C355BB12}"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E8B105E-35E0-4DD6-B401-D54A44EF0813}"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138738362"/>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userDrawn="1">
  <p:cSld name="4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D30E1FC-1DE0-4F30-98CA-6D7F90B1736F}"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92DC6D7-7F70-48E7-BED8-62F513AA76AF}"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86346843"/>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userDrawn="1">
  <p:cSld name="4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247CA5CA-ED7E-427A-AECC-31A94E9E4377}"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4BA01868-E3C9-4471-A73E-0FC76AEF66A2}"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628814179"/>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userDrawn="1">
  <p:cSld name="4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30EFA0D-5B8E-4DEF-B611-E29E3139E79C}"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6B66B71-D8BB-47C8-ADEF-374EFD51E7CC}"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870131370"/>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userDrawn="1">
  <p:cSld name="4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548CC89-AB6F-4B95-8CC7-3F0AD557285C}"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AB585E5-F52E-4FF2-964D-8884CF934841}"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648928374"/>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userDrawn="1">
  <p:cSld name="4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4619D6A-B34F-4030-ACE9-6E9E4FAD9A16}"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5E2E6CD-39E6-41C5-BFA8-F4AAD77A7AB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43654168"/>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userDrawn="1">
  <p:cSld name="4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0D7CC6B-21F7-424C-BB7D-207DD30397E5}"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83E8062-302E-4D1A-8AF3-C537B8B8CCCA}"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080906098"/>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userDrawn="1">
  <p:cSld name="5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4E88FCC-D0E8-485F-B9E7-2634826EB6AF}"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DF7C86DE-5A85-466B-9E9D-A24FC6997387}"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65287581"/>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userDrawn="1">
  <p:cSld name="5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17BF219-B854-43F3-9775-81807F2233D5}"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DE98014F-7A0B-4324-9E5D-0F6CDAF4AC49}"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970263683"/>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userDrawn="1">
  <p:cSld name="5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E2FADA4C-5A8A-4053-BA87-E449F21A405E}"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48234B0A-8DA3-4268-AC4D-FAE4D853DFD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420452236"/>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userDrawn="1">
  <p:cSld name="5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A5B6652-82C9-4D66-A9CA-55E3942BA326}"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7C99455-94BF-4238-8E26-A03AA9089CDE}"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6149932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900F46C9-5E67-42B8-B106-6C05BA0A10D2}"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E4B1620-F0A3-45DD-8E57-88D37208737E}"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963388696"/>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userDrawn="1">
  <p:cSld name="5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45028D8-9344-4E69-82C9-C80B868409EF}"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CF4943C-B937-4B17-BF41-524509F618E4}"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67884692"/>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userDrawn="1">
  <p:cSld name="5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1B790B7-9731-4A37-A92E-6ED250C83C11}"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6028CAC8-3441-4EEE-AF0E-D15B2C799A09}"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256845721"/>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userDrawn="1">
  <p:cSld name="5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F5A8013-D566-4494-B4EA-02216F587B7B}"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92421A4-588F-43A4-A86F-D737E60147B1}"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25524503"/>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userDrawn="1">
  <p:cSld name="5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58FB3B1-C91C-4CB1-8472-6AE8E6B1FB13}"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3DB099F1-66D5-4E85-B1B6-2A2602E28E80}"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945521391"/>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userDrawn="1">
  <p:cSld name="5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1D05CE0-A8D4-4DD3-A8CE-72730864D044}"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C8D4A5A-8190-46F6-91C5-7C8362A84A71}"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568518938"/>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userDrawn="1">
  <p:cSld name="5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7AC1F27A-F8ED-4A33-8340-FE383B086341}"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DA46F980-4FCF-44EE-9463-FF188E1B24B5}"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444990571"/>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userDrawn="1">
  <p:cSld name="6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16415A7-817C-4F7F-9583-00E7D4DB29BB}"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9624C18-D7CE-4724-BA82-E43096CF9F4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422850577"/>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userDrawn="1">
  <p:cSld name="6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2B84FC9A-8276-4A71-8CDB-72F5A2E8A03E}"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5905496-6336-4BD2-9543-42341449556B}"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794479774"/>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userDrawn="1">
  <p:cSld name="6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F9EDC9B-6B72-4C57-84BD-4CAD6208CA9E}"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DE5A24D-6CAF-4CE6-B529-3AFE9A08F5E8}"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83962922"/>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userDrawn="1">
  <p:cSld name="6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7CE57BFE-E088-445F-9A3A-F625C1ABCB1E}"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6A3C69F-943E-4DBA-BB70-8871B7722897}"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4639917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CD7F7FB-5920-4AC7-B401-B348A81077B6}"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ED9AF9B-BBED-4B40-931A-2FAF627AFF8E}"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988698808"/>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userDrawn="1">
  <p:cSld name="6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37764F6-5A43-4892-AA35-889EC443E054}"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BFCBA3C-D1B8-4608-B238-27F52F44DFF2}"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065295815"/>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userDrawn="1">
  <p:cSld name="6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5225576-0215-455D-9582-F24DAF111E17}"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0F38B1C-F72C-4515-A4FA-128C8455F5A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783474491"/>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userDrawn="1">
  <p:cSld name="6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9695F90-9449-4735-97CA-1E40910A057D}"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3379CAFE-3D4C-40B4-9F6B-1A5018FEC567}"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432005403"/>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userDrawn="1">
  <p:cSld name="6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92BB4F4-A3CE-477F-9184-E48C9393288D}"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3233E8DA-D7B2-4A0F-8C47-193C5F4D8F26}"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73507721"/>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userDrawn="1">
  <p:cSld name="6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4B16305-36F4-40DA-AD17-26494C84DE88}"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DA598F8-3541-4660-98A8-418358F7A935}"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045653068"/>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userDrawn="1">
  <p:cSld name="6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912FBA4-E88B-4317-88AC-C8AB879E72ED}"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1DC0DC5-FBE1-4653-AC59-E403B2C1F60F}"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475820283"/>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userDrawn="1">
  <p:cSld name="7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8D302CC-D5A2-41D1-81AE-1AFDBC45FD45}"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4F72741-0AF5-4F8A-BC59-03D56273581E}"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692023597"/>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userDrawn="1">
  <p:cSld name="7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18A3B14-E0DA-445A-839B-079BE255F1A9}"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16F7F4D-3D4E-4A37-B19C-17F86BC13389}"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773467436"/>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userDrawn="1">
  <p:cSld name="7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90137D4-DBF3-4A42-9EEC-A3A47F76FBD1}"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8A894503-DF79-478B-B536-C81AAE91E904}"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624020466"/>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userDrawn="1">
  <p:cSld name="7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29DA605-3CCE-426E-8DE4-4D6036320B7A}"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921B9E6-8B68-43CA-B4EF-A8EE90ACED66}"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9465319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20E8ABF-B28B-4E8D-B9F6-68E6526A7430}"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4203D895-7917-46A2-BA30-FE3DD13086B7}"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900205295"/>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title" preserve="1">
  <p:cSld name="標題投影片">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2578" name="Rectangle 2"/>
          <p:cNvSpPr>
            <a:spLocks noGrp="1" noRot="1" noChangeArrowheads="1"/>
          </p:cNvSpPr>
          <p:nvPr>
            <p:ph type="ctrTitle"/>
          </p:nvPr>
        </p:nvSpPr>
        <p:spPr>
          <a:xfrm>
            <a:off x="685800" y="2286000"/>
            <a:ext cx="7772400" cy="1143000"/>
          </a:xfrm>
        </p:spPr>
        <p:txBody>
          <a:bodyPr/>
          <a:lstStyle>
            <a:lvl1pPr>
              <a:defRPr/>
            </a:lvl1pPr>
          </a:lstStyle>
          <a:p>
            <a:r>
              <a:rPr lang="zh-TW" altLang="en-US"/>
              <a:t>按一下以編輯母片標題樣式</a:t>
            </a:r>
          </a:p>
        </p:txBody>
      </p:sp>
      <p:sp>
        <p:nvSpPr>
          <p:cNvPr id="152579" name="Rectangle 3"/>
          <p:cNvSpPr>
            <a:spLocks noGrp="1" noRot="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zh-TW" altLang="en-US"/>
              <a:t>按一下以編輯母片副標題樣式</a:t>
            </a:r>
          </a:p>
        </p:txBody>
      </p:sp>
      <p:sp>
        <p:nvSpPr>
          <p:cNvPr id="4" name="Rectangle 4"/>
          <p:cNvSpPr>
            <a:spLocks noGrp="1" noChangeArrowheads="1"/>
          </p:cNvSpPr>
          <p:nvPr>
            <p:ph type="dt" sz="half" idx="10"/>
          </p:nvPr>
        </p:nvSpPr>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p:txBody>
          <a:bodyPr/>
          <a:lstStyle>
            <a:lvl1pPr>
              <a:defRPr/>
            </a:lvl1pPr>
          </a:lstStyle>
          <a:p>
            <a:pPr>
              <a:defRPr/>
            </a:pPr>
            <a:fld id="{7C8C24FD-1575-4772-B7E4-4C06148C0B18}"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996186146"/>
      </p:ext>
    </p:extLst>
  </p:cSld>
  <p:clrMapOvr>
    <a:masterClrMapping/>
  </p:clrMapOvr>
  <p:transition spd="slow"/>
</p:sldLayout>
</file>

<file path=ppt/slideLayouts/slideLayout381.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D78D7C7-61B5-4C5D-81A4-3476E2D502A2}"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2975418484"/>
      </p:ext>
    </p:extLst>
  </p:cSld>
  <p:clrMapOvr>
    <a:masterClrMapping/>
  </p:clrMapOvr>
  <p:transition spd="slow"/>
</p:sldLayout>
</file>

<file path=ppt/slideLayouts/slideLayout382.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1F38147-803D-4E61-98DC-B62B69E134B7}"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2911998845"/>
      </p:ext>
    </p:extLst>
  </p:cSld>
  <p:clrMapOvr>
    <a:masterClrMapping/>
  </p:clrMapOvr>
  <p:transition spd="slow"/>
</p:sldLayout>
</file>

<file path=ppt/slideLayouts/slideLayout38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01625" y="1905000"/>
            <a:ext cx="4194175" cy="4194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905000"/>
            <a:ext cx="4194175" cy="4194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BAEE080-07A4-48AF-AEF2-2B2502DF689F}"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3698609415"/>
      </p:ext>
    </p:extLst>
  </p:cSld>
  <p:clrMapOvr>
    <a:masterClrMapping/>
  </p:clrMapOvr>
  <p:transition spd="slow"/>
</p:sldLayout>
</file>

<file path=ppt/slideLayouts/slideLayout384.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98FCCFC-40B9-479F-9090-4AB0D4196A2F}"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3753352851"/>
      </p:ext>
    </p:extLst>
  </p:cSld>
  <p:clrMapOvr>
    <a:masterClrMapping/>
  </p:clrMapOvr>
  <p:transition spd="slow"/>
</p:sldLayout>
</file>

<file path=ppt/slideLayouts/slideLayout38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931D8F8-651A-425F-811B-81B80BF6CBDE}"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4033762769"/>
      </p:ext>
    </p:extLst>
  </p:cSld>
  <p:clrMapOvr>
    <a:masterClrMapping/>
  </p:clrMapOvr>
  <p:transition spd="slow"/>
</p:sldLayout>
</file>

<file path=ppt/slideLayouts/slideLayout38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4D908606-23A6-417B-9620-72CCB0EA3D2C}"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2916506817"/>
      </p:ext>
    </p:extLst>
  </p:cSld>
  <p:clrMapOvr>
    <a:masterClrMapping/>
  </p:clrMapOvr>
  <p:transition spd="slow"/>
</p:sldLayout>
</file>

<file path=ppt/slideLayouts/slideLayout38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55F4AF2-0A97-433B-BFF1-648D0778346A}"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611969721"/>
      </p:ext>
    </p:extLst>
  </p:cSld>
  <p:clrMapOvr>
    <a:masterClrMapping/>
  </p:clrMapOvr>
  <p:transition spd="slow"/>
</p:sldLayout>
</file>

<file path=ppt/slideLayouts/slideLayout388.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FBF25C2-A8F8-4A71-8755-04FE63021E56}"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120752694"/>
      </p:ext>
    </p:extLst>
  </p:cSld>
  <p:clrMapOvr>
    <a:masterClrMapping/>
  </p:clrMapOvr>
  <p:transition spd="slow"/>
</p:sldLayout>
</file>

<file path=ppt/slideLayouts/slideLayout38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11BC747-BE1A-4644-B2D4-17554C18A7CF}"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28273951"/>
      </p:ext>
    </p:extLst>
  </p:cSld>
  <p:clrMapOvr>
    <a:masterClrMapping/>
  </p:clrMapOvr>
  <p:transition spd="slow"/>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FF683A8-1D8A-4ACB-A94F-F0A213BB1D01}"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1F06AED0-42E6-4C70-BC27-35B74EE6C199}"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598398357"/>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707188" y="609600"/>
            <a:ext cx="2135187" cy="54895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01625" y="609600"/>
            <a:ext cx="6253163" cy="54895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0AFF52A-BA9D-42D1-B550-90CFA7C65185}"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1421765460"/>
      </p:ext>
    </p:extLst>
  </p:cSld>
  <p:clrMapOvr>
    <a:masterClrMapping/>
  </p:clrMapOvr>
  <p:transition spd="slow"/>
</p:sldLayout>
</file>

<file path=ppt/slideLayouts/slideLayout391.xml><?xml version="1.0" encoding="utf-8"?>
<p:sldLayout xmlns:a="http://schemas.openxmlformats.org/drawingml/2006/main" xmlns:r="http://schemas.openxmlformats.org/officeDocument/2006/relationships" xmlns:p="http://schemas.openxmlformats.org/presentationml/2006/main" type="objAndTx" preserve="1">
  <p:cSld name="標題，物件及文字">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01625"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648200"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473135C-8231-42F3-B0FF-7F4C0EF5197E}"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1382218568"/>
      </p:ext>
    </p:extLst>
  </p:cSld>
  <p:clrMapOvr>
    <a:masterClrMapping/>
  </p:clrMapOvr>
  <p:transition spd="slow"/>
</p:sldLayout>
</file>

<file path=ppt/slideLayouts/slideLayout392.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301625"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77D3ECE-3849-4E86-A1D8-480605C93677}"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268903975"/>
      </p:ext>
    </p:extLst>
  </p:cSld>
  <p:clrMapOvr>
    <a:masterClrMapping/>
  </p:clrMapOvr>
  <p:transition spd="slow"/>
</p:sldLayout>
</file>

<file path=ppt/slideLayouts/slideLayout393.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301625" y="609600"/>
            <a:ext cx="8540750" cy="54895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4CB1F29-683D-4ABD-95D8-51BB6417A5AE}"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4155878346"/>
      </p:ext>
    </p:extLst>
  </p:cSld>
  <p:clrMapOvr>
    <a:masterClrMapping/>
  </p:clrMapOvr>
  <p:transition spd="slow"/>
</p:sldLayout>
</file>

<file path=ppt/slideLayouts/slideLayout394.xml><?xml version="1.0" encoding="utf-8"?>
<p:sldLayout xmlns:a="http://schemas.openxmlformats.org/drawingml/2006/main" xmlns:r="http://schemas.openxmlformats.org/officeDocument/2006/relationships" xmlns:p="http://schemas.openxmlformats.org/presentationml/2006/main" type="tbl">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457200" y="1600200"/>
            <a:ext cx="8229600" cy="4525963"/>
          </a:xfrm>
        </p:spPr>
        <p:txBody>
          <a:bodyPr/>
          <a:lstStyle/>
          <a:p>
            <a:pPr lvl="0"/>
            <a:endParaRPr lang="zh-TW" altLang="en-US" noProof="0" smtClean="0"/>
          </a:p>
        </p:txBody>
      </p:sp>
      <p:sp>
        <p:nvSpPr>
          <p:cNvPr id="4" name="日期版面配置區 3"/>
          <p:cNvSpPr>
            <a:spLocks noGrp="1"/>
          </p:cNvSpPr>
          <p:nvPr>
            <p:ph type="dt" sz="half" idx="10"/>
          </p:nvPr>
        </p:nvSpPr>
        <p:spPr>
          <a:xfrm>
            <a:off x="457200" y="6251575"/>
            <a:ext cx="2133600" cy="476250"/>
          </a:xfrm>
        </p:spPr>
        <p:txBody>
          <a:bodyPr/>
          <a:lstStyle>
            <a:lvl1pPr>
              <a:defRPr/>
            </a:lvl1pPr>
          </a:lstStyle>
          <a:p>
            <a:pPr>
              <a:defRPr/>
            </a:pPr>
            <a:endParaRPr lang="en-US" altLang="zh-TW">
              <a:solidFill>
                <a:srgbClr val="007A77"/>
              </a:solidFill>
            </a:endParaRPr>
          </a:p>
        </p:txBody>
      </p:sp>
      <p:sp>
        <p:nvSpPr>
          <p:cNvPr id="5" name="投影片編號版面配置區 4"/>
          <p:cNvSpPr>
            <a:spLocks noGrp="1"/>
          </p:cNvSpPr>
          <p:nvPr>
            <p:ph type="sldNum" sz="quarter" idx="11"/>
          </p:nvPr>
        </p:nvSpPr>
        <p:spPr>
          <a:xfrm>
            <a:off x="6553200" y="6248400"/>
            <a:ext cx="2133600" cy="476250"/>
          </a:xfrm>
        </p:spPr>
        <p:txBody>
          <a:bodyPr/>
          <a:lstStyle>
            <a:lvl1pPr>
              <a:defRPr/>
            </a:lvl1pPr>
          </a:lstStyle>
          <a:p>
            <a:pPr>
              <a:defRPr/>
            </a:pPr>
            <a:fld id="{E9C5546E-0AE1-46BF-B142-578FAA903A3D}" type="slidenum">
              <a:rPr lang="en-US" altLang="zh-TW">
                <a:solidFill>
                  <a:srgbClr val="007A77"/>
                </a:solidFill>
              </a:rPr>
              <a:pPr>
                <a:defRPr/>
              </a:pPr>
              <a:t>‹#›</a:t>
            </a:fld>
            <a:endParaRPr lang="en-US" altLang="zh-TW">
              <a:solidFill>
                <a:srgbClr val="007A77"/>
              </a:solidFill>
            </a:endParaRPr>
          </a:p>
        </p:txBody>
      </p:sp>
      <p:sp>
        <p:nvSpPr>
          <p:cNvPr id="6" name="頁尾版面配置區 5"/>
          <p:cNvSpPr>
            <a:spLocks noGrp="1"/>
          </p:cNvSpPr>
          <p:nvPr>
            <p:ph type="ftr" sz="quarter" idx="12"/>
          </p:nvPr>
        </p:nvSpPr>
        <p:spPr>
          <a:xfrm>
            <a:off x="3124200" y="6248400"/>
            <a:ext cx="2895600" cy="476250"/>
          </a:xfrm>
        </p:spPr>
        <p:txBody>
          <a:bodyPr/>
          <a:lstStyle>
            <a:lvl1pPr>
              <a:defRPr/>
            </a:lvl1pPr>
          </a:lstStyle>
          <a:p>
            <a:pPr>
              <a:defRPr/>
            </a:pPr>
            <a:endParaRPr lang="en-US" altLang="zh-TW">
              <a:solidFill>
                <a:srgbClr val="007A77"/>
              </a:solidFill>
            </a:endParaRPr>
          </a:p>
        </p:txBody>
      </p:sp>
    </p:spTree>
    <p:extLst>
      <p:ext uri="{BB962C8B-B14F-4D97-AF65-F5344CB8AC3E}">
        <p14:creationId xmlns:p14="http://schemas.microsoft.com/office/powerpoint/2010/main" val="2863978450"/>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fourObj">
  <p:cSld name="標題，四項物件">
    <p:spTree>
      <p:nvGrpSpPr>
        <p:cNvPr id="1" name=""/>
        <p:cNvGrpSpPr/>
        <p:nvPr/>
      </p:nvGrpSpPr>
      <p:grpSpPr>
        <a:xfrm>
          <a:off x="0" y="0"/>
          <a:ext cx="0" cy="0"/>
          <a:chOff x="0" y="0"/>
          <a:chExt cx="0" cy="0"/>
        </a:xfrm>
      </p:grpSpPr>
      <p:sp>
        <p:nvSpPr>
          <p:cNvPr id="2" name="標題 1"/>
          <p:cNvSpPr>
            <a:spLocks noGrp="1"/>
          </p:cNvSpPr>
          <p:nvPr>
            <p:ph type="title" sz="quarter"/>
          </p:nvPr>
        </p:nvSpPr>
        <p:spPr>
          <a:xfrm>
            <a:off x="301625" y="228600"/>
            <a:ext cx="8540750" cy="1143000"/>
          </a:xfrm>
        </p:spPr>
        <p:txBody>
          <a:bodyPr/>
          <a:lstStyle/>
          <a:p>
            <a:r>
              <a:rPr lang="zh-TW" altLang="en-US" smtClean="0"/>
              <a:t>按一下以編輯母片標題樣式</a:t>
            </a:r>
            <a:endParaRPr lang="zh-TW" altLang="en-US"/>
          </a:p>
        </p:txBody>
      </p:sp>
      <p:sp>
        <p:nvSpPr>
          <p:cNvPr id="3" name="內容版面配置區 2"/>
          <p:cNvSpPr>
            <a:spLocks noGrp="1"/>
          </p:cNvSpPr>
          <p:nvPr>
            <p:ph sz="quarter" idx="1"/>
          </p:nvPr>
        </p:nvSpPr>
        <p:spPr>
          <a:xfrm>
            <a:off x="301625" y="1600200"/>
            <a:ext cx="4194175" cy="2173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8200" y="1600200"/>
            <a:ext cx="4194175" cy="2173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301625" y="3925888"/>
            <a:ext cx="4194175" cy="21732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內容版面配置區 5"/>
          <p:cNvSpPr>
            <a:spLocks noGrp="1"/>
          </p:cNvSpPr>
          <p:nvPr>
            <p:ph sz="quarter" idx="4"/>
          </p:nvPr>
        </p:nvSpPr>
        <p:spPr>
          <a:xfrm>
            <a:off x="4648200" y="3925888"/>
            <a:ext cx="4194175" cy="21732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2687AFC-C111-4DFD-8422-7BC81F91D752}"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1963348744"/>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txOverObj" preserve="1">
  <p:cSld name="標題及文字在物件之上">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301625" y="1905000"/>
            <a:ext cx="8540750" cy="20208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301625" y="4078288"/>
            <a:ext cx="8540750" cy="20208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D36E499-63F1-40F9-B648-1130D1E86F43}"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719139443"/>
      </p:ext>
    </p:extLst>
  </p:cSld>
  <p:clrMapOvr>
    <a:masterClrMapping/>
  </p:clrMapOvr>
  <p:transition spd="slow"/>
</p:sldLayout>
</file>

<file path=ppt/slideLayouts/slideLayout397.xml><?xml version="1.0" encoding="utf-8"?>
<p:sldLayout xmlns:a="http://schemas.openxmlformats.org/drawingml/2006/main" xmlns:r="http://schemas.openxmlformats.org/officeDocument/2006/relationships" xmlns:p="http://schemas.openxmlformats.org/presentationml/2006/main" type="tbl" preserve="1">
  <p:cSld name="1_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301625" y="1905000"/>
            <a:ext cx="8540750" cy="4194175"/>
          </a:xfrm>
        </p:spPr>
        <p:txBody>
          <a:bodyPr/>
          <a:lstStyle/>
          <a:p>
            <a:pPr lvl="0"/>
            <a:endParaRPr lang="zh-TW" alt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D361D05-9347-4B75-AD59-7259AFF64FD0}"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2488558772"/>
      </p:ext>
    </p:extLst>
  </p:cSld>
  <p:clrMapOvr>
    <a:masterClrMapping/>
  </p:clrMapOvr>
  <p:transition spd="slow"/>
</p:sldLayout>
</file>

<file path=ppt/slideLayouts/slideLayout398.xml><?xml version="1.0" encoding="utf-8"?>
<p:sldLayout xmlns:a="http://schemas.openxmlformats.org/drawingml/2006/main" xmlns:r="http://schemas.openxmlformats.org/officeDocument/2006/relationships" xmlns:p="http://schemas.openxmlformats.org/presentationml/2006/main" type="title" preserve="1">
  <p:cSld name="1_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143000" y="1122363"/>
            <a:ext cx="6858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66FC97D-7DFB-4177-B352-9A1772A2687A}"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4167715046"/>
      </p:ext>
    </p:extLst>
  </p:cSld>
  <p:clrMapOvr>
    <a:masterClrMapping/>
  </p:clrMapOvr>
  <p:transition spd="slow"/>
</p:sldLayout>
</file>

<file path=ppt/slideLayouts/slideLayout399.xml><?xml version="1.0" encoding="utf-8"?>
<p:sldLayout xmlns:a="http://schemas.openxmlformats.org/drawingml/2006/main" xmlns:r="http://schemas.openxmlformats.org/officeDocument/2006/relationships" xmlns:p="http://schemas.openxmlformats.org/presentationml/2006/main" type="objAndTwoObj" preserve="1">
  <p:cSld name="標題，1 個大物件與 2 個小物件">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01625"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8200" y="1905000"/>
            <a:ext cx="4194175" cy="20208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4648200" y="4078288"/>
            <a:ext cx="4194175" cy="20208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91451F79-C2ED-417C-819B-0C9091C7C372}"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1742209681"/>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01625" y="1905000"/>
            <a:ext cx="4194175" cy="4194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905000"/>
            <a:ext cx="4194175" cy="4194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909E42CB-7EB1-402E-B61D-6AB9E9BCD74D}" type="slidenum">
              <a:rPr lang="en-US" altLang="zh-TW"/>
              <a:pPr>
                <a:defRPr/>
              </a:pPr>
              <a:t>‹#›</a:t>
            </a:fld>
            <a:endParaRPr lang="en-US" altLang="zh-TW"/>
          </a:p>
        </p:txBody>
      </p:sp>
    </p:spTree>
    <p:extLst>
      <p:ext uri="{BB962C8B-B14F-4D97-AF65-F5344CB8AC3E}">
        <p14:creationId xmlns:p14="http://schemas.microsoft.com/office/powerpoint/2010/main" val="367988420"/>
      </p:ext>
    </p:extLst>
  </p:cSld>
  <p:clrMapOvr>
    <a:masterClrMapping/>
  </p:clrMapOvr>
  <p:transition spd="slow"/>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755B9A40-DE2A-4F2B-B2E0-7F0FDA4AB28C}"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C0319C4-A786-4EE4-AFD8-2BC0BF09E164}"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809761314"/>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userDrawn="1">
  <p:cSld name="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241467" y="260648"/>
            <a:ext cx="8640959" cy="1008112"/>
          </a:xfrm>
        </p:spPr>
        <p:txBody>
          <a:bodyPr/>
          <a:lstStyle>
            <a:lvl1pPr>
              <a:defRPr sz="3200"/>
            </a:lvl1pPr>
          </a:lstStyle>
          <a:p>
            <a:endParaRPr lang="zh-TW" alt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7D056E3-7AB8-4964-9B1D-25C675411199}"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1107649873"/>
      </p:ext>
    </p:extLst>
  </p:cSld>
  <p:clrMapOvr>
    <a:masterClrMapping/>
  </p:clrMapOvr>
  <p:transition spd="slow"/>
</p:sldLayout>
</file>

<file path=ppt/slideLayouts/slideLayout401.xml><?xml version="1.0" encoding="utf-8"?>
<p:sldLayout xmlns:a="http://schemas.openxmlformats.org/drawingml/2006/main" xmlns:r="http://schemas.openxmlformats.org/officeDocument/2006/relationships" xmlns:p="http://schemas.openxmlformats.org/presentationml/2006/main" userDrawn="1">
  <p:cSld name="5_空白">
    <p:spTree>
      <p:nvGrpSpPr>
        <p:cNvPr id="1" name=""/>
        <p:cNvGrpSpPr/>
        <p:nvPr/>
      </p:nvGrpSpPr>
      <p:grpSpPr>
        <a:xfrm>
          <a:off x="0" y="0"/>
          <a:ext cx="0" cy="0"/>
          <a:chOff x="0" y="0"/>
          <a:chExt cx="0" cy="0"/>
        </a:xfrm>
      </p:grpSpPr>
      <p:sp>
        <p:nvSpPr>
          <p:cNvPr id="9" name="標題 8"/>
          <p:cNvSpPr>
            <a:spLocks noGrp="1"/>
          </p:cNvSpPr>
          <p:nvPr>
            <p:ph type="title"/>
          </p:nvPr>
        </p:nvSpPr>
        <p:spPr>
          <a:xfrm>
            <a:off x="971601" y="2492896"/>
            <a:ext cx="7334200" cy="936104"/>
          </a:xfrm>
        </p:spPr>
        <p:txBody>
          <a:bodyPr/>
          <a:lstStyle>
            <a:lvl1pPr>
              <a:buNone/>
              <a:defRPr/>
            </a:lvl1pPr>
          </a:lstStyle>
          <a:p>
            <a:r>
              <a:rPr lang="zh-TW" altLang="en-US" dirty="0" smtClean="0"/>
              <a:t>按一下以編輯母片標題樣式</a:t>
            </a:r>
            <a:endParaRPr lang="zh-TW" altLang="en-US" dirty="0"/>
          </a:p>
        </p:txBody>
      </p:sp>
      <p:sp>
        <p:nvSpPr>
          <p:cNvPr id="3" name="Rectangle 4"/>
          <p:cNvSpPr>
            <a:spLocks noGrp="1" noChangeArrowheads="1"/>
          </p:cNvSpPr>
          <p:nvPr>
            <p:ph type="dt" sz="half" idx="10"/>
          </p:nvPr>
        </p:nvSpPr>
        <p:spPr/>
        <p:txBody>
          <a:bodyPr/>
          <a:lstStyle>
            <a:lvl1pPr>
              <a:defRPr/>
            </a:lvl1pPr>
          </a:lstStyle>
          <a:p>
            <a:pPr>
              <a:defRPr/>
            </a:pPr>
            <a:endParaRPr lang="en-US" altLang="zh-TW">
              <a:solidFill>
                <a:srgbClr val="007A77"/>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TW">
              <a:solidFill>
                <a:srgbClr val="007A77"/>
              </a:solidFill>
            </a:endParaRPr>
          </a:p>
        </p:txBody>
      </p:sp>
      <p:sp>
        <p:nvSpPr>
          <p:cNvPr id="5" name="Rectangle 6"/>
          <p:cNvSpPr>
            <a:spLocks noGrp="1" noChangeArrowheads="1"/>
          </p:cNvSpPr>
          <p:nvPr>
            <p:ph type="sldNum" sz="quarter" idx="12"/>
          </p:nvPr>
        </p:nvSpPr>
        <p:spPr/>
        <p:txBody>
          <a:bodyPr/>
          <a:lstStyle>
            <a:lvl1pPr>
              <a:defRPr/>
            </a:lvl1pPr>
          </a:lstStyle>
          <a:p>
            <a:pPr>
              <a:defRPr/>
            </a:pPr>
            <a:fld id="{BF77A9AC-7B1C-4FBB-8DBA-FA5D7677D2AF}"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1985645900"/>
      </p:ext>
    </p:extLst>
  </p:cSld>
  <p:clrMapOvr>
    <a:masterClrMapping/>
  </p:clrMapOvr>
  <p:transition/>
</p:sldLayout>
</file>

<file path=ppt/slideLayouts/slideLayout402.xml><?xml version="1.0" encoding="utf-8"?>
<p:sldLayout xmlns:a="http://schemas.openxmlformats.org/drawingml/2006/main" xmlns:r="http://schemas.openxmlformats.org/officeDocument/2006/relationships" xmlns:p="http://schemas.openxmlformats.org/presentationml/2006/main" userDrawn="1">
  <p:cSld name="2_空白">
    <p:spTree>
      <p:nvGrpSpPr>
        <p:cNvPr id="1" name=""/>
        <p:cNvGrpSpPr/>
        <p:nvPr/>
      </p:nvGrpSpPr>
      <p:grpSpPr>
        <a:xfrm>
          <a:off x="0" y="0"/>
          <a:ext cx="0" cy="0"/>
          <a:chOff x="0" y="0"/>
          <a:chExt cx="0" cy="0"/>
        </a:xfrm>
      </p:grpSpPr>
      <p:sp>
        <p:nvSpPr>
          <p:cNvPr id="9" name="標題 8"/>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日期版面配置區 1"/>
          <p:cNvSpPr>
            <a:spLocks noGrp="1"/>
          </p:cNvSpPr>
          <p:nvPr>
            <p:ph type="dt" sz="half" idx="10"/>
          </p:nvPr>
        </p:nvSpPr>
        <p:spPr>
          <a:xfrm>
            <a:off x="457200" y="6245225"/>
            <a:ext cx="2133600" cy="476250"/>
          </a:xfrm>
        </p:spPr>
        <p:txBody>
          <a:bodyPr/>
          <a:lstStyle>
            <a:lvl1pPr>
              <a:defRPr sz="1800">
                <a:latin typeface="Arial" panose="020B0604020202020204" pitchFamily="34" charset="0"/>
                <a:ea typeface="新細明體" panose="02020500000000000000" pitchFamily="18" charset="-120"/>
                <a:cs typeface="+mn-cs"/>
              </a:defRPr>
            </a:lvl1pPr>
          </a:lstStyle>
          <a:p>
            <a:pPr>
              <a:defRPr/>
            </a:pPr>
            <a:endParaRPr lang="en-US" altLang="zh-TW">
              <a:solidFill>
                <a:srgbClr val="007A77"/>
              </a:solidFill>
            </a:endParaRPr>
          </a:p>
        </p:txBody>
      </p:sp>
      <p:sp>
        <p:nvSpPr>
          <p:cNvPr id="4" name="頁尾版面配置區 2"/>
          <p:cNvSpPr>
            <a:spLocks noGrp="1"/>
          </p:cNvSpPr>
          <p:nvPr>
            <p:ph type="ftr" sz="quarter" idx="11"/>
          </p:nvPr>
        </p:nvSpPr>
        <p:spPr/>
        <p:txBody>
          <a:bodyPr/>
          <a:lstStyle>
            <a:lvl1pPr>
              <a:defRPr sz="1800">
                <a:latin typeface="Arial" panose="020B0604020202020204" pitchFamily="34" charset="0"/>
                <a:ea typeface="新細明體" panose="02020500000000000000" pitchFamily="18" charset="-120"/>
                <a:cs typeface="+mn-cs"/>
              </a:defRPr>
            </a:lvl1pPr>
          </a:lstStyle>
          <a:p>
            <a:pPr>
              <a:defRPr/>
            </a:pPr>
            <a:endParaRPr lang="en-US" altLang="zh-TW">
              <a:solidFill>
                <a:srgbClr val="007A77"/>
              </a:solidFill>
            </a:endParaRPr>
          </a:p>
        </p:txBody>
      </p:sp>
      <p:sp>
        <p:nvSpPr>
          <p:cNvPr id="5" name="投影片編號版面配置區 3"/>
          <p:cNvSpPr>
            <a:spLocks noGrp="1"/>
          </p:cNvSpPr>
          <p:nvPr>
            <p:ph type="sldNum" sz="quarter" idx="12"/>
          </p:nvPr>
        </p:nvSpPr>
        <p:spPr>
          <a:xfrm>
            <a:off x="6553200" y="6245225"/>
            <a:ext cx="2133600" cy="476250"/>
          </a:xfrm>
        </p:spPr>
        <p:txBody>
          <a:bodyPr/>
          <a:lstStyle>
            <a:lvl1pPr>
              <a:defRPr sz="1800"/>
            </a:lvl1pPr>
          </a:lstStyle>
          <a:p>
            <a:pPr>
              <a:defRPr/>
            </a:pPr>
            <a:fld id="{8EC341ED-69F6-493D-B5E7-3526058DEA23}"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2207063953"/>
      </p:ext>
    </p:extLst>
  </p:cSld>
  <p:clrMapOvr>
    <a:masterClrMapping/>
  </p:clrMapOvr>
  <p:transition spd="slow"/>
</p:sldLayout>
</file>

<file path=ppt/slideLayouts/slideLayout403.xml><?xml version="1.0" encoding="utf-8"?>
<p:sldLayout xmlns:a="http://schemas.openxmlformats.org/drawingml/2006/main" xmlns:r="http://schemas.openxmlformats.org/officeDocument/2006/relationships" xmlns:p="http://schemas.openxmlformats.org/presentationml/2006/main" userDrawn="1">
  <p:cSld name="6_空白">
    <p:spTree>
      <p:nvGrpSpPr>
        <p:cNvPr id="1" name=""/>
        <p:cNvGrpSpPr/>
        <p:nvPr/>
      </p:nvGrpSpPr>
      <p:grpSpPr>
        <a:xfrm>
          <a:off x="0" y="0"/>
          <a:ext cx="0" cy="0"/>
          <a:chOff x="0" y="0"/>
          <a:chExt cx="0" cy="0"/>
        </a:xfrm>
      </p:grpSpPr>
      <p:sp>
        <p:nvSpPr>
          <p:cNvPr id="9" name="標題 8"/>
          <p:cNvSpPr>
            <a:spLocks noGrp="1"/>
          </p:cNvSpPr>
          <p:nvPr>
            <p:ph type="title"/>
          </p:nvPr>
        </p:nvSpPr>
        <p:spPr>
          <a:xfrm>
            <a:off x="971601" y="2492896"/>
            <a:ext cx="7334200" cy="936104"/>
          </a:xfrm>
        </p:spPr>
        <p:txBody>
          <a:bodyPr/>
          <a:lstStyle>
            <a:lvl1pPr>
              <a:buNone/>
              <a:defRPr/>
            </a:lvl1pPr>
          </a:lstStyle>
          <a:p>
            <a:r>
              <a:rPr lang="zh-TW" altLang="en-US" dirty="0" smtClean="0"/>
              <a:t>按一下以編輯母片標題樣式</a:t>
            </a:r>
            <a:endParaRPr lang="zh-TW" altLang="en-US" dirty="0"/>
          </a:p>
        </p:txBody>
      </p:sp>
      <p:sp>
        <p:nvSpPr>
          <p:cNvPr id="3" name="Rectangle 4"/>
          <p:cNvSpPr>
            <a:spLocks noGrp="1" noChangeArrowheads="1"/>
          </p:cNvSpPr>
          <p:nvPr>
            <p:ph type="dt" sz="half" idx="10"/>
          </p:nvPr>
        </p:nvSpPr>
        <p:spPr/>
        <p:txBody>
          <a:bodyPr/>
          <a:lstStyle>
            <a:lvl1pPr>
              <a:defRPr/>
            </a:lvl1pPr>
          </a:lstStyle>
          <a:p>
            <a:pPr>
              <a:defRPr/>
            </a:pPr>
            <a:endParaRPr lang="en-US" altLang="zh-TW">
              <a:solidFill>
                <a:srgbClr val="007A77"/>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TW">
              <a:solidFill>
                <a:srgbClr val="007A77"/>
              </a:solidFill>
            </a:endParaRPr>
          </a:p>
        </p:txBody>
      </p:sp>
      <p:sp>
        <p:nvSpPr>
          <p:cNvPr id="5" name="Rectangle 6"/>
          <p:cNvSpPr>
            <a:spLocks noGrp="1" noChangeArrowheads="1"/>
          </p:cNvSpPr>
          <p:nvPr>
            <p:ph type="sldNum" sz="quarter" idx="12"/>
          </p:nvPr>
        </p:nvSpPr>
        <p:spPr/>
        <p:txBody>
          <a:bodyPr/>
          <a:lstStyle>
            <a:lvl1pPr>
              <a:defRPr/>
            </a:lvl1pPr>
          </a:lstStyle>
          <a:p>
            <a:pPr>
              <a:defRPr/>
            </a:pPr>
            <a:fld id="{A6F53C38-BC3C-4BF0-A619-A787276BC535}"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3814669508"/>
      </p:ext>
    </p:extLst>
  </p:cSld>
  <p:clrMapOvr>
    <a:masterClrMapping/>
  </p:clrMapOvr>
  <p:transition/>
</p:sldLayout>
</file>

<file path=ppt/slideLayouts/slideLayout404.xml><?xml version="1.0" encoding="utf-8"?>
<p:sldLayout xmlns:a="http://schemas.openxmlformats.org/drawingml/2006/main" xmlns:r="http://schemas.openxmlformats.org/officeDocument/2006/relationships" xmlns:p="http://schemas.openxmlformats.org/presentationml/2006/main" userDrawn="1">
  <p:cSld name="1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244F647B-CB3D-4400-8E3B-0752AC2FEFBD}"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0F64D6F-DBE4-4D23-B7E3-D6FDDDC2BF3D}"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066833369"/>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userDrawn="1">
  <p:cSld name="2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457200" y="1340768"/>
            <a:ext cx="8229600" cy="3744416"/>
          </a:xfrm>
        </p:spPr>
        <p:txBody>
          <a:bodyPr/>
          <a:lstStyle>
            <a:lvl1pPr>
              <a:defRPr sz="4400">
                <a:solidFill>
                  <a:schemeClr val="accent4">
                    <a:lumMod val="75000"/>
                  </a:schemeClr>
                </a:solidFill>
              </a:defRPr>
            </a:lvl1pPr>
          </a:lstStyle>
          <a:p>
            <a:r>
              <a:rPr lang="zh-TW" altLang="en-US" dirty="0" smtClean="0"/>
              <a:t>按一下以編輯母片標題樣式</a:t>
            </a:r>
            <a:endParaRPr lang="zh-TW" altLang="en-US" dirty="0"/>
          </a:p>
        </p:txBody>
      </p:sp>
      <p:sp>
        <p:nvSpPr>
          <p:cNvPr id="3" name="日期版面配置區 2"/>
          <p:cNvSpPr>
            <a:spLocks noGrp="1"/>
          </p:cNvSpPr>
          <p:nvPr>
            <p:ph type="dt" sz="half" idx="10"/>
          </p:nvPr>
        </p:nvSpPr>
        <p:spPr/>
        <p:txBody>
          <a:bodyPr/>
          <a:lstStyle>
            <a:lvl1pPr eaLnBrk="0" hangingPunct="0">
              <a:defRPr>
                <a:latin typeface="Arial" panose="020B0604020202020204" pitchFamily="34" charset="0"/>
              </a:defRPr>
            </a:lvl1pPr>
          </a:lstStyle>
          <a:p>
            <a:pPr>
              <a:defRPr/>
            </a:pPr>
            <a:fld id="{DD67C393-5FD6-4170-885E-D4FA424CA1C3}" type="datetime1">
              <a:rPr lang="zh-TW" altLang="en-US">
                <a:solidFill>
                  <a:srgbClr val="007A77"/>
                </a:solidFill>
              </a:rPr>
              <a:pPr>
                <a:defRPr/>
              </a:pPr>
              <a:t>2022/03/09</a:t>
            </a:fld>
            <a:endParaRPr lang="zh-TW" altLang="en-US" dirty="0">
              <a:solidFill>
                <a:srgbClr val="007A77"/>
              </a:solidFill>
            </a:endParaRPr>
          </a:p>
        </p:txBody>
      </p:sp>
      <p:sp>
        <p:nvSpPr>
          <p:cNvPr id="4" name="頁尾版面配置區 3"/>
          <p:cNvSpPr>
            <a:spLocks noGrp="1"/>
          </p:cNvSpPr>
          <p:nvPr>
            <p:ph type="ftr" sz="quarter" idx="11"/>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
        <p:nvSpPr>
          <p:cNvPr id="5" name="投影片編號版面配置區 4"/>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9E8FC449-E748-4500-89FF-D8CE0A7E439A}" type="slidenum">
              <a:rPr lang="zh-TW" altLang="en-US">
                <a:solidFill>
                  <a:srgbClr val="007A77"/>
                </a:solidFill>
              </a:rPr>
              <a:pPr>
                <a:defRPr/>
              </a:pPr>
              <a:t>‹#›</a:t>
            </a:fld>
            <a:endParaRPr lang="zh-TW" altLang="en-US">
              <a:solidFill>
                <a:srgbClr val="007A77"/>
              </a:solidFill>
            </a:endParaRPr>
          </a:p>
        </p:txBody>
      </p:sp>
    </p:spTree>
    <p:extLst>
      <p:ext uri="{BB962C8B-B14F-4D97-AF65-F5344CB8AC3E}">
        <p14:creationId xmlns:p14="http://schemas.microsoft.com/office/powerpoint/2010/main" val="3117223613"/>
      </p:ext>
    </p:extLst>
  </p:cSld>
  <p:clrMapOvr>
    <a:masterClrMapping/>
  </p:clrMapOvr>
  <p:transition spd="slow"/>
</p:sldLayout>
</file>

<file path=ppt/slideLayouts/slideLayout406.xml><?xml version="1.0" encoding="utf-8"?>
<p:sldLayout xmlns:a="http://schemas.openxmlformats.org/drawingml/2006/main" xmlns:r="http://schemas.openxmlformats.org/officeDocument/2006/relationships" xmlns:p="http://schemas.openxmlformats.org/presentationml/2006/main" userDrawn="1">
  <p:cSld name="3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611560" y="548680"/>
            <a:ext cx="7992888" cy="1368152"/>
          </a:xfrm>
        </p:spPr>
        <p:txBody>
          <a:bodyPr/>
          <a:lstStyle/>
          <a:p>
            <a:r>
              <a:rPr lang="zh-TW" altLang="en-US" dirty="0" smtClean="0"/>
              <a:t>按一下以編輯母片標題樣式</a:t>
            </a:r>
            <a:endParaRPr lang="zh-TW" altLang="en-US" dirty="0"/>
          </a:p>
        </p:txBody>
      </p:sp>
      <p:sp>
        <p:nvSpPr>
          <p:cNvPr id="7" name="內容版面配置區 6"/>
          <p:cNvSpPr>
            <a:spLocks noGrp="1"/>
          </p:cNvSpPr>
          <p:nvPr>
            <p:ph sz="quarter" idx="13"/>
          </p:nvPr>
        </p:nvSpPr>
        <p:spPr>
          <a:xfrm>
            <a:off x="611560" y="1988840"/>
            <a:ext cx="7920880" cy="4248150"/>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AF1DA111-5858-4427-8174-0E7D2192F3FD}" type="datetime1">
              <a:rPr lang="zh-TW" altLang="en-US">
                <a:solidFill>
                  <a:srgbClr val="007A77"/>
                </a:solidFill>
              </a:rPr>
              <a:pPr>
                <a:defRPr/>
              </a:pPr>
              <a:t>2022/03/09</a:t>
            </a:fld>
            <a:endParaRPr lang="zh-TW" altLang="en-US" dirty="0">
              <a:solidFill>
                <a:srgbClr val="007A77"/>
              </a:solidFill>
            </a:endParaRPr>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47111709-9535-4A01-B944-79020DF625DD}" type="slidenum">
              <a:rPr lang="zh-TW" altLang="en-US">
                <a:solidFill>
                  <a:srgbClr val="007A77"/>
                </a:solidFill>
              </a:rPr>
              <a:pPr>
                <a:defRPr/>
              </a:pPr>
              <a:t>‹#›</a:t>
            </a:fld>
            <a:endParaRPr lang="zh-TW" altLang="en-US">
              <a:solidFill>
                <a:srgbClr val="007A77"/>
              </a:solidFill>
            </a:endParaRPr>
          </a:p>
        </p:txBody>
      </p:sp>
    </p:spTree>
    <p:extLst>
      <p:ext uri="{BB962C8B-B14F-4D97-AF65-F5344CB8AC3E}">
        <p14:creationId xmlns:p14="http://schemas.microsoft.com/office/powerpoint/2010/main" val="2797099304"/>
      </p:ext>
    </p:extLst>
  </p:cSld>
  <p:clrMapOvr>
    <a:masterClrMapping/>
  </p:clrMapOvr>
  <p:transition spd="slow"/>
</p:sldLayout>
</file>

<file path=ppt/slideLayouts/slideLayout407.xml><?xml version="1.0" encoding="utf-8"?>
<p:sldLayout xmlns:a="http://schemas.openxmlformats.org/drawingml/2006/main" xmlns:r="http://schemas.openxmlformats.org/officeDocument/2006/relationships" xmlns:p="http://schemas.openxmlformats.org/presentationml/2006/main" userDrawn="1">
  <p:cSld name="1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3A50A88-5CC0-435F-807B-0BDCA7CBE80F}"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D894C6E-E4BE-4E5D-8820-F43AC77CEC59}"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218801302"/>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2_標題投影片">
    <p:spTree>
      <p:nvGrpSpPr>
        <p:cNvPr id="1" name=""/>
        <p:cNvGrpSpPr/>
        <p:nvPr/>
      </p:nvGrpSpPr>
      <p:grpSpPr>
        <a:xfrm>
          <a:off x="0" y="0"/>
          <a:ext cx="0" cy="0"/>
          <a:chOff x="0" y="0"/>
          <a:chExt cx="0" cy="0"/>
        </a:xfrm>
      </p:grpSpPr>
      <p:sp>
        <p:nvSpPr>
          <p:cNvPr id="9" name="標題 8"/>
          <p:cNvSpPr>
            <a:spLocks noGrp="1"/>
          </p:cNvSpPr>
          <p:nvPr>
            <p:ph type="ctrTitle"/>
          </p:nvPr>
        </p:nvSpPr>
        <p:spPr>
          <a:xfrm>
            <a:off x="533400" y="1628800"/>
            <a:ext cx="7851648" cy="2664296"/>
          </a:xfrm>
          <a:ln>
            <a:noFill/>
          </a:ln>
        </p:spPr>
        <p:txBody>
          <a:bodyPr tIns="0" rIns="18288">
            <a:scene3d>
              <a:camera prst="orthographicFront"/>
              <a:lightRig rig="freezing" dir="t">
                <a:rot lat="0" lon="0" rev="5640000"/>
              </a:lightRig>
            </a:scene3d>
            <a:sp3d prstMaterial="flat">
              <a:bevelT w="38100" h="38100"/>
              <a:contourClr>
                <a:schemeClr val="tx2"/>
              </a:contourClr>
            </a:sp3d>
          </a:bodyPr>
          <a:lstStyle>
            <a:lvl1pPr algn="l" rtl="0">
              <a:spcBef>
                <a:spcPct val="0"/>
              </a:spcBef>
              <a:buNone/>
              <a:defRPr sz="4400" b="1">
                <a:ln>
                  <a:noFill/>
                </a:ln>
                <a:solidFill>
                  <a:schemeClr val="accent4">
                    <a:lumMod val="75000"/>
                  </a:schemeClr>
                </a:solidFill>
                <a:effectLst>
                  <a:outerShdw blurRad="38100" dist="25400" dir="5400000" algn="tl" rotWithShape="0">
                    <a:srgbClr val="000000">
                      <a:alpha val="43000"/>
                    </a:srgbClr>
                  </a:outerShdw>
                </a:effectLst>
                <a:latin typeface="+mj-lt"/>
                <a:ea typeface="+mj-ea"/>
                <a:cs typeface="+mj-cs"/>
              </a:defRPr>
            </a:lvl1pPr>
          </a:lstStyle>
          <a:p>
            <a:r>
              <a:rPr lang="zh-TW" altLang="en-US" dirty="0" smtClean="0"/>
              <a:t>按一下以編輯母片標題樣式</a:t>
            </a:r>
            <a:endParaRPr lang="en-US" dirty="0"/>
          </a:p>
        </p:txBody>
      </p:sp>
      <p:sp>
        <p:nvSpPr>
          <p:cNvPr id="17" name="副標題 16"/>
          <p:cNvSpPr>
            <a:spLocks noGrp="1"/>
          </p:cNvSpPr>
          <p:nvPr>
            <p:ph type="subTitle" idx="1"/>
          </p:nvPr>
        </p:nvSpPr>
        <p:spPr>
          <a:xfrm>
            <a:off x="533400" y="4365104"/>
            <a:ext cx="7854696" cy="1944216"/>
          </a:xfrm>
        </p:spPr>
        <p:txBody>
          <a:bodyPr lIns="0" rIns="18288">
            <a:normAutofit/>
          </a:bodyPr>
          <a:lstStyle>
            <a:lvl1pPr marL="0" marR="45720" indent="0" algn="r">
              <a:buNone/>
              <a:defRPr sz="32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dirty="0" smtClean="0"/>
              <a:t>按一下以編輯母片副標題樣式</a:t>
            </a:r>
            <a:endParaRPr lang="en-US" dirty="0"/>
          </a:p>
        </p:txBody>
      </p:sp>
      <p:sp>
        <p:nvSpPr>
          <p:cNvPr id="8" name="文字版面配置區 7"/>
          <p:cNvSpPr>
            <a:spLocks noGrp="1"/>
          </p:cNvSpPr>
          <p:nvPr>
            <p:ph type="body" sz="quarter" idx="13"/>
          </p:nvPr>
        </p:nvSpPr>
        <p:spPr>
          <a:xfrm>
            <a:off x="539750" y="908621"/>
            <a:ext cx="7848600" cy="648171"/>
          </a:xfrm>
        </p:spPr>
        <p:txBody>
          <a:bodyPr anchor="ctr">
            <a:normAutofit/>
          </a:bodyPr>
          <a:lstStyle>
            <a:lvl1pPr marL="274320" marR="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sz="3200"/>
            </a:lvl1pPr>
            <a:lvl2pPr>
              <a:buNone/>
              <a:defRPr/>
            </a:lvl2pPr>
          </a:lstStyle>
          <a:p>
            <a:pPr lvl="0"/>
            <a:endParaRPr lang="en-US" altLang="zh-TW" dirty="0" smtClean="0"/>
          </a:p>
        </p:txBody>
      </p:sp>
      <p:sp>
        <p:nvSpPr>
          <p:cNvPr id="5" name="日期版面配置區 29"/>
          <p:cNvSpPr>
            <a:spLocks noGrp="1"/>
          </p:cNvSpPr>
          <p:nvPr>
            <p:ph type="dt" sz="half" idx="14"/>
          </p:nvPr>
        </p:nvSpPr>
        <p:spPr/>
        <p:txBody>
          <a:bodyPr/>
          <a:lstStyle>
            <a:lvl1pPr eaLnBrk="0" hangingPunct="0">
              <a:defRPr>
                <a:latin typeface="Arial" panose="020B0604020202020204" pitchFamily="34" charset="0"/>
              </a:defRPr>
            </a:lvl1pPr>
          </a:lstStyle>
          <a:p>
            <a:pPr>
              <a:defRPr/>
            </a:pPr>
            <a:fld id="{5B97A548-7C47-4C16-B1D4-AAD67780C676}" type="datetime1">
              <a:rPr lang="zh-TW" altLang="en-US">
                <a:solidFill>
                  <a:srgbClr val="007A77"/>
                </a:solidFill>
              </a:rPr>
              <a:pPr>
                <a:defRPr/>
              </a:pPr>
              <a:t>2022/03/09</a:t>
            </a:fld>
            <a:endParaRPr lang="en-US">
              <a:solidFill>
                <a:srgbClr val="007A77"/>
              </a:solidFill>
            </a:endParaRPr>
          </a:p>
        </p:txBody>
      </p:sp>
      <p:sp>
        <p:nvSpPr>
          <p:cNvPr id="6" name="頁尾版面配置區 18"/>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en-US">
              <a:solidFill>
                <a:srgbClr val="007A77"/>
              </a:solidFill>
            </a:endParaRPr>
          </a:p>
        </p:txBody>
      </p:sp>
      <p:sp>
        <p:nvSpPr>
          <p:cNvPr id="7" name="投影片編號版面配置區 26"/>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0DC6627D-5F8D-4EA4-8703-9F514E7FD37A}" type="slidenum">
              <a:rPr lang="en-US">
                <a:solidFill>
                  <a:srgbClr val="007A77"/>
                </a:solidFill>
              </a:rPr>
              <a:pPr>
                <a:defRPr/>
              </a:pPr>
              <a:t>‹#›</a:t>
            </a:fld>
            <a:endParaRPr lang="en-US">
              <a:solidFill>
                <a:srgbClr val="007A77"/>
              </a:solidFill>
            </a:endParaRPr>
          </a:p>
        </p:txBody>
      </p:sp>
    </p:spTree>
    <p:extLst>
      <p:ext uri="{BB962C8B-B14F-4D97-AF65-F5344CB8AC3E}">
        <p14:creationId xmlns:p14="http://schemas.microsoft.com/office/powerpoint/2010/main" val="1828339357"/>
      </p:ext>
    </p:extLst>
  </p:cSld>
  <p:clrMapOvr>
    <a:masterClrMapping/>
  </p:clrMapOvr>
  <p:transition spd="slow"/>
</p:sldLayout>
</file>

<file path=ppt/slideLayouts/slideLayout409.xml><?xml version="1.0" encoding="utf-8"?>
<p:sldLayout xmlns:a="http://schemas.openxmlformats.org/drawingml/2006/main" xmlns:r="http://schemas.openxmlformats.org/officeDocument/2006/relationships" xmlns:p="http://schemas.openxmlformats.org/presentationml/2006/main" userDrawn="1">
  <p:cSld name="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9961935-056E-4EB4-A8AE-EDCE9434A2A6}"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662A1266-1716-48CD-B17E-E3949C999301}"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93277702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7F61726B-14A7-40E3-AB65-387B8763DEC3}"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4F0FF561-2DBC-4084-9C69-6771A4F6FA23}"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730968867"/>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userDrawn="1">
  <p:cSld name="4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1115616" y="274638"/>
            <a:ext cx="7776864" cy="994122"/>
          </a:xfrm>
        </p:spPr>
        <p:txBody>
          <a:bodyPr/>
          <a:lstStyle/>
          <a:p>
            <a:r>
              <a:rPr lang="zh-TW" altLang="en-US" dirty="0" smtClean="0"/>
              <a:t>按一下以編輯母片標題樣式</a:t>
            </a:r>
            <a:endParaRPr lang="zh-TW" altLang="en-US" dirty="0"/>
          </a:p>
        </p:txBody>
      </p:sp>
      <p:sp>
        <p:nvSpPr>
          <p:cNvPr id="7" name="內容版面配置區 6"/>
          <p:cNvSpPr>
            <a:spLocks noGrp="1"/>
          </p:cNvSpPr>
          <p:nvPr>
            <p:ph sz="quarter" idx="13"/>
          </p:nvPr>
        </p:nvSpPr>
        <p:spPr>
          <a:xfrm>
            <a:off x="1116013" y="1412875"/>
            <a:ext cx="7777162" cy="4824413"/>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B15017DE-90B3-4C93-BE89-428FC014976E}" type="datetime1">
              <a:rPr lang="zh-TW" altLang="en-US">
                <a:solidFill>
                  <a:srgbClr val="007A77"/>
                </a:solidFill>
              </a:rPr>
              <a:pPr>
                <a:defRPr/>
              </a:pPr>
              <a:t>2022/03/09</a:t>
            </a:fld>
            <a:endParaRPr lang="zh-TW" altLang="en-US" dirty="0">
              <a:solidFill>
                <a:srgbClr val="007A77"/>
              </a:solidFill>
            </a:endParaRPr>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AAA05345-03C1-4B7A-9EAC-5DA9E99FF113}" type="slidenum">
              <a:rPr lang="zh-TW" altLang="en-US">
                <a:solidFill>
                  <a:srgbClr val="007A77"/>
                </a:solidFill>
              </a:rPr>
              <a:pPr>
                <a:defRPr/>
              </a:pPr>
              <a:t>‹#›</a:t>
            </a:fld>
            <a:endParaRPr lang="zh-TW" altLang="en-US">
              <a:solidFill>
                <a:srgbClr val="007A77"/>
              </a:solidFill>
            </a:endParaRPr>
          </a:p>
        </p:txBody>
      </p:sp>
    </p:spTree>
    <p:extLst>
      <p:ext uri="{BB962C8B-B14F-4D97-AF65-F5344CB8AC3E}">
        <p14:creationId xmlns:p14="http://schemas.microsoft.com/office/powerpoint/2010/main" val="4141746281"/>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userDrawn="1">
  <p:cSld name="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500DC80-19F7-4F0A-8687-44AF8BF1E071}"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793BEB2-4D97-47D4-AD46-F092DA61A102}"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922709453"/>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userDrawn="1">
  <p:cSld name="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A540271-4A1F-4948-A614-CC69335224E1}"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761B61A-F53D-4AA4-8F14-FDD3D3EEB2E1}"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509201721"/>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userDrawn="1">
  <p:cSld name="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2F4D0314-D85D-469F-BB18-219049275353}"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4D7F1304-CEBD-4409-9189-A8A76736DAB6}"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313809903"/>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userDrawn="1">
  <p:cSld name="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0429A39-7D3F-4F63-88A0-91EF1F0B2FCF}"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0C3084A-10DA-49A3-8963-0BA95147CBC9}"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272213709"/>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userDrawn="1">
  <p:cSld name="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8A726BA5-C56F-4E54-9735-663F80CD284A}"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B2C2DB7-886E-4EB5-8921-2E341C53277C}"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286731146"/>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userDrawn="1">
  <p:cSld name="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1820A227-9EFC-482D-96C0-5EFEC6CD8522}"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7D5F777-F6E1-473E-9863-DFC744C6DEDA}"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207330083"/>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userDrawn="1">
  <p:cSld name="1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3BF56778-6575-4381-B012-691AE0D1A041}"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89D4846D-2FB7-4C49-975D-DC027990E45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567541399"/>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userDrawn="1">
  <p:cSld name="1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16D0480-7CAE-4F31-AA02-638810CEADAF}"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B74A9A5-3E70-44D8-813F-DF0B31A2A045}"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908967829"/>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userDrawn="1">
  <p:cSld name="1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EA971B8-0CC2-44CB-AEFB-CE76C7E94D55}"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32F3E444-9937-400C-87F3-8FBC6B1E56B7}"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1266743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34E6CD0-32F1-485B-BD55-64C236D12EC4}"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03A0268-6BCC-410E-843D-929E4E34ED1B}"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342525994"/>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userDrawn="1">
  <p:cSld name="1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FE5D6A5-4F5A-47C8-B3E3-2C7704011E20}"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5829410-A3E0-4D5F-82EE-93C3573C77A4}"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537675554"/>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userDrawn="1">
  <p:cSld name="1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082E752-767B-4705-A105-D169AEBC734F}"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4C10CB7-0C49-44E8-99C4-3EDCBC300769}"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74004549"/>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userDrawn="1">
  <p:cSld name="1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132287CF-2BC1-45F1-AF55-E465F5A423EF}"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64ED737B-051E-4C4D-8FC2-0A5F64597612}"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410791475"/>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userDrawn="1">
  <p:cSld name="1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395F4B3E-144D-442A-9B21-70F729354D92}"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A7E5621-4A57-4D45-B087-FA8505055EC1}"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214887658"/>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userDrawn="1">
  <p:cSld name="1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EAF8A50F-3034-40BD-BC7F-FF54721C8594}"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EE162568-8BC0-4F5B-A67E-B45F3C10BCA9}"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623575535"/>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userDrawn="1">
  <p:cSld name="2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5EBB7EF-DE3F-4A48-99E4-DF49113C1025}"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1899C812-C2F3-4979-B284-1DA99CB92971}"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789115225"/>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userDrawn="1">
  <p:cSld name="2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6513608-1DF4-4DDE-9B2C-70721A4D160A}"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E26990C4-4791-4DBE-924D-7A7F3E974B34}"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200002471"/>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userDrawn="1">
  <p:cSld name="2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97F7D1A8-B581-4FA4-B5D5-F81DC4FB7D65}"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3F4CDAD9-349F-4C3C-B0BD-1B025F4BD6F1}"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654242173"/>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userDrawn="1">
  <p:cSld name="2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D91337B-3A70-40DA-8065-D6731E567E30}"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F4BCA09-B0E5-4B34-A495-B626183CAD24}"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587427449"/>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userDrawn="1">
  <p:cSld name="2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219B292-98AF-4860-9005-5BCDE88BB599}"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27A1ED0-4878-4A33-98D5-C249E5CD0F82}"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080132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57A143A-C4C1-4B25-BEA9-024496AD5B12}"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352C3B02-DD58-476E-8569-195B15A59315}"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76574277"/>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userDrawn="1">
  <p:cSld name="2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934E4345-BFE3-4B74-8174-E9A016BD4924}"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32CAA36A-0767-4F1A-9099-43C4AA78579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627847672"/>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userDrawn="1">
  <p:cSld name="2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3613951F-FC09-462C-A972-0D7713247D6E}"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89919A4A-F3AC-40C5-9C0F-4A462B5CE90D}"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421180395"/>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userDrawn="1">
  <p:cSld name="2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113B4BA-B3AF-427D-A624-DA7DBF0C98FD}"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F97D381-247A-4D80-830C-DA4E4B202100}"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200779571"/>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userDrawn="1">
  <p:cSld name="2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0A54B65-2EEB-4639-972E-1396E516BA22}"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8EB0CC8-857A-4112-8B72-2FF1F67476C5}"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02357245"/>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userDrawn="1">
  <p:cSld name="2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1626A2E1-8B28-4E7F-9617-98257F137C07}"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1118931-3E01-4591-A604-6CD43204EE71}"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613809578"/>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userDrawn="1">
  <p:cSld name="3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9F3D1515-7E2F-4943-8EB8-0E01DB00C3B0}"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8315C5DB-7860-490D-825C-25D4503F3CFB}"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56988952"/>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userDrawn="1">
  <p:cSld name="3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9B02FFCF-31AB-4EBB-9DD2-AC17A630C223}"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8B76DD6-7D0D-4400-BAF1-7D77FAC963D1}"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920562644"/>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userDrawn="1">
  <p:cSld name="3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DF4B695-2049-4FF4-8BF5-876C1F5655C9}"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DC24AA93-3B5C-4ACD-A46A-12251AEED704}"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041405181"/>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userDrawn="1">
  <p:cSld name="3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3A5C390-B7FA-426B-992D-DFDED621AB2C}"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5D8D0E5-8995-4274-9CD8-6C85E5527AC5}"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503434891"/>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userDrawn="1">
  <p:cSld name="3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D457DAE-3CF6-4400-A293-049070146AB9}"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8221A947-B480-46A4-8BA4-ACAC4511D6E9}"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488106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2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E2CA371-7FF4-43EC-A431-F155C364EAC3}"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8ADFE059-5FA8-4033-9CAA-C4364C32F66B}"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00832927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userDrawn="1">
  <p:cSld name="3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32C9D97-1FB1-4CAB-A8A7-2DD3F910C3DA}"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4B996B79-7374-41FF-BC2C-7F3F73275129}"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620522958"/>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userDrawn="1">
  <p:cSld name="3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A6CE19B-AF2E-4465-A2A4-076E284AFB4C}"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6135CFA-518A-4FE1-8CE8-A0B5F2A87B0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606162632"/>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userDrawn="1">
  <p:cSld name="3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1D276C7D-A160-4A51-B358-5BAA3383DD2F}"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891B89FE-B4B8-4B8A-BC8B-F2378EA9939D}"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374025398"/>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userDrawn="1">
  <p:cSld name="3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74155C23-F1BF-449B-B99F-D5CC60CD5C52}"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310726E2-9E65-41DF-8012-CE6052D9CEC4}"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744643956"/>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5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241467" y="260648"/>
            <a:ext cx="8640959" cy="1008112"/>
          </a:xfrm>
        </p:spPr>
        <p:txBody>
          <a:bodyPr/>
          <a:lstStyle>
            <a:lvl1pPr>
              <a:defRPr sz="3200"/>
            </a:lvl1pPr>
          </a:lstStyle>
          <a:p>
            <a:endParaRPr lang="zh-TW" alt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F6CC5A8-4EB4-4708-9EFF-54CCF6816B68}"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538230292"/>
      </p:ext>
    </p:extLst>
  </p:cSld>
  <p:clrMapOvr>
    <a:masterClrMapping/>
  </p:clrMapOvr>
  <p:transition spd="slow"/>
</p:sldLayout>
</file>

<file path=ppt/slideLayouts/slideLayout445.xml><?xml version="1.0" encoding="utf-8"?>
<p:sldLayout xmlns:a="http://schemas.openxmlformats.org/drawingml/2006/main" xmlns:r="http://schemas.openxmlformats.org/officeDocument/2006/relationships" xmlns:p="http://schemas.openxmlformats.org/presentationml/2006/main" userDrawn="1">
  <p:cSld name="6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457200" y="1340768"/>
            <a:ext cx="8229600" cy="3744416"/>
          </a:xfrm>
        </p:spPr>
        <p:txBody>
          <a:bodyPr/>
          <a:lstStyle>
            <a:lvl1pPr>
              <a:defRPr sz="4400">
                <a:solidFill>
                  <a:schemeClr val="accent4">
                    <a:lumMod val="75000"/>
                  </a:schemeClr>
                </a:solidFill>
              </a:defRPr>
            </a:lvl1pPr>
          </a:lstStyle>
          <a:p>
            <a:r>
              <a:rPr lang="zh-TW" altLang="en-US" dirty="0" smtClean="0"/>
              <a:t>按一下以編輯母片標題樣式</a:t>
            </a:r>
            <a:endParaRPr lang="zh-TW" altLang="en-US" dirty="0"/>
          </a:p>
        </p:txBody>
      </p:sp>
      <p:sp>
        <p:nvSpPr>
          <p:cNvPr id="3" name="日期版面配置區 2"/>
          <p:cNvSpPr>
            <a:spLocks noGrp="1"/>
          </p:cNvSpPr>
          <p:nvPr>
            <p:ph type="dt" sz="half" idx="10"/>
          </p:nvPr>
        </p:nvSpPr>
        <p:spPr/>
        <p:txBody>
          <a:bodyPr/>
          <a:lstStyle>
            <a:lvl1pPr eaLnBrk="0" hangingPunct="0">
              <a:defRPr>
                <a:latin typeface="Arial" panose="020B0604020202020204" pitchFamily="34" charset="0"/>
              </a:defRPr>
            </a:lvl1pPr>
          </a:lstStyle>
          <a:p>
            <a:pPr>
              <a:defRPr/>
            </a:pPr>
            <a:fld id="{83929E8B-359A-407F-8C8F-41C39A16FFE3}" type="datetime1">
              <a:rPr lang="zh-TW" altLang="en-US">
                <a:solidFill>
                  <a:srgbClr val="007A77"/>
                </a:solidFill>
              </a:rPr>
              <a:pPr>
                <a:defRPr/>
              </a:pPr>
              <a:t>2022/03/09</a:t>
            </a:fld>
            <a:endParaRPr lang="zh-TW" altLang="en-US" dirty="0">
              <a:solidFill>
                <a:srgbClr val="007A77"/>
              </a:solidFill>
            </a:endParaRPr>
          </a:p>
        </p:txBody>
      </p:sp>
      <p:sp>
        <p:nvSpPr>
          <p:cNvPr id="4" name="頁尾版面配置區 3"/>
          <p:cNvSpPr>
            <a:spLocks noGrp="1"/>
          </p:cNvSpPr>
          <p:nvPr>
            <p:ph type="ftr" sz="quarter" idx="11"/>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
        <p:nvSpPr>
          <p:cNvPr id="5" name="投影片編號版面配置區 4"/>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86FD435F-C9C1-4D99-8BF4-3ECE0C9B11B1}" type="slidenum">
              <a:rPr lang="zh-TW" altLang="en-US">
                <a:solidFill>
                  <a:srgbClr val="007A77"/>
                </a:solidFill>
              </a:rPr>
              <a:pPr>
                <a:defRPr/>
              </a:pPr>
              <a:t>‹#›</a:t>
            </a:fld>
            <a:endParaRPr lang="zh-TW" altLang="en-US">
              <a:solidFill>
                <a:srgbClr val="007A77"/>
              </a:solidFill>
            </a:endParaRPr>
          </a:p>
        </p:txBody>
      </p:sp>
    </p:spTree>
    <p:extLst>
      <p:ext uri="{BB962C8B-B14F-4D97-AF65-F5344CB8AC3E}">
        <p14:creationId xmlns:p14="http://schemas.microsoft.com/office/powerpoint/2010/main" val="2304023807"/>
      </p:ext>
    </p:extLst>
  </p:cSld>
  <p:clrMapOvr>
    <a:masterClrMapping/>
  </p:clrMapOvr>
  <p:transition spd="slow"/>
</p:sldLayout>
</file>

<file path=ppt/slideLayouts/slideLayout446.xml><?xml version="1.0" encoding="utf-8"?>
<p:sldLayout xmlns:a="http://schemas.openxmlformats.org/drawingml/2006/main" xmlns:r="http://schemas.openxmlformats.org/officeDocument/2006/relationships" xmlns:p="http://schemas.openxmlformats.org/presentationml/2006/main" userDrawn="1">
  <p:cSld name="7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611560" y="548680"/>
            <a:ext cx="7992888" cy="1368152"/>
          </a:xfrm>
        </p:spPr>
        <p:txBody>
          <a:bodyPr/>
          <a:lstStyle/>
          <a:p>
            <a:r>
              <a:rPr lang="zh-TW" altLang="en-US" dirty="0" smtClean="0"/>
              <a:t>按一下以編輯母片標題樣式</a:t>
            </a:r>
            <a:endParaRPr lang="zh-TW" altLang="en-US" dirty="0"/>
          </a:p>
        </p:txBody>
      </p:sp>
      <p:sp>
        <p:nvSpPr>
          <p:cNvPr id="7" name="內容版面配置區 6"/>
          <p:cNvSpPr>
            <a:spLocks noGrp="1"/>
          </p:cNvSpPr>
          <p:nvPr>
            <p:ph sz="quarter" idx="13"/>
          </p:nvPr>
        </p:nvSpPr>
        <p:spPr>
          <a:xfrm>
            <a:off x="611560" y="1988840"/>
            <a:ext cx="7920880" cy="4248150"/>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17EFAE68-8D45-4017-9053-C8F8F1AA5975}" type="datetime1">
              <a:rPr lang="zh-TW" altLang="en-US">
                <a:solidFill>
                  <a:srgbClr val="007A77"/>
                </a:solidFill>
              </a:rPr>
              <a:pPr>
                <a:defRPr/>
              </a:pPr>
              <a:t>2022/03/09</a:t>
            </a:fld>
            <a:endParaRPr lang="zh-TW" altLang="en-US" dirty="0">
              <a:solidFill>
                <a:srgbClr val="007A77"/>
              </a:solidFill>
            </a:endParaRPr>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4523C787-30B6-4DC6-9182-CEE71677C237}" type="slidenum">
              <a:rPr lang="zh-TW" altLang="en-US">
                <a:solidFill>
                  <a:srgbClr val="007A77"/>
                </a:solidFill>
              </a:rPr>
              <a:pPr>
                <a:defRPr/>
              </a:pPr>
              <a:t>‹#›</a:t>
            </a:fld>
            <a:endParaRPr lang="zh-TW" altLang="en-US">
              <a:solidFill>
                <a:srgbClr val="007A77"/>
              </a:solidFill>
            </a:endParaRPr>
          </a:p>
        </p:txBody>
      </p:sp>
    </p:spTree>
    <p:extLst>
      <p:ext uri="{BB962C8B-B14F-4D97-AF65-F5344CB8AC3E}">
        <p14:creationId xmlns:p14="http://schemas.microsoft.com/office/powerpoint/2010/main" val="2684205642"/>
      </p:ext>
    </p:extLst>
  </p:cSld>
  <p:clrMapOvr>
    <a:masterClrMapping/>
  </p:clrMapOvr>
  <p:transition spd="slow"/>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39_標題投影片">
    <p:spTree>
      <p:nvGrpSpPr>
        <p:cNvPr id="1" name=""/>
        <p:cNvGrpSpPr/>
        <p:nvPr/>
      </p:nvGrpSpPr>
      <p:grpSpPr>
        <a:xfrm>
          <a:off x="0" y="0"/>
          <a:ext cx="0" cy="0"/>
          <a:chOff x="0" y="0"/>
          <a:chExt cx="0" cy="0"/>
        </a:xfrm>
      </p:grpSpPr>
      <p:sp>
        <p:nvSpPr>
          <p:cNvPr id="9" name="標題 8"/>
          <p:cNvSpPr>
            <a:spLocks noGrp="1"/>
          </p:cNvSpPr>
          <p:nvPr>
            <p:ph type="ctrTitle"/>
          </p:nvPr>
        </p:nvSpPr>
        <p:spPr>
          <a:xfrm>
            <a:off x="533400" y="1628800"/>
            <a:ext cx="7851648" cy="2664296"/>
          </a:xfrm>
          <a:ln>
            <a:noFill/>
          </a:ln>
        </p:spPr>
        <p:txBody>
          <a:bodyPr tIns="0" rIns="18288">
            <a:scene3d>
              <a:camera prst="orthographicFront"/>
              <a:lightRig rig="freezing" dir="t">
                <a:rot lat="0" lon="0" rev="5640000"/>
              </a:lightRig>
            </a:scene3d>
            <a:sp3d prstMaterial="flat">
              <a:bevelT w="38100" h="38100"/>
              <a:contourClr>
                <a:schemeClr val="tx2"/>
              </a:contourClr>
            </a:sp3d>
          </a:bodyPr>
          <a:lstStyle>
            <a:lvl1pPr algn="l" rtl="0">
              <a:spcBef>
                <a:spcPct val="0"/>
              </a:spcBef>
              <a:buNone/>
              <a:defRPr sz="4400" b="1">
                <a:ln>
                  <a:noFill/>
                </a:ln>
                <a:solidFill>
                  <a:schemeClr val="accent4">
                    <a:lumMod val="75000"/>
                  </a:schemeClr>
                </a:solidFill>
                <a:effectLst>
                  <a:outerShdw blurRad="38100" dist="25400" dir="5400000" algn="tl" rotWithShape="0">
                    <a:srgbClr val="000000">
                      <a:alpha val="43000"/>
                    </a:srgbClr>
                  </a:outerShdw>
                </a:effectLst>
                <a:latin typeface="+mj-lt"/>
                <a:ea typeface="+mj-ea"/>
                <a:cs typeface="+mj-cs"/>
              </a:defRPr>
            </a:lvl1pPr>
          </a:lstStyle>
          <a:p>
            <a:r>
              <a:rPr lang="zh-TW" altLang="en-US" dirty="0" smtClean="0"/>
              <a:t>按一下以編輯母片標題樣式</a:t>
            </a:r>
            <a:endParaRPr lang="en-US" dirty="0"/>
          </a:p>
        </p:txBody>
      </p:sp>
      <p:sp>
        <p:nvSpPr>
          <p:cNvPr id="17" name="副標題 16"/>
          <p:cNvSpPr>
            <a:spLocks noGrp="1"/>
          </p:cNvSpPr>
          <p:nvPr>
            <p:ph type="subTitle" idx="1"/>
          </p:nvPr>
        </p:nvSpPr>
        <p:spPr>
          <a:xfrm>
            <a:off x="533400" y="4365104"/>
            <a:ext cx="7854696" cy="1944216"/>
          </a:xfrm>
        </p:spPr>
        <p:txBody>
          <a:bodyPr lIns="0" rIns="18288">
            <a:normAutofit/>
          </a:bodyPr>
          <a:lstStyle>
            <a:lvl1pPr marL="0" marR="45720" indent="0" algn="r">
              <a:buNone/>
              <a:defRPr sz="32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dirty="0" smtClean="0"/>
              <a:t>按一下以編輯母片副標題樣式</a:t>
            </a:r>
            <a:endParaRPr lang="en-US" dirty="0"/>
          </a:p>
        </p:txBody>
      </p:sp>
      <p:sp>
        <p:nvSpPr>
          <p:cNvPr id="8" name="文字版面配置區 7"/>
          <p:cNvSpPr>
            <a:spLocks noGrp="1"/>
          </p:cNvSpPr>
          <p:nvPr>
            <p:ph type="body" sz="quarter" idx="13"/>
          </p:nvPr>
        </p:nvSpPr>
        <p:spPr>
          <a:xfrm>
            <a:off x="539750" y="908621"/>
            <a:ext cx="7848600" cy="648171"/>
          </a:xfrm>
        </p:spPr>
        <p:txBody>
          <a:bodyPr anchor="ctr">
            <a:normAutofit/>
          </a:bodyPr>
          <a:lstStyle>
            <a:lvl1pPr marL="274320" marR="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sz="3200"/>
            </a:lvl1pPr>
            <a:lvl2pPr>
              <a:buNone/>
              <a:defRPr/>
            </a:lvl2pPr>
          </a:lstStyle>
          <a:p>
            <a:pPr lvl="0"/>
            <a:endParaRPr lang="en-US" altLang="zh-TW" dirty="0" smtClean="0"/>
          </a:p>
        </p:txBody>
      </p:sp>
      <p:sp>
        <p:nvSpPr>
          <p:cNvPr id="5" name="日期版面配置區 29"/>
          <p:cNvSpPr>
            <a:spLocks noGrp="1"/>
          </p:cNvSpPr>
          <p:nvPr>
            <p:ph type="dt" sz="half" idx="14"/>
          </p:nvPr>
        </p:nvSpPr>
        <p:spPr/>
        <p:txBody>
          <a:bodyPr/>
          <a:lstStyle>
            <a:lvl1pPr eaLnBrk="0" hangingPunct="0">
              <a:defRPr>
                <a:latin typeface="Arial" panose="020B0604020202020204" pitchFamily="34" charset="0"/>
              </a:defRPr>
            </a:lvl1pPr>
          </a:lstStyle>
          <a:p>
            <a:pPr>
              <a:defRPr/>
            </a:pPr>
            <a:fld id="{BA60EBA9-C7E4-45F1-9BDB-4C0CAC9150E0}" type="datetime1">
              <a:rPr lang="zh-TW" altLang="en-US">
                <a:solidFill>
                  <a:srgbClr val="007A77"/>
                </a:solidFill>
              </a:rPr>
              <a:pPr>
                <a:defRPr/>
              </a:pPr>
              <a:t>2022/03/09</a:t>
            </a:fld>
            <a:endParaRPr lang="en-US">
              <a:solidFill>
                <a:srgbClr val="007A77"/>
              </a:solidFill>
            </a:endParaRPr>
          </a:p>
        </p:txBody>
      </p:sp>
      <p:sp>
        <p:nvSpPr>
          <p:cNvPr id="6" name="頁尾版面配置區 18"/>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en-US">
              <a:solidFill>
                <a:srgbClr val="007A77"/>
              </a:solidFill>
            </a:endParaRPr>
          </a:p>
        </p:txBody>
      </p:sp>
      <p:sp>
        <p:nvSpPr>
          <p:cNvPr id="7" name="投影片編號版面配置區 26"/>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A6FAD692-E147-4A3D-A7D4-46256CC26541}" type="slidenum">
              <a:rPr lang="en-US">
                <a:solidFill>
                  <a:srgbClr val="007A77"/>
                </a:solidFill>
              </a:rPr>
              <a:pPr>
                <a:defRPr/>
              </a:pPr>
              <a:t>‹#›</a:t>
            </a:fld>
            <a:endParaRPr lang="en-US">
              <a:solidFill>
                <a:srgbClr val="007A77"/>
              </a:solidFill>
            </a:endParaRPr>
          </a:p>
        </p:txBody>
      </p:sp>
    </p:spTree>
    <p:extLst>
      <p:ext uri="{BB962C8B-B14F-4D97-AF65-F5344CB8AC3E}">
        <p14:creationId xmlns:p14="http://schemas.microsoft.com/office/powerpoint/2010/main" val="1065811223"/>
      </p:ext>
    </p:extLst>
  </p:cSld>
  <p:clrMapOvr>
    <a:masterClrMapping/>
  </p:clrMapOvr>
  <p:transition spd="slow"/>
</p:sldLayout>
</file>

<file path=ppt/slideLayouts/slideLayout448.xml><?xml version="1.0" encoding="utf-8"?>
<p:sldLayout xmlns:a="http://schemas.openxmlformats.org/drawingml/2006/main" xmlns:r="http://schemas.openxmlformats.org/officeDocument/2006/relationships" xmlns:p="http://schemas.openxmlformats.org/presentationml/2006/main" userDrawn="1">
  <p:cSld name="4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26F7E74B-6FD1-41F4-AECD-650B9D63A493}"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984C493-ECC8-4366-A03B-F27B560784C2}"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207973465"/>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userDrawn="1">
  <p:cSld name="8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1115616" y="274638"/>
            <a:ext cx="7776864" cy="994122"/>
          </a:xfrm>
        </p:spPr>
        <p:txBody>
          <a:bodyPr/>
          <a:lstStyle/>
          <a:p>
            <a:r>
              <a:rPr lang="zh-TW" altLang="en-US" dirty="0" smtClean="0"/>
              <a:t>按一下以編輯母片標題樣式</a:t>
            </a:r>
            <a:endParaRPr lang="zh-TW" altLang="en-US" dirty="0"/>
          </a:p>
        </p:txBody>
      </p:sp>
      <p:sp>
        <p:nvSpPr>
          <p:cNvPr id="7" name="內容版面配置區 6"/>
          <p:cNvSpPr>
            <a:spLocks noGrp="1"/>
          </p:cNvSpPr>
          <p:nvPr>
            <p:ph sz="quarter" idx="13"/>
          </p:nvPr>
        </p:nvSpPr>
        <p:spPr>
          <a:xfrm>
            <a:off x="1116013" y="1412875"/>
            <a:ext cx="7777162" cy="4824413"/>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6B287982-F9A4-40CE-B82E-3F2E7E408F4C}" type="datetime1">
              <a:rPr lang="zh-TW" altLang="en-US">
                <a:solidFill>
                  <a:srgbClr val="007A77"/>
                </a:solidFill>
              </a:rPr>
              <a:pPr>
                <a:defRPr/>
              </a:pPr>
              <a:t>2022/03/09</a:t>
            </a:fld>
            <a:endParaRPr lang="zh-TW" altLang="en-US" dirty="0">
              <a:solidFill>
                <a:srgbClr val="007A77"/>
              </a:solidFill>
            </a:endParaRPr>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1D7A478D-0CFC-43C8-B4C9-5E005778389E}" type="slidenum">
              <a:rPr lang="zh-TW" altLang="en-US">
                <a:solidFill>
                  <a:srgbClr val="007A77"/>
                </a:solidFill>
              </a:rPr>
              <a:pPr>
                <a:defRPr/>
              </a:pPr>
              <a:t>‹#›</a:t>
            </a:fld>
            <a:endParaRPr lang="zh-TW" altLang="en-US">
              <a:solidFill>
                <a:srgbClr val="007A77"/>
              </a:solidFill>
            </a:endParaRPr>
          </a:p>
        </p:txBody>
      </p:sp>
    </p:spTree>
    <p:extLst>
      <p:ext uri="{BB962C8B-B14F-4D97-AF65-F5344CB8AC3E}">
        <p14:creationId xmlns:p14="http://schemas.microsoft.com/office/powerpoint/2010/main" val="5946337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B8F7DFB-5CA8-4BDB-8FC4-75344B3B0B9B}"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60B2FEA-6DAE-4738-8B36-5CEFAAE45943}"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845626371"/>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userDrawn="1">
  <p:cSld name="4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5EC2086-774D-412B-9E71-F73A48F46093}"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49CB820-4D83-485B-9FE3-3DCEC6951610}"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023435073"/>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userDrawn="1">
  <p:cSld name="4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C75AD69-A084-4691-B718-382C8D69DE0B}"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91A6509-1F5B-442A-A191-6CE51B6064EE}"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54507971"/>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userDrawn="1">
  <p:cSld name="4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E9BACB39-C156-423A-BD22-6719225C1522}"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0E19DBD-C173-4747-BAE4-E52F311C744E}"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968575112"/>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userDrawn="1">
  <p:cSld name="4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EFE05759-C89A-44DC-BF23-BF619D86B561}"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ACCA24A-7BEA-4A79-A756-02C55F5322BE}"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663326727"/>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userDrawn="1">
  <p:cSld name="4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1134C7D1-7B72-4095-8120-706C5D32D255}"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F808139-90E7-4BAD-A5A3-20BF6CC23D3E}"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396318418"/>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userDrawn="1">
  <p:cSld name="4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6E570D2-84D4-499B-9A13-D6116E6850DC}"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310ABEE-01FD-42C0-AB12-C5F6B749BDF5}"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565369771"/>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userDrawn="1">
  <p:cSld name="4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D8CB143-CE85-4F6E-AB96-DB12E528EF0A}"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2B92DE4-8832-4BFC-B001-056FA608089F}"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612819521"/>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userDrawn="1">
  <p:cSld name="4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1AA81F22-9ED7-42DD-889C-97A785B2A537}"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6F62824-7FC3-42F5-82DD-3F4AD5641599}"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82898123"/>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userDrawn="1">
  <p:cSld name="4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3CB5EAEF-A89E-43C7-BA13-5D0C1752D9F2}"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6A5F9E22-C9A3-4CB9-BF55-EBB4FD4791A7}"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6774382"/>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userDrawn="1">
  <p:cSld name="5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D81FCF5-965B-4BF5-9DD3-DC0AFE259441}"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D7BE03A-43EA-48D1-8D07-A86BA1E5CEB0}"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1287967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3331662-9A5C-41AA-A939-572EC9FC5F11}"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C30CDF5-CFC1-40E3-8329-B7E9EA6523C3}"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514938935"/>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userDrawn="1">
  <p:cSld name="5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81CD1A39-A397-4959-9AB8-5DA78E93C194}"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809262EE-5405-464F-8D00-B38BE2DD6C3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766055838"/>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userDrawn="1">
  <p:cSld name="5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19A68C4-4F4B-45FF-894F-5B1023D7D7D5}"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DEC446F-F592-4311-973B-551CE05572FD}"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853565606"/>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userDrawn="1">
  <p:cSld name="5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88CEDDBA-5E12-4948-83FD-1EB41DDC8CBA}"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E560388B-9BA8-41D0-9537-D18801AF19AD}"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009907209"/>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userDrawn="1">
  <p:cSld name="5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1C34686B-7793-4F1B-ADCA-591AC372A7CC}"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B2662AA-88D8-49C1-88AA-380A5909306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91484303"/>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userDrawn="1">
  <p:cSld name="5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3F487CD2-C085-442E-8F6F-F27CF8125FDB}"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F30D901-3227-41F9-B6D5-E178B15D03A4}"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810989105"/>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userDrawn="1">
  <p:cSld name="5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AFC837D-03E2-419D-ADAA-4C4B9BB6EFCC}"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4412A51-BFCD-4825-B28D-6719821AE61E}"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075043661"/>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userDrawn="1">
  <p:cSld name="5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DA95E59-C15C-45AA-83DD-C98612684996}"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0C31E18-3938-4BF6-820E-26AABE2289BB}"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893132846"/>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userDrawn="1">
  <p:cSld name="5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AA170AA-FE90-427D-AA01-16D9C99C2A82}"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D913087E-4C86-49DD-89C5-FC45831DDBE4}"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288968850"/>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userDrawn="1">
  <p:cSld name="5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34966622-B476-45C3-BF90-8F0F30DAB3DE}"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452523F-A8B5-4204-B208-55709C91619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124817282"/>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userDrawn="1">
  <p:cSld name="6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06F977B-F9D2-4A84-A6E3-7A6144199B4F}"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A1CFD38-FB0B-4A3C-9C5F-A7AD144F59D9}"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04943838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2318651-DB6C-44E2-9D2D-2EE3871F8310}"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51B1C91-C8F9-4C8B-90DE-317471FE329B}"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854071934"/>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userDrawn="1">
  <p:cSld name="6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968DE80-267F-45BD-9432-195697E55F4D}"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6A898B6-1F56-4AAA-9C73-5373DB3B9988}"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563195123"/>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userDrawn="1">
  <p:cSld name="6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F66C3DF-6F35-48EC-B653-75B0CD2D5F63}"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6666C615-FBC1-43A0-B466-C811D3DB9004}"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737537593"/>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userDrawn="1">
  <p:cSld name="6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AD0EE45-1712-4966-B297-EF9BC3A51D8E}"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DDCB69D1-63A4-4E18-9918-DFC42203D1B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228036335"/>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userDrawn="1">
  <p:cSld name="6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275EE23-E047-403D-9ADF-D068DBF69BB0}"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3C5D8462-B6DD-4477-AD8D-6AAAF50D455E}"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157847608"/>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userDrawn="1">
  <p:cSld name="6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7225B348-DA36-4936-814F-C18362B43D3F}"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E1106535-B81D-4377-81C5-FB8AB138FAF2}"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377665965"/>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userDrawn="1">
  <p:cSld name="6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3D51C6C1-A758-45DD-B549-F68A349A439D}"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5443059-A953-4542-A10E-2760E8CD8A48}"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192800090"/>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userDrawn="1">
  <p:cSld name="6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3421FE2E-9547-4B6D-9DF2-685CB5DC363D}"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4B8802E8-098A-48E9-B42C-25BBFEE3D75C}"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351800602"/>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userDrawn="1">
  <p:cSld name="6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9E9D624-0FB9-491E-940B-D418EEBD4EB7}"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6EC878E-F837-4648-827B-16738F1E5422}"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133047500"/>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userDrawn="1">
  <p:cSld name="6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846E02EC-8371-487F-89B3-608B3B386E68}"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6CCC43F9-592A-4456-A800-2B21851D83D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381791770"/>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userDrawn="1">
  <p:cSld name="7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979474D-6AF9-4E02-BE07-6729995902C0}"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533E0A1-628D-428F-B9E4-DF39D79E98A8}"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1763681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2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8651E0B7-2691-42A4-9BEF-AAFAEEBBF9FD}"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8D21CCB-9D66-40FC-9767-B52FD2FD8894}"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82666769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userDrawn="1">
  <p:cSld name="7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AC942B3-3BCB-4C10-9FDB-37B8EE40899B}"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B9F9D43-2CDE-48E6-8CFE-97A05FAD9C4A}"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199958483"/>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userDrawn="1">
  <p:cSld name="7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E426E1CF-D771-4D23-8E93-FD6E9423CB03}"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395B8E50-BD07-425E-94E9-740152900377}"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770277360"/>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userDrawn="1">
  <p:cSld name="7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0685689-A9E7-4831-83E6-178A28BA49A2}"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0023CFF-AFA8-462E-98F5-05ADE9933729}"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851556637"/>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type="title" preserve="1">
  <p:cSld name="標題投影片">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2578" name="Rectangle 2"/>
          <p:cNvSpPr>
            <a:spLocks noGrp="1" noRot="1" noChangeArrowheads="1"/>
          </p:cNvSpPr>
          <p:nvPr>
            <p:ph type="ctrTitle"/>
          </p:nvPr>
        </p:nvSpPr>
        <p:spPr>
          <a:xfrm>
            <a:off x="685800" y="2286000"/>
            <a:ext cx="7772400" cy="1143000"/>
          </a:xfrm>
        </p:spPr>
        <p:txBody>
          <a:bodyPr/>
          <a:lstStyle>
            <a:lvl1pPr>
              <a:defRPr/>
            </a:lvl1pPr>
          </a:lstStyle>
          <a:p>
            <a:r>
              <a:rPr lang="zh-TW" altLang="en-US"/>
              <a:t>按一下以編輯母片標題樣式</a:t>
            </a:r>
          </a:p>
        </p:txBody>
      </p:sp>
      <p:sp>
        <p:nvSpPr>
          <p:cNvPr id="152579" name="Rectangle 3"/>
          <p:cNvSpPr>
            <a:spLocks noGrp="1" noRot="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zh-TW" altLang="en-US"/>
              <a:t>按一下以編輯母片副標題樣式</a:t>
            </a:r>
          </a:p>
        </p:txBody>
      </p:sp>
      <p:sp>
        <p:nvSpPr>
          <p:cNvPr id="4" name="Rectangle 4"/>
          <p:cNvSpPr>
            <a:spLocks noGrp="1" noChangeArrowheads="1"/>
          </p:cNvSpPr>
          <p:nvPr>
            <p:ph type="dt" sz="half" idx="10"/>
          </p:nvPr>
        </p:nvSpPr>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p:txBody>
          <a:bodyPr/>
          <a:lstStyle>
            <a:lvl1pPr>
              <a:defRPr/>
            </a:lvl1pPr>
          </a:lstStyle>
          <a:p>
            <a:pPr>
              <a:defRPr/>
            </a:pPr>
            <a:fld id="{186C4FE9-BEB5-429F-B7B9-4396A56AD80C}"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271344793"/>
      </p:ext>
    </p:extLst>
  </p:cSld>
  <p:clrMapOvr>
    <a:masterClrMapping/>
  </p:clrMapOvr>
  <p:transition spd="slow"/>
</p:sldLayout>
</file>

<file path=ppt/slideLayouts/slideLayout48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BFBFB9E-FB26-494C-8F4B-5E8EDB7F55B3}"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3617974784"/>
      </p:ext>
    </p:extLst>
  </p:cSld>
  <p:clrMapOvr>
    <a:masterClrMapping/>
  </p:clrMapOvr>
  <p:transition spd="slow"/>
</p:sldLayout>
</file>

<file path=ppt/slideLayouts/slideLayout485.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0A1FBA9-CFBB-47B0-A95F-AB2DED604ABE}"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3597052263"/>
      </p:ext>
    </p:extLst>
  </p:cSld>
  <p:clrMapOvr>
    <a:masterClrMapping/>
  </p:clrMapOvr>
  <p:transition spd="slow"/>
</p:sldLayout>
</file>

<file path=ppt/slideLayouts/slideLayout48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01625" y="1905000"/>
            <a:ext cx="4194175" cy="4194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905000"/>
            <a:ext cx="4194175" cy="4194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0F3B1F4-AB4B-4CC2-BD44-D7C0AC771220}"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685759827"/>
      </p:ext>
    </p:extLst>
  </p:cSld>
  <p:clrMapOvr>
    <a:masterClrMapping/>
  </p:clrMapOvr>
  <p:transition spd="slow"/>
</p:sldLayout>
</file>

<file path=ppt/slideLayouts/slideLayout48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CFF4C78-E2E4-4A9D-ABF4-94498C52AA01}"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406186024"/>
      </p:ext>
    </p:extLst>
  </p:cSld>
  <p:clrMapOvr>
    <a:masterClrMapping/>
  </p:clrMapOvr>
  <p:transition spd="slow"/>
</p:sldLayout>
</file>

<file path=ppt/slideLayouts/slideLayout48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9CAD223-8A36-4E06-A5A6-8D3EA4047C19}"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3228965479"/>
      </p:ext>
    </p:extLst>
  </p:cSld>
  <p:clrMapOvr>
    <a:masterClrMapping/>
  </p:clrMapOvr>
  <p:transition spd="slow"/>
</p:sldLayout>
</file>

<file path=ppt/slideLayouts/slideLayout48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5F9D8A01-26D4-4953-9163-7EDF9E2DB347}"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3333139510"/>
      </p:ext>
    </p:extLst>
  </p:cSld>
  <p:clrMapOvr>
    <a:masterClrMapping/>
  </p:clrMapOvr>
  <p:transition spd="slow"/>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74877C7-0B71-4918-92F7-2DBAFF0EB8AA}"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162B34F1-5E28-49BD-910A-34628DFD139B}"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93307914"/>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9718909-F8D2-4EF6-AF5E-69E801F64EC6}"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1553584155"/>
      </p:ext>
    </p:extLst>
  </p:cSld>
  <p:clrMapOvr>
    <a:masterClrMapping/>
  </p:clrMapOvr>
  <p:transition spd="slow"/>
</p:sldLayout>
</file>

<file path=ppt/slideLayouts/slideLayout49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36C1C81-19CD-430E-9582-CA7424CEEE79}"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4212921586"/>
      </p:ext>
    </p:extLst>
  </p:cSld>
  <p:clrMapOvr>
    <a:masterClrMapping/>
  </p:clrMapOvr>
  <p:transition spd="slow"/>
</p:sldLayout>
</file>

<file path=ppt/slideLayouts/slideLayout49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CCB05D1-2606-4DC9-8C81-4CABAD564731}"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3773907349"/>
      </p:ext>
    </p:extLst>
  </p:cSld>
  <p:clrMapOvr>
    <a:masterClrMapping/>
  </p:clrMapOvr>
  <p:transition spd="slow"/>
</p:sldLayout>
</file>

<file path=ppt/slideLayouts/slideLayout49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707188" y="609600"/>
            <a:ext cx="2135187" cy="54895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01625" y="609600"/>
            <a:ext cx="6253163" cy="54895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9A66496-3AF3-4655-8C22-1B8C4BEEAC13}"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517910867"/>
      </p:ext>
    </p:extLst>
  </p:cSld>
  <p:clrMapOvr>
    <a:masterClrMapping/>
  </p:clrMapOvr>
  <p:transition spd="slow"/>
</p:sldLayout>
</file>

<file path=ppt/slideLayouts/slideLayout494.xml><?xml version="1.0" encoding="utf-8"?>
<p:sldLayout xmlns:a="http://schemas.openxmlformats.org/drawingml/2006/main" xmlns:r="http://schemas.openxmlformats.org/officeDocument/2006/relationships" xmlns:p="http://schemas.openxmlformats.org/presentationml/2006/main" type="objAndTx" preserve="1">
  <p:cSld name="標題，物件及文字">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01625"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648200"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A60224C-0550-4A4D-B465-E7163850A899}"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6013908"/>
      </p:ext>
    </p:extLst>
  </p:cSld>
  <p:clrMapOvr>
    <a:masterClrMapping/>
  </p:clrMapOvr>
  <p:transition spd="slow"/>
</p:sldLayout>
</file>

<file path=ppt/slideLayouts/slideLayout495.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301625"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01FBA81-4406-4D74-80D6-DEBBA6FFC270}"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2118408877"/>
      </p:ext>
    </p:extLst>
  </p:cSld>
  <p:clrMapOvr>
    <a:masterClrMapping/>
  </p:clrMapOvr>
  <p:transition spd="slow"/>
</p:sldLayout>
</file>

<file path=ppt/slideLayouts/slideLayout496.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301625" y="609600"/>
            <a:ext cx="8540750" cy="54895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1480BE2-F88F-4EB4-9317-F8132B6B617B}"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2814593611"/>
      </p:ext>
    </p:extLst>
  </p:cSld>
  <p:clrMapOvr>
    <a:masterClrMapping/>
  </p:clrMapOvr>
  <p:transition spd="slow"/>
</p:sldLayout>
</file>

<file path=ppt/slideLayouts/slideLayout497.xml><?xml version="1.0" encoding="utf-8"?>
<p:sldLayout xmlns:a="http://schemas.openxmlformats.org/drawingml/2006/main" xmlns:r="http://schemas.openxmlformats.org/officeDocument/2006/relationships" xmlns:p="http://schemas.openxmlformats.org/presentationml/2006/main" type="tbl">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457200" y="1600200"/>
            <a:ext cx="8229600" cy="4525963"/>
          </a:xfrm>
        </p:spPr>
        <p:txBody>
          <a:bodyPr/>
          <a:lstStyle/>
          <a:p>
            <a:pPr lvl="0"/>
            <a:endParaRPr lang="zh-TW" altLang="en-US" noProof="0" smtClean="0"/>
          </a:p>
        </p:txBody>
      </p:sp>
      <p:sp>
        <p:nvSpPr>
          <p:cNvPr id="4" name="日期版面配置區 3"/>
          <p:cNvSpPr>
            <a:spLocks noGrp="1"/>
          </p:cNvSpPr>
          <p:nvPr>
            <p:ph type="dt" sz="half" idx="10"/>
          </p:nvPr>
        </p:nvSpPr>
        <p:spPr>
          <a:xfrm>
            <a:off x="457200" y="6251575"/>
            <a:ext cx="2133600" cy="476250"/>
          </a:xfrm>
        </p:spPr>
        <p:txBody>
          <a:bodyPr/>
          <a:lstStyle>
            <a:lvl1pPr>
              <a:defRPr/>
            </a:lvl1pPr>
          </a:lstStyle>
          <a:p>
            <a:pPr>
              <a:defRPr/>
            </a:pPr>
            <a:endParaRPr lang="en-US" altLang="zh-TW">
              <a:solidFill>
                <a:srgbClr val="007A77"/>
              </a:solidFill>
            </a:endParaRPr>
          </a:p>
        </p:txBody>
      </p:sp>
      <p:sp>
        <p:nvSpPr>
          <p:cNvPr id="5" name="投影片編號版面配置區 4"/>
          <p:cNvSpPr>
            <a:spLocks noGrp="1"/>
          </p:cNvSpPr>
          <p:nvPr>
            <p:ph type="sldNum" sz="quarter" idx="11"/>
          </p:nvPr>
        </p:nvSpPr>
        <p:spPr>
          <a:xfrm>
            <a:off x="6553200" y="6248400"/>
            <a:ext cx="2133600" cy="476250"/>
          </a:xfrm>
        </p:spPr>
        <p:txBody>
          <a:bodyPr/>
          <a:lstStyle>
            <a:lvl1pPr>
              <a:defRPr/>
            </a:lvl1pPr>
          </a:lstStyle>
          <a:p>
            <a:pPr>
              <a:defRPr/>
            </a:pPr>
            <a:fld id="{A026F117-9B2E-4FA5-BEF6-2A3B09494C70}" type="slidenum">
              <a:rPr lang="en-US" altLang="zh-TW">
                <a:solidFill>
                  <a:srgbClr val="007A77"/>
                </a:solidFill>
              </a:rPr>
              <a:pPr>
                <a:defRPr/>
              </a:pPr>
              <a:t>‹#›</a:t>
            </a:fld>
            <a:endParaRPr lang="en-US" altLang="zh-TW">
              <a:solidFill>
                <a:srgbClr val="007A77"/>
              </a:solidFill>
            </a:endParaRPr>
          </a:p>
        </p:txBody>
      </p:sp>
      <p:sp>
        <p:nvSpPr>
          <p:cNvPr id="6" name="頁尾版面配置區 5"/>
          <p:cNvSpPr>
            <a:spLocks noGrp="1"/>
          </p:cNvSpPr>
          <p:nvPr>
            <p:ph type="ftr" sz="quarter" idx="12"/>
          </p:nvPr>
        </p:nvSpPr>
        <p:spPr>
          <a:xfrm>
            <a:off x="3124200" y="6248400"/>
            <a:ext cx="2895600" cy="476250"/>
          </a:xfrm>
        </p:spPr>
        <p:txBody>
          <a:bodyPr/>
          <a:lstStyle>
            <a:lvl1pPr>
              <a:defRPr/>
            </a:lvl1pPr>
          </a:lstStyle>
          <a:p>
            <a:pPr>
              <a:defRPr/>
            </a:pPr>
            <a:endParaRPr lang="en-US" altLang="zh-TW">
              <a:solidFill>
                <a:srgbClr val="007A77"/>
              </a:solidFill>
            </a:endParaRPr>
          </a:p>
        </p:txBody>
      </p:sp>
    </p:spTree>
    <p:extLst>
      <p:ext uri="{BB962C8B-B14F-4D97-AF65-F5344CB8AC3E}">
        <p14:creationId xmlns:p14="http://schemas.microsoft.com/office/powerpoint/2010/main" val="423940957"/>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type="fourObj">
  <p:cSld name="標題，四項物件">
    <p:spTree>
      <p:nvGrpSpPr>
        <p:cNvPr id="1" name=""/>
        <p:cNvGrpSpPr/>
        <p:nvPr/>
      </p:nvGrpSpPr>
      <p:grpSpPr>
        <a:xfrm>
          <a:off x="0" y="0"/>
          <a:ext cx="0" cy="0"/>
          <a:chOff x="0" y="0"/>
          <a:chExt cx="0" cy="0"/>
        </a:xfrm>
      </p:grpSpPr>
      <p:sp>
        <p:nvSpPr>
          <p:cNvPr id="2" name="標題 1"/>
          <p:cNvSpPr>
            <a:spLocks noGrp="1"/>
          </p:cNvSpPr>
          <p:nvPr>
            <p:ph type="title" sz="quarter"/>
          </p:nvPr>
        </p:nvSpPr>
        <p:spPr>
          <a:xfrm>
            <a:off x="301625" y="228600"/>
            <a:ext cx="8540750" cy="1143000"/>
          </a:xfrm>
        </p:spPr>
        <p:txBody>
          <a:bodyPr/>
          <a:lstStyle/>
          <a:p>
            <a:r>
              <a:rPr lang="zh-TW" altLang="en-US" smtClean="0"/>
              <a:t>按一下以編輯母片標題樣式</a:t>
            </a:r>
            <a:endParaRPr lang="zh-TW" altLang="en-US"/>
          </a:p>
        </p:txBody>
      </p:sp>
      <p:sp>
        <p:nvSpPr>
          <p:cNvPr id="3" name="內容版面配置區 2"/>
          <p:cNvSpPr>
            <a:spLocks noGrp="1"/>
          </p:cNvSpPr>
          <p:nvPr>
            <p:ph sz="quarter" idx="1"/>
          </p:nvPr>
        </p:nvSpPr>
        <p:spPr>
          <a:xfrm>
            <a:off x="301625" y="1600200"/>
            <a:ext cx="4194175" cy="2173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8200" y="1600200"/>
            <a:ext cx="4194175" cy="2173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301625" y="3925888"/>
            <a:ext cx="4194175" cy="21732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內容版面配置區 5"/>
          <p:cNvSpPr>
            <a:spLocks noGrp="1"/>
          </p:cNvSpPr>
          <p:nvPr>
            <p:ph sz="quarter" idx="4"/>
          </p:nvPr>
        </p:nvSpPr>
        <p:spPr>
          <a:xfrm>
            <a:off x="4648200" y="3925888"/>
            <a:ext cx="4194175" cy="21732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F76454AF-7496-43C5-A255-E810CD80735F}"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1679715279"/>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type="txOverObj" preserve="1">
  <p:cSld name="標題及文字在物件之上">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301625" y="1905000"/>
            <a:ext cx="8540750" cy="20208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301625" y="4078288"/>
            <a:ext cx="8540750" cy="20208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938C885-DFC2-4D63-8B3B-40F09F29F8FE}"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1270643331"/>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fld id="{7CC039E7-9563-4AFE-BE1F-947A6873D0CA}" type="slidenum">
              <a:rPr lang="en-US" altLang="zh-TW"/>
              <a:pPr>
                <a:defRPr/>
              </a:pPr>
              <a:t>‹#›</a:t>
            </a:fld>
            <a:endParaRPr lang="en-US" altLang="zh-TW"/>
          </a:p>
        </p:txBody>
      </p:sp>
    </p:spTree>
    <p:extLst>
      <p:ext uri="{BB962C8B-B14F-4D97-AF65-F5344CB8AC3E}">
        <p14:creationId xmlns:p14="http://schemas.microsoft.com/office/powerpoint/2010/main" val="1596792324"/>
      </p:ext>
    </p:extLst>
  </p:cSld>
  <p:clrMapOvr>
    <a:masterClrMapping/>
  </p:clrMapOvr>
  <p:transition spd="slow"/>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4C467B6-F997-40B7-8568-8F67AD544B2E}"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D5DA259E-C53F-47C5-9BFD-B4514BBED738}"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364327446"/>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type="tbl" preserve="1">
  <p:cSld name="1_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301625" y="1905000"/>
            <a:ext cx="8540750" cy="4194175"/>
          </a:xfrm>
        </p:spPr>
        <p:txBody>
          <a:bodyPr/>
          <a:lstStyle/>
          <a:p>
            <a:pPr lvl="0"/>
            <a:endParaRPr lang="zh-TW" alt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38DF8F1-B072-4EF4-A40E-8002B2B39F7F}"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1189819086"/>
      </p:ext>
    </p:extLst>
  </p:cSld>
  <p:clrMapOvr>
    <a:masterClrMapping/>
  </p:clrMapOvr>
  <p:transition spd="slow"/>
</p:sldLayout>
</file>

<file path=ppt/slideLayouts/slideLayout501.xml><?xml version="1.0" encoding="utf-8"?>
<p:sldLayout xmlns:a="http://schemas.openxmlformats.org/drawingml/2006/main" xmlns:r="http://schemas.openxmlformats.org/officeDocument/2006/relationships" xmlns:p="http://schemas.openxmlformats.org/presentationml/2006/main" type="title" preserve="1">
  <p:cSld name="1_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143000" y="1122363"/>
            <a:ext cx="6858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A3DB804-AF57-4272-A399-CAFFEF1B6239}"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3690689002"/>
      </p:ext>
    </p:extLst>
  </p:cSld>
  <p:clrMapOvr>
    <a:masterClrMapping/>
  </p:clrMapOvr>
  <p:transition spd="slow"/>
</p:sldLayout>
</file>

<file path=ppt/slideLayouts/slideLayout502.xml><?xml version="1.0" encoding="utf-8"?>
<p:sldLayout xmlns:a="http://schemas.openxmlformats.org/drawingml/2006/main" xmlns:r="http://schemas.openxmlformats.org/officeDocument/2006/relationships" xmlns:p="http://schemas.openxmlformats.org/presentationml/2006/main" type="objAndTwoObj" preserve="1">
  <p:cSld name="標題，1 個大物件與 2 個小物件">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01625"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8200" y="1905000"/>
            <a:ext cx="4194175" cy="20208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4648200" y="4078288"/>
            <a:ext cx="4194175" cy="20208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26C6EDC1-094F-4563-91F4-7CC31984A531}"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617687659"/>
      </p:ext>
    </p:extLst>
  </p:cSld>
  <p:clrMapOvr>
    <a:masterClrMapping/>
  </p:clrMapOvr>
  <p:transition spd="slow"/>
</p:sldLayout>
</file>

<file path=ppt/slideLayouts/slideLayout503.xml><?xml version="1.0" encoding="utf-8"?>
<p:sldLayout xmlns:a="http://schemas.openxmlformats.org/drawingml/2006/main" xmlns:r="http://schemas.openxmlformats.org/officeDocument/2006/relationships" xmlns:p="http://schemas.openxmlformats.org/presentationml/2006/main" userDrawn="1">
  <p:cSld name="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241467" y="260648"/>
            <a:ext cx="8640959" cy="1008112"/>
          </a:xfrm>
        </p:spPr>
        <p:txBody>
          <a:bodyPr/>
          <a:lstStyle>
            <a:lvl1pPr>
              <a:defRPr sz="3200"/>
            </a:lvl1pPr>
          </a:lstStyle>
          <a:p>
            <a:endParaRPr lang="zh-TW" alt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C12B287-38C7-4002-8CFB-8EC03C37E1AB}"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3367956089"/>
      </p:ext>
    </p:extLst>
  </p:cSld>
  <p:clrMapOvr>
    <a:masterClrMapping/>
  </p:clrMapOvr>
  <p:transition spd="slow"/>
</p:sldLayout>
</file>

<file path=ppt/slideLayouts/slideLayout504.xml><?xml version="1.0" encoding="utf-8"?>
<p:sldLayout xmlns:a="http://schemas.openxmlformats.org/drawingml/2006/main" xmlns:r="http://schemas.openxmlformats.org/officeDocument/2006/relationships" xmlns:p="http://schemas.openxmlformats.org/presentationml/2006/main" userDrawn="1">
  <p:cSld name="5_空白">
    <p:spTree>
      <p:nvGrpSpPr>
        <p:cNvPr id="1" name=""/>
        <p:cNvGrpSpPr/>
        <p:nvPr/>
      </p:nvGrpSpPr>
      <p:grpSpPr>
        <a:xfrm>
          <a:off x="0" y="0"/>
          <a:ext cx="0" cy="0"/>
          <a:chOff x="0" y="0"/>
          <a:chExt cx="0" cy="0"/>
        </a:xfrm>
      </p:grpSpPr>
      <p:sp>
        <p:nvSpPr>
          <p:cNvPr id="9" name="標題 8"/>
          <p:cNvSpPr>
            <a:spLocks noGrp="1"/>
          </p:cNvSpPr>
          <p:nvPr>
            <p:ph type="title"/>
          </p:nvPr>
        </p:nvSpPr>
        <p:spPr>
          <a:xfrm>
            <a:off x="971601" y="2492896"/>
            <a:ext cx="7334200" cy="936104"/>
          </a:xfrm>
        </p:spPr>
        <p:txBody>
          <a:bodyPr/>
          <a:lstStyle>
            <a:lvl1pPr>
              <a:buNone/>
              <a:defRPr/>
            </a:lvl1pPr>
          </a:lstStyle>
          <a:p>
            <a:r>
              <a:rPr lang="zh-TW" altLang="en-US" dirty="0" smtClean="0"/>
              <a:t>按一下以編輯母片標題樣式</a:t>
            </a:r>
            <a:endParaRPr lang="zh-TW" altLang="en-US" dirty="0"/>
          </a:p>
        </p:txBody>
      </p:sp>
      <p:sp>
        <p:nvSpPr>
          <p:cNvPr id="3" name="Rectangle 4"/>
          <p:cNvSpPr>
            <a:spLocks noGrp="1" noChangeArrowheads="1"/>
          </p:cNvSpPr>
          <p:nvPr>
            <p:ph type="dt" sz="half" idx="10"/>
          </p:nvPr>
        </p:nvSpPr>
        <p:spPr/>
        <p:txBody>
          <a:bodyPr/>
          <a:lstStyle>
            <a:lvl1pPr>
              <a:defRPr/>
            </a:lvl1pPr>
          </a:lstStyle>
          <a:p>
            <a:pPr>
              <a:defRPr/>
            </a:pPr>
            <a:endParaRPr lang="en-US" altLang="zh-TW">
              <a:solidFill>
                <a:srgbClr val="007A77"/>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TW">
              <a:solidFill>
                <a:srgbClr val="007A77"/>
              </a:solidFill>
            </a:endParaRPr>
          </a:p>
        </p:txBody>
      </p:sp>
      <p:sp>
        <p:nvSpPr>
          <p:cNvPr id="5" name="Rectangle 6"/>
          <p:cNvSpPr>
            <a:spLocks noGrp="1" noChangeArrowheads="1"/>
          </p:cNvSpPr>
          <p:nvPr>
            <p:ph type="sldNum" sz="quarter" idx="12"/>
          </p:nvPr>
        </p:nvSpPr>
        <p:spPr/>
        <p:txBody>
          <a:bodyPr/>
          <a:lstStyle>
            <a:lvl1pPr>
              <a:defRPr/>
            </a:lvl1pPr>
          </a:lstStyle>
          <a:p>
            <a:pPr>
              <a:defRPr/>
            </a:pPr>
            <a:fld id="{4AA91C3B-06AE-4C96-985B-351A1F3914C1}"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473714441"/>
      </p:ext>
    </p:extLst>
  </p:cSld>
  <p:clrMapOvr>
    <a:masterClrMapping/>
  </p:clrMapOvr>
  <p:transition/>
</p:sldLayout>
</file>

<file path=ppt/slideLayouts/slideLayout505.xml><?xml version="1.0" encoding="utf-8"?>
<p:sldLayout xmlns:a="http://schemas.openxmlformats.org/drawingml/2006/main" xmlns:r="http://schemas.openxmlformats.org/officeDocument/2006/relationships" xmlns:p="http://schemas.openxmlformats.org/presentationml/2006/main" userDrawn="1">
  <p:cSld name="2_空白">
    <p:spTree>
      <p:nvGrpSpPr>
        <p:cNvPr id="1" name=""/>
        <p:cNvGrpSpPr/>
        <p:nvPr/>
      </p:nvGrpSpPr>
      <p:grpSpPr>
        <a:xfrm>
          <a:off x="0" y="0"/>
          <a:ext cx="0" cy="0"/>
          <a:chOff x="0" y="0"/>
          <a:chExt cx="0" cy="0"/>
        </a:xfrm>
      </p:grpSpPr>
      <p:sp>
        <p:nvSpPr>
          <p:cNvPr id="9" name="標題 8"/>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日期版面配置區 1"/>
          <p:cNvSpPr>
            <a:spLocks noGrp="1"/>
          </p:cNvSpPr>
          <p:nvPr>
            <p:ph type="dt" sz="half" idx="10"/>
          </p:nvPr>
        </p:nvSpPr>
        <p:spPr>
          <a:xfrm>
            <a:off x="457200" y="6245225"/>
            <a:ext cx="2133600" cy="476250"/>
          </a:xfrm>
        </p:spPr>
        <p:txBody>
          <a:bodyPr/>
          <a:lstStyle>
            <a:lvl1pPr>
              <a:defRPr sz="1800">
                <a:latin typeface="Arial" panose="020B0604020202020204" pitchFamily="34" charset="0"/>
                <a:ea typeface="新細明體" panose="02020500000000000000" pitchFamily="18" charset="-120"/>
                <a:cs typeface="+mn-cs"/>
              </a:defRPr>
            </a:lvl1pPr>
          </a:lstStyle>
          <a:p>
            <a:pPr>
              <a:defRPr/>
            </a:pPr>
            <a:endParaRPr lang="en-US" altLang="zh-TW">
              <a:solidFill>
                <a:srgbClr val="007A77"/>
              </a:solidFill>
            </a:endParaRPr>
          </a:p>
        </p:txBody>
      </p:sp>
      <p:sp>
        <p:nvSpPr>
          <p:cNvPr id="4" name="頁尾版面配置區 2"/>
          <p:cNvSpPr>
            <a:spLocks noGrp="1"/>
          </p:cNvSpPr>
          <p:nvPr>
            <p:ph type="ftr" sz="quarter" idx="11"/>
          </p:nvPr>
        </p:nvSpPr>
        <p:spPr/>
        <p:txBody>
          <a:bodyPr/>
          <a:lstStyle>
            <a:lvl1pPr>
              <a:defRPr sz="1800">
                <a:latin typeface="Arial" panose="020B0604020202020204" pitchFamily="34" charset="0"/>
                <a:ea typeface="新細明體" panose="02020500000000000000" pitchFamily="18" charset="-120"/>
                <a:cs typeface="+mn-cs"/>
              </a:defRPr>
            </a:lvl1pPr>
          </a:lstStyle>
          <a:p>
            <a:pPr>
              <a:defRPr/>
            </a:pPr>
            <a:endParaRPr lang="en-US" altLang="zh-TW">
              <a:solidFill>
                <a:srgbClr val="007A77"/>
              </a:solidFill>
            </a:endParaRPr>
          </a:p>
        </p:txBody>
      </p:sp>
      <p:sp>
        <p:nvSpPr>
          <p:cNvPr id="5" name="投影片編號版面配置區 3"/>
          <p:cNvSpPr>
            <a:spLocks noGrp="1"/>
          </p:cNvSpPr>
          <p:nvPr>
            <p:ph type="sldNum" sz="quarter" idx="12"/>
          </p:nvPr>
        </p:nvSpPr>
        <p:spPr>
          <a:xfrm>
            <a:off x="6553200" y="6245225"/>
            <a:ext cx="2133600" cy="476250"/>
          </a:xfrm>
        </p:spPr>
        <p:txBody>
          <a:bodyPr/>
          <a:lstStyle>
            <a:lvl1pPr>
              <a:defRPr sz="1800"/>
            </a:lvl1pPr>
          </a:lstStyle>
          <a:p>
            <a:pPr>
              <a:defRPr/>
            </a:pPr>
            <a:fld id="{9EF4ECA7-C4C5-481B-B08D-3584BEDBA16C}"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299717050"/>
      </p:ext>
    </p:extLst>
  </p:cSld>
  <p:clrMapOvr>
    <a:masterClrMapping/>
  </p:clrMapOvr>
  <p:transition spd="slow"/>
</p:sldLayout>
</file>

<file path=ppt/slideLayouts/slideLayout506.xml><?xml version="1.0" encoding="utf-8"?>
<p:sldLayout xmlns:a="http://schemas.openxmlformats.org/drawingml/2006/main" xmlns:r="http://schemas.openxmlformats.org/officeDocument/2006/relationships" xmlns:p="http://schemas.openxmlformats.org/presentationml/2006/main" userDrawn="1">
  <p:cSld name="6_空白">
    <p:spTree>
      <p:nvGrpSpPr>
        <p:cNvPr id="1" name=""/>
        <p:cNvGrpSpPr/>
        <p:nvPr/>
      </p:nvGrpSpPr>
      <p:grpSpPr>
        <a:xfrm>
          <a:off x="0" y="0"/>
          <a:ext cx="0" cy="0"/>
          <a:chOff x="0" y="0"/>
          <a:chExt cx="0" cy="0"/>
        </a:xfrm>
      </p:grpSpPr>
      <p:sp>
        <p:nvSpPr>
          <p:cNvPr id="9" name="標題 8"/>
          <p:cNvSpPr>
            <a:spLocks noGrp="1"/>
          </p:cNvSpPr>
          <p:nvPr>
            <p:ph type="title"/>
          </p:nvPr>
        </p:nvSpPr>
        <p:spPr>
          <a:xfrm>
            <a:off x="971601" y="2492896"/>
            <a:ext cx="7334200" cy="936104"/>
          </a:xfrm>
        </p:spPr>
        <p:txBody>
          <a:bodyPr/>
          <a:lstStyle>
            <a:lvl1pPr>
              <a:buNone/>
              <a:defRPr/>
            </a:lvl1pPr>
          </a:lstStyle>
          <a:p>
            <a:r>
              <a:rPr lang="zh-TW" altLang="en-US" dirty="0" smtClean="0"/>
              <a:t>按一下以編輯母片標題樣式</a:t>
            </a:r>
            <a:endParaRPr lang="zh-TW" altLang="en-US" dirty="0"/>
          </a:p>
        </p:txBody>
      </p:sp>
      <p:sp>
        <p:nvSpPr>
          <p:cNvPr id="3" name="Rectangle 4"/>
          <p:cNvSpPr>
            <a:spLocks noGrp="1" noChangeArrowheads="1"/>
          </p:cNvSpPr>
          <p:nvPr>
            <p:ph type="dt" sz="half" idx="10"/>
          </p:nvPr>
        </p:nvSpPr>
        <p:spPr/>
        <p:txBody>
          <a:bodyPr/>
          <a:lstStyle>
            <a:lvl1pPr>
              <a:defRPr/>
            </a:lvl1pPr>
          </a:lstStyle>
          <a:p>
            <a:pPr>
              <a:defRPr/>
            </a:pPr>
            <a:endParaRPr lang="en-US" altLang="zh-TW">
              <a:solidFill>
                <a:srgbClr val="007A77"/>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TW">
              <a:solidFill>
                <a:srgbClr val="007A77"/>
              </a:solidFill>
            </a:endParaRPr>
          </a:p>
        </p:txBody>
      </p:sp>
      <p:sp>
        <p:nvSpPr>
          <p:cNvPr id="5" name="Rectangle 6"/>
          <p:cNvSpPr>
            <a:spLocks noGrp="1" noChangeArrowheads="1"/>
          </p:cNvSpPr>
          <p:nvPr>
            <p:ph type="sldNum" sz="quarter" idx="12"/>
          </p:nvPr>
        </p:nvSpPr>
        <p:spPr/>
        <p:txBody>
          <a:bodyPr/>
          <a:lstStyle>
            <a:lvl1pPr>
              <a:defRPr/>
            </a:lvl1pPr>
          </a:lstStyle>
          <a:p>
            <a:pPr>
              <a:defRPr/>
            </a:pPr>
            <a:fld id="{64430134-B1BF-4C02-97BC-A12826EE1B5F}"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3459295323"/>
      </p:ext>
    </p:extLst>
  </p:cSld>
  <p:clrMapOvr>
    <a:masterClrMapping/>
  </p:clrMapOvr>
  <p:transition/>
</p:sldLayout>
</file>

<file path=ppt/slideLayouts/slideLayout507.xml><?xml version="1.0" encoding="utf-8"?>
<p:sldLayout xmlns:a="http://schemas.openxmlformats.org/drawingml/2006/main" xmlns:r="http://schemas.openxmlformats.org/officeDocument/2006/relationships" xmlns:p="http://schemas.openxmlformats.org/presentationml/2006/main" userDrawn="1">
  <p:cSld name="1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457200" y="1340768"/>
            <a:ext cx="8229600" cy="3744416"/>
          </a:xfrm>
        </p:spPr>
        <p:txBody>
          <a:bodyPr/>
          <a:lstStyle>
            <a:lvl1pPr>
              <a:defRPr sz="4400">
                <a:solidFill>
                  <a:schemeClr val="accent4">
                    <a:lumMod val="75000"/>
                  </a:schemeClr>
                </a:solidFill>
              </a:defRPr>
            </a:lvl1pPr>
          </a:lstStyle>
          <a:p>
            <a:r>
              <a:rPr lang="zh-TW" altLang="en-US" dirty="0" smtClean="0"/>
              <a:t>按一下以編輯母片標題樣式</a:t>
            </a:r>
            <a:endParaRPr lang="zh-TW" altLang="en-US" dirty="0"/>
          </a:p>
        </p:txBody>
      </p:sp>
      <p:sp>
        <p:nvSpPr>
          <p:cNvPr id="3" name="日期版面配置區 2"/>
          <p:cNvSpPr>
            <a:spLocks noGrp="1"/>
          </p:cNvSpPr>
          <p:nvPr>
            <p:ph type="dt" sz="half" idx="10"/>
          </p:nvPr>
        </p:nvSpPr>
        <p:spPr/>
        <p:txBody>
          <a:bodyPr/>
          <a:lstStyle>
            <a:lvl1pPr eaLnBrk="0" hangingPunct="0">
              <a:defRPr>
                <a:latin typeface="Arial" panose="020B0604020202020204" pitchFamily="34" charset="0"/>
              </a:defRPr>
            </a:lvl1pPr>
          </a:lstStyle>
          <a:p>
            <a:pPr>
              <a:defRPr/>
            </a:pPr>
            <a:fld id="{A09CE62A-8AA0-4A3F-964E-B30970415DFA}" type="datetime1">
              <a:rPr lang="zh-TW" altLang="en-US">
                <a:solidFill>
                  <a:srgbClr val="007A77"/>
                </a:solidFill>
              </a:rPr>
              <a:pPr>
                <a:defRPr/>
              </a:pPr>
              <a:t>2022/03/09</a:t>
            </a:fld>
            <a:endParaRPr lang="zh-TW" altLang="en-US" dirty="0">
              <a:solidFill>
                <a:srgbClr val="007A77"/>
              </a:solidFill>
            </a:endParaRPr>
          </a:p>
        </p:txBody>
      </p:sp>
      <p:sp>
        <p:nvSpPr>
          <p:cNvPr id="4" name="頁尾版面配置區 3"/>
          <p:cNvSpPr>
            <a:spLocks noGrp="1"/>
          </p:cNvSpPr>
          <p:nvPr>
            <p:ph type="ftr" sz="quarter" idx="11"/>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
        <p:nvSpPr>
          <p:cNvPr id="5" name="投影片編號版面配置區 4"/>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0EDA1546-3A9B-45D8-B16B-77BAEA0BFA13}" type="slidenum">
              <a:rPr lang="zh-TW" altLang="en-US">
                <a:solidFill>
                  <a:srgbClr val="007A77"/>
                </a:solidFill>
              </a:rPr>
              <a:pPr>
                <a:defRPr/>
              </a:pPr>
              <a:t>‹#›</a:t>
            </a:fld>
            <a:endParaRPr lang="zh-TW" altLang="en-US">
              <a:solidFill>
                <a:srgbClr val="007A77"/>
              </a:solidFill>
            </a:endParaRPr>
          </a:p>
        </p:txBody>
      </p:sp>
    </p:spTree>
    <p:extLst>
      <p:ext uri="{BB962C8B-B14F-4D97-AF65-F5344CB8AC3E}">
        <p14:creationId xmlns:p14="http://schemas.microsoft.com/office/powerpoint/2010/main" val="3488818672"/>
      </p:ext>
    </p:extLst>
  </p:cSld>
  <p:clrMapOvr>
    <a:masterClrMapping/>
  </p:clrMapOvr>
  <p:transition spd="med">
    <p:fade/>
  </p:transition>
</p:sldLayout>
</file>

<file path=ppt/slideLayouts/slideLayout508.xml><?xml version="1.0" encoding="utf-8"?>
<p:sldLayout xmlns:a="http://schemas.openxmlformats.org/drawingml/2006/main" xmlns:r="http://schemas.openxmlformats.org/officeDocument/2006/relationships" xmlns:p="http://schemas.openxmlformats.org/presentationml/2006/main" userDrawn="1">
  <p:cSld name="1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87B1A8AE-78A8-46C6-96F6-EF2F2F804BB4}"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DD28B478-50F6-4069-99C7-5A7C41C32CAF}"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997776755"/>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userDrawn="1">
  <p:cSld name="2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457200" y="1340768"/>
            <a:ext cx="8229600" cy="3744416"/>
          </a:xfrm>
        </p:spPr>
        <p:txBody>
          <a:bodyPr/>
          <a:lstStyle>
            <a:lvl1pPr>
              <a:defRPr sz="4400">
                <a:solidFill>
                  <a:schemeClr val="accent4">
                    <a:lumMod val="75000"/>
                  </a:schemeClr>
                </a:solidFill>
              </a:defRPr>
            </a:lvl1pPr>
          </a:lstStyle>
          <a:p>
            <a:r>
              <a:rPr lang="zh-TW" altLang="en-US" dirty="0" smtClean="0"/>
              <a:t>按一下以編輯母片標題樣式</a:t>
            </a:r>
            <a:endParaRPr lang="zh-TW" altLang="en-US" dirty="0"/>
          </a:p>
        </p:txBody>
      </p:sp>
      <p:sp>
        <p:nvSpPr>
          <p:cNvPr id="3" name="日期版面配置區 2"/>
          <p:cNvSpPr>
            <a:spLocks noGrp="1"/>
          </p:cNvSpPr>
          <p:nvPr>
            <p:ph type="dt" sz="half" idx="10"/>
          </p:nvPr>
        </p:nvSpPr>
        <p:spPr/>
        <p:txBody>
          <a:bodyPr/>
          <a:lstStyle>
            <a:lvl1pPr eaLnBrk="0" hangingPunct="0">
              <a:defRPr>
                <a:latin typeface="Arial" panose="020B0604020202020204" pitchFamily="34" charset="0"/>
              </a:defRPr>
            </a:lvl1pPr>
          </a:lstStyle>
          <a:p>
            <a:pPr>
              <a:defRPr/>
            </a:pPr>
            <a:fld id="{23BB7233-9638-4B89-90B2-C93E641F8A76}" type="datetime1">
              <a:rPr lang="zh-TW" altLang="en-US">
                <a:solidFill>
                  <a:srgbClr val="007A77"/>
                </a:solidFill>
              </a:rPr>
              <a:pPr>
                <a:defRPr/>
              </a:pPr>
              <a:t>2022/03/09</a:t>
            </a:fld>
            <a:endParaRPr lang="zh-TW" altLang="en-US" dirty="0">
              <a:solidFill>
                <a:srgbClr val="007A77"/>
              </a:solidFill>
            </a:endParaRPr>
          </a:p>
        </p:txBody>
      </p:sp>
      <p:sp>
        <p:nvSpPr>
          <p:cNvPr id="4" name="頁尾版面配置區 3"/>
          <p:cNvSpPr>
            <a:spLocks noGrp="1"/>
          </p:cNvSpPr>
          <p:nvPr>
            <p:ph type="ftr" sz="quarter" idx="11"/>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
        <p:nvSpPr>
          <p:cNvPr id="5" name="投影片編號版面配置區 4"/>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8C1A4C92-700E-47CC-8908-9717BCE2A2DE}" type="slidenum">
              <a:rPr lang="zh-TW" altLang="en-US">
                <a:solidFill>
                  <a:srgbClr val="007A77"/>
                </a:solidFill>
              </a:rPr>
              <a:pPr>
                <a:defRPr/>
              </a:pPr>
              <a:t>‹#›</a:t>
            </a:fld>
            <a:endParaRPr lang="zh-TW" altLang="en-US">
              <a:solidFill>
                <a:srgbClr val="007A77"/>
              </a:solidFill>
            </a:endParaRPr>
          </a:p>
        </p:txBody>
      </p:sp>
    </p:spTree>
    <p:extLst>
      <p:ext uri="{BB962C8B-B14F-4D97-AF65-F5344CB8AC3E}">
        <p14:creationId xmlns:p14="http://schemas.microsoft.com/office/powerpoint/2010/main" val="3841902239"/>
      </p:ext>
    </p:extLst>
  </p:cSld>
  <p:clrMapOvr>
    <a:masterClrMapping/>
  </p:clrMapOvr>
  <p:transition spd="slow"/>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2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7D57DB9E-081A-48B1-8335-86E8149F5D20}"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A3BA882-22F6-4235-A9DC-403EFA4CE502}"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686844619"/>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userDrawn="1">
  <p:cSld name="3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611560" y="548680"/>
            <a:ext cx="7992888" cy="1368152"/>
          </a:xfrm>
        </p:spPr>
        <p:txBody>
          <a:bodyPr/>
          <a:lstStyle/>
          <a:p>
            <a:r>
              <a:rPr lang="zh-TW" altLang="en-US" dirty="0" smtClean="0"/>
              <a:t>按一下以編輯母片標題樣式</a:t>
            </a:r>
            <a:endParaRPr lang="zh-TW" altLang="en-US" dirty="0"/>
          </a:p>
        </p:txBody>
      </p:sp>
      <p:sp>
        <p:nvSpPr>
          <p:cNvPr id="7" name="內容版面配置區 6"/>
          <p:cNvSpPr>
            <a:spLocks noGrp="1"/>
          </p:cNvSpPr>
          <p:nvPr>
            <p:ph sz="quarter" idx="13"/>
          </p:nvPr>
        </p:nvSpPr>
        <p:spPr>
          <a:xfrm>
            <a:off x="611560" y="1988840"/>
            <a:ext cx="7920880" cy="4248150"/>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5FC35A81-D7E1-482C-B8A3-66C888EE2E9A}" type="datetime1">
              <a:rPr lang="zh-TW" altLang="en-US">
                <a:solidFill>
                  <a:srgbClr val="007A77"/>
                </a:solidFill>
              </a:rPr>
              <a:pPr>
                <a:defRPr/>
              </a:pPr>
              <a:t>2022/03/09</a:t>
            </a:fld>
            <a:endParaRPr lang="zh-TW" altLang="en-US" dirty="0">
              <a:solidFill>
                <a:srgbClr val="007A77"/>
              </a:solidFill>
            </a:endParaRPr>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3FF7EA62-03BC-4293-BC7F-B5F839B1B79A}" type="slidenum">
              <a:rPr lang="zh-TW" altLang="en-US">
                <a:solidFill>
                  <a:srgbClr val="007A77"/>
                </a:solidFill>
              </a:rPr>
              <a:pPr>
                <a:defRPr/>
              </a:pPr>
              <a:t>‹#›</a:t>
            </a:fld>
            <a:endParaRPr lang="zh-TW" altLang="en-US">
              <a:solidFill>
                <a:srgbClr val="007A77"/>
              </a:solidFill>
            </a:endParaRPr>
          </a:p>
        </p:txBody>
      </p:sp>
    </p:spTree>
    <p:extLst>
      <p:ext uri="{BB962C8B-B14F-4D97-AF65-F5344CB8AC3E}">
        <p14:creationId xmlns:p14="http://schemas.microsoft.com/office/powerpoint/2010/main" val="4237067836"/>
      </p:ext>
    </p:extLst>
  </p:cSld>
  <p:clrMapOvr>
    <a:masterClrMapping/>
  </p:clrMapOvr>
  <p:transition spd="slow"/>
</p:sldLayout>
</file>

<file path=ppt/slideLayouts/slideLayout511.xml><?xml version="1.0" encoding="utf-8"?>
<p:sldLayout xmlns:a="http://schemas.openxmlformats.org/drawingml/2006/main" xmlns:r="http://schemas.openxmlformats.org/officeDocument/2006/relationships" xmlns:p="http://schemas.openxmlformats.org/presentationml/2006/main" userDrawn="1">
  <p:cSld name="1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552FFB9-88B5-4D7D-A355-514E890DE9F5}"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9B246F1-BF25-4012-A667-488FB4DAF8C7}"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946207551"/>
      </p:ext>
    </p:extLst>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2_標題投影片">
    <p:spTree>
      <p:nvGrpSpPr>
        <p:cNvPr id="1" name=""/>
        <p:cNvGrpSpPr/>
        <p:nvPr/>
      </p:nvGrpSpPr>
      <p:grpSpPr>
        <a:xfrm>
          <a:off x="0" y="0"/>
          <a:ext cx="0" cy="0"/>
          <a:chOff x="0" y="0"/>
          <a:chExt cx="0" cy="0"/>
        </a:xfrm>
      </p:grpSpPr>
      <p:sp>
        <p:nvSpPr>
          <p:cNvPr id="9" name="標題 8"/>
          <p:cNvSpPr>
            <a:spLocks noGrp="1"/>
          </p:cNvSpPr>
          <p:nvPr>
            <p:ph type="ctrTitle"/>
          </p:nvPr>
        </p:nvSpPr>
        <p:spPr>
          <a:xfrm>
            <a:off x="533400" y="1628800"/>
            <a:ext cx="7851648" cy="2664296"/>
          </a:xfrm>
          <a:ln>
            <a:noFill/>
          </a:ln>
        </p:spPr>
        <p:txBody>
          <a:bodyPr tIns="0" rIns="18288">
            <a:scene3d>
              <a:camera prst="orthographicFront"/>
              <a:lightRig rig="freezing" dir="t">
                <a:rot lat="0" lon="0" rev="5640000"/>
              </a:lightRig>
            </a:scene3d>
            <a:sp3d prstMaterial="flat">
              <a:bevelT w="38100" h="38100"/>
              <a:contourClr>
                <a:schemeClr val="tx2"/>
              </a:contourClr>
            </a:sp3d>
          </a:bodyPr>
          <a:lstStyle>
            <a:lvl1pPr algn="l" rtl="0">
              <a:spcBef>
                <a:spcPct val="0"/>
              </a:spcBef>
              <a:buNone/>
              <a:defRPr sz="4400" b="1">
                <a:ln>
                  <a:noFill/>
                </a:ln>
                <a:solidFill>
                  <a:schemeClr val="accent4">
                    <a:lumMod val="75000"/>
                  </a:schemeClr>
                </a:solidFill>
                <a:effectLst>
                  <a:outerShdw blurRad="38100" dist="25400" dir="5400000" algn="tl" rotWithShape="0">
                    <a:srgbClr val="000000">
                      <a:alpha val="43000"/>
                    </a:srgbClr>
                  </a:outerShdw>
                </a:effectLst>
                <a:latin typeface="+mj-lt"/>
                <a:ea typeface="+mj-ea"/>
                <a:cs typeface="+mj-cs"/>
              </a:defRPr>
            </a:lvl1pPr>
          </a:lstStyle>
          <a:p>
            <a:r>
              <a:rPr lang="zh-TW" altLang="en-US" dirty="0" smtClean="0"/>
              <a:t>按一下以編輯母片標題樣式</a:t>
            </a:r>
            <a:endParaRPr lang="en-US" dirty="0"/>
          </a:p>
        </p:txBody>
      </p:sp>
      <p:sp>
        <p:nvSpPr>
          <p:cNvPr id="17" name="副標題 16"/>
          <p:cNvSpPr>
            <a:spLocks noGrp="1"/>
          </p:cNvSpPr>
          <p:nvPr>
            <p:ph type="subTitle" idx="1"/>
          </p:nvPr>
        </p:nvSpPr>
        <p:spPr>
          <a:xfrm>
            <a:off x="533400" y="4365104"/>
            <a:ext cx="7854696" cy="1944216"/>
          </a:xfrm>
        </p:spPr>
        <p:txBody>
          <a:bodyPr lIns="0" rIns="18288">
            <a:normAutofit/>
          </a:bodyPr>
          <a:lstStyle>
            <a:lvl1pPr marL="0" marR="45720" indent="0" algn="r">
              <a:buNone/>
              <a:defRPr sz="32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dirty="0" smtClean="0"/>
              <a:t>按一下以編輯母片副標題樣式</a:t>
            </a:r>
            <a:endParaRPr lang="en-US" dirty="0"/>
          </a:p>
        </p:txBody>
      </p:sp>
      <p:sp>
        <p:nvSpPr>
          <p:cNvPr id="8" name="文字版面配置區 7"/>
          <p:cNvSpPr>
            <a:spLocks noGrp="1"/>
          </p:cNvSpPr>
          <p:nvPr>
            <p:ph type="body" sz="quarter" idx="13"/>
          </p:nvPr>
        </p:nvSpPr>
        <p:spPr>
          <a:xfrm>
            <a:off x="539750" y="908621"/>
            <a:ext cx="7848600" cy="648171"/>
          </a:xfrm>
        </p:spPr>
        <p:txBody>
          <a:bodyPr anchor="ctr">
            <a:normAutofit/>
          </a:bodyPr>
          <a:lstStyle>
            <a:lvl1pPr marL="274320" marR="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sz="3200"/>
            </a:lvl1pPr>
            <a:lvl2pPr>
              <a:buNone/>
              <a:defRPr/>
            </a:lvl2pPr>
          </a:lstStyle>
          <a:p>
            <a:pPr lvl="0"/>
            <a:endParaRPr lang="en-US" altLang="zh-TW" dirty="0" smtClean="0"/>
          </a:p>
        </p:txBody>
      </p:sp>
      <p:sp>
        <p:nvSpPr>
          <p:cNvPr id="5" name="日期版面配置區 29"/>
          <p:cNvSpPr>
            <a:spLocks noGrp="1"/>
          </p:cNvSpPr>
          <p:nvPr>
            <p:ph type="dt" sz="half" idx="14"/>
          </p:nvPr>
        </p:nvSpPr>
        <p:spPr/>
        <p:txBody>
          <a:bodyPr/>
          <a:lstStyle>
            <a:lvl1pPr eaLnBrk="0" hangingPunct="0">
              <a:defRPr>
                <a:latin typeface="Arial" panose="020B0604020202020204" pitchFamily="34" charset="0"/>
              </a:defRPr>
            </a:lvl1pPr>
          </a:lstStyle>
          <a:p>
            <a:pPr>
              <a:defRPr/>
            </a:pPr>
            <a:fld id="{F453DFE4-ACC2-4B37-9DC4-AEBE1EA829C5}" type="datetime1">
              <a:rPr lang="zh-TW" altLang="en-US">
                <a:solidFill>
                  <a:srgbClr val="007A77"/>
                </a:solidFill>
              </a:rPr>
              <a:pPr>
                <a:defRPr/>
              </a:pPr>
              <a:t>2022/03/09</a:t>
            </a:fld>
            <a:endParaRPr lang="en-US">
              <a:solidFill>
                <a:srgbClr val="007A77"/>
              </a:solidFill>
            </a:endParaRPr>
          </a:p>
        </p:txBody>
      </p:sp>
      <p:sp>
        <p:nvSpPr>
          <p:cNvPr id="6" name="頁尾版面配置區 18"/>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en-US">
              <a:solidFill>
                <a:srgbClr val="007A77"/>
              </a:solidFill>
            </a:endParaRPr>
          </a:p>
        </p:txBody>
      </p:sp>
      <p:sp>
        <p:nvSpPr>
          <p:cNvPr id="7" name="投影片編號版面配置區 26"/>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EFABC209-6626-4BA5-97F4-449510361C1D}" type="slidenum">
              <a:rPr lang="en-US">
                <a:solidFill>
                  <a:srgbClr val="007A77"/>
                </a:solidFill>
              </a:rPr>
              <a:pPr>
                <a:defRPr/>
              </a:pPr>
              <a:t>‹#›</a:t>
            </a:fld>
            <a:endParaRPr lang="en-US">
              <a:solidFill>
                <a:srgbClr val="007A77"/>
              </a:solidFill>
            </a:endParaRPr>
          </a:p>
        </p:txBody>
      </p:sp>
    </p:spTree>
    <p:extLst>
      <p:ext uri="{BB962C8B-B14F-4D97-AF65-F5344CB8AC3E}">
        <p14:creationId xmlns:p14="http://schemas.microsoft.com/office/powerpoint/2010/main" val="1911616986"/>
      </p:ext>
    </p:extLst>
  </p:cSld>
  <p:clrMapOvr>
    <a:masterClrMapping/>
  </p:clrMapOvr>
  <p:transition spd="slow"/>
</p:sldLayout>
</file>

<file path=ppt/slideLayouts/slideLayout513.xml><?xml version="1.0" encoding="utf-8"?>
<p:sldLayout xmlns:a="http://schemas.openxmlformats.org/drawingml/2006/main" xmlns:r="http://schemas.openxmlformats.org/officeDocument/2006/relationships" xmlns:p="http://schemas.openxmlformats.org/presentationml/2006/main" userDrawn="1">
  <p:cSld name="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EAF9722-A0E3-4E33-B3AE-B181E1E3688D}"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3739AAB-1483-43F0-A663-2ADB0F52D934}"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249822562"/>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userDrawn="1">
  <p:cSld name="4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1115616" y="274638"/>
            <a:ext cx="7776864" cy="994122"/>
          </a:xfrm>
        </p:spPr>
        <p:txBody>
          <a:bodyPr/>
          <a:lstStyle/>
          <a:p>
            <a:r>
              <a:rPr lang="zh-TW" altLang="en-US" dirty="0" smtClean="0"/>
              <a:t>按一下以編輯母片標題樣式</a:t>
            </a:r>
            <a:endParaRPr lang="zh-TW" altLang="en-US" dirty="0"/>
          </a:p>
        </p:txBody>
      </p:sp>
      <p:sp>
        <p:nvSpPr>
          <p:cNvPr id="7" name="內容版面配置區 6"/>
          <p:cNvSpPr>
            <a:spLocks noGrp="1"/>
          </p:cNvSpPr>
          <p:nvPr>
            <p:ph sz="quarter" idx="13"/>
          </p:nvPr>
        </p:nvSpPr>
        <p:spPr>
          <a:xfrm>
            <a:off x="1116013" y="1412875"/>
            <a:ext cx="7777162" cy="4824413"/>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A2035C76-ED79-4733-945D-47BC06C22DBD}" type="datetime1">
              <a:rPr lang="zh-TW" altLang="en-US">
                <a:solidFill>
                  <a:srgbClr val="007A77"/>
                </a:solidFill>
              </a:rPr>
              <a:pPr>
                <a:defRPr/>
              </a:pPr>
              <a:t>2022/03/09</a:t>
            </a:fld>
            <a:endParaRPr lang="zh-TW" altLang="en-US" dirty="0">
              <a:solidFill>
                <a:srgbClr val="007A77"/>
              </a:solidFill>
            </a:endParaRPr>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FA6F99C9-CD5E-4634-A2F6-A233F4D61AB1}" type="slidenum">
              <a:rPr lang="zh-TW" altLang="en-US">
                <a:solidFill>
                  <a:srgbClr val="007A77"/>
                </a:solidFill>
              </a:rPr>
              <a:pPr>
                <a:defRPr/>
              </a:pPr>
              <a:t>‹#›</a:t>
            </a:fld>
            <a:endParaRPr lang="zh-TW" altLang="en-US">
              <a:solidFill>
                <a:srgbClr val="007A77"/>
              </a:solidFill>
            </a:endParaRPr>
          </a:p>
        </p:txBody>
      </p:sp>
    </p:spTree>
    <p:extLst>
      <p:ext uri="{BB962C8B-B14F-4D97-AF65-F5344CB8AC3E}">
        <p14:creationId xmlns:p14="http://schemas.microsoft.com/office/powerpoint/2010/main" val="1404711800"/>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userDrawn="1">
  <p:cSld name="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4B9441F-9953-4AB8-A8EB-7BB2A2FF2AA8}"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64B2B2F-FB28-44AC-AC1B-D0F4D5274CBD}"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38601886"/>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userDrawn="1">
  <p:cSld name="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30B04848-1163-4C35-A12F-F63292EA4003}"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1E02FD89-2D8F-4AD0-BC00-51DE08C9313F}"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092875033"/>
      </p:ext>
    </p:extLst>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userDrawn="1">
  <p:cSld name="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9CF6EEFC-76CA-4929-9BA7-5036E747F0A6}"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3A577A8-29F8-4BE1-B75F-E17731A12770}"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975993866"/>
      </p:ext>
    </p:extLst>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userDrawn="1">
  <p:cSld name="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364D5161-C6F1-4425-8076-75568018CB49}"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D8D8A6D5-6DB0-442D-9205-1E901E145DFB}"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786150975"/>
      </p:ext>
    </p:extLst>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userDrawn="1">
  <p:cSld name="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2A80AA0-D420-4511-A155-63F778B1A041}"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BE4552C-36EF-49AC-B852-1305EBCC1CD0}"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7642050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A08A3F6-263F-49E8-B846-33964AD3C4D2}"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312B826-BCFB-4607-8E89-A57D67D0DEFF}"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347881845"/>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userDrawn="1">
  <p:cSld name="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2C6F696A-2BEB-4FB1-8825-BA78615C6BA5}"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F69F32B-C90B-4AB4-96B9-80BDBE47CE5D}"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236994756"/>
      </p:ext>
    </p:extLst>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userDrawn="1">
  <p:cSld name="1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585F26F-77B9-4F27-80D3-BD1B14B8198A}"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5EDB090-2409-4462-98F8-CA2B6364F659}"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078478106"/>
      </p:ext>
    </p:extLst>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userDrawn="1">
  <p:cSld name="1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67EEDE4-F431-4201-A17B-70E5BA51CC14}"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85295225-45F6-4A55-8EF3-12BCBFD0516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774556648"/>
      </p:ext>
    </p:extLst>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userDrawn="1">
  <p:cSld name="1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8CA73BD-7A39-40BF-B03E-F5B9201638A3}"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82B9AE73-6CB1-4921-A5C7-98F4F10F5188}"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085562199"/>
      </p:ext>
    </p:extLst>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userDrawn="1">
  <p:cSld name="1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CE2B90F-FD13-4D03-8335-47DD581E4C5F}"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6ACBE13-18C4-43F5-A4DE-009FC6042B38}"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75150911"/>
      </p:ext>
    </p:extLst>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userDrawn="1">
  <p:cSld name="1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CB0B8B5-C164-44C2-87A6-AFDA62234B4F}"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B0D31C6-FEAF-4B74-8431-9117F73820D7}"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630918160"/>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userDrawn="1">
  <p:cSld name="1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209F34C1-95DD-4FC3-974F-03D5E1F613F0}"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D52429B-F1DF-4A10-AAE2-D4981C102446}"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079051030"/>
      </p:ext>
    </p:extLst>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userDrawn="1">
  <p:cSld name="1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FAC41D6-DCDA-45E7-9058-89EBCC0D773E}"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011046D-E9F3-48A7-BDE6-8B6859636BD4}"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8521713"/>
      </p:ext>
    </p:extLst>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userDrawn="1">
  <p:cSld name="1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1828552-B791-4C16-9093-68F950FDCBC9}"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D9446065-E942-4B78-902C-488660F359C5}"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165920204"/>
      </p:ext>
    </p:extLst>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userDrawn="1">
  <p:cSld name="2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8D3B7F41-3C94-4929-AFC6-E216B160BA80}"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3166B626-1D13-41B2-A092-A5857A362736}"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7297944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3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21BDFDE-A5AD-465D-A671-C0B75020EBA1}"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CE6A2EB-E99F-4B0B-9320-A32D5900B466}"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834247464"/>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userDrawn="1">
  <p:cSld name="2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20019E63-2E9D-45E5-BA1E-361648AB946B}"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6B27254F-C950-46B3-A421-E9C8C09FCFDE}"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975452485"/>
      </p:ext>
    </p:extLst>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userDrawn="1">
  <p:cSld name="2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326B4A0F-1084-49A7-9C52-897312874321}"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1745060-AB20-4DA8-9A4F-24BFD31C3581}"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724356984"/>
      </p:ext>
    </p:extLst>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userDrawn="1">
  <p:cSld name="2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76FBCC94-C44F-47F7-9A7A-04D1626C96AC}"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22F8405-0B30-453B-8A6E-6EB33BCF21B0}"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990154895"/>
      </p:ext>
    </p:extLst>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userDrawn="1">
  <p:cSld name="2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2D1CF6A-0912-4219-B9F5-3D2C9D93825D}"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5BA4678-B329-4395-8814-A3BF6390920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047922966"/>
      </p:ext>
    </p:extLst>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userDrawn="1">
  <p:cSld name="2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C10AB55-8023-4617-AF57-11EBF5B69747}"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F99058B-E9F3-4D7F-8D04-4C0E562EEAD4}"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677987728"/>
      </p:ext>
    </p:extLst>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userDrawn="1">
  <p:cSld name="2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EE5D0120-9264-4341-BEE8-95474446BC03}"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C47C556-B0C3-4DF8-A810-103CF9569222}"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855428602"/>
      </p:ext>
    </p:extLst>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userDrawn="1">
  <p:cSld name="2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EE65D037-FC2A-476E-8742-2D52ED190C6A}"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2F125F6-3F54-4424-A81E-57C36277972A}"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636434174"/>
      </p:ext>
    </p:extLst>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userDrawn="1">
  <p:cSld name="2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37F7594-D940-423A-8787-2EE3AE644A93}"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7C0F85C-A1D1-467E-AE44-8847DE8428BD}"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736052899"/>
      </p:ext>
    </p:extLst>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userDrawn="1">
  <p:cSld name="2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2583C48E-6987-4232-ABEA-BEDD6CBD4501}"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DACBD86A-127A-43C6-918C-940F6A4CCCD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157899870"/>
      </p:ext>
    </p:extLst>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userDrawn="1">
  <p:cSld name="3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3F759E4-3BBC-4648-B2D2-E80562BD3F3C}"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6A4A358A-F55B-4B09-9F13-11265BD0059A}"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12087280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3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88F73E70-5ACA-4E95-BDFA-A397B87B1135}"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6CE429F7-DAA3-4613-ABF8-CA7B46AB320B}"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69758590"/>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userDrawn="1">
  <p:cSld name="3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96579ADE-06BD-4DEA-BA1E-37D79FD253FB}"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77EA15C-2EF7-4F27-8E46-2C9670202E42}"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358644921"/>
      </p:ext>
    </p:extLst>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userDrawn="1">
  <p:cSld name="3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B2AEF3E-3636-4CC0-96AD-4C9A00DD94AD}"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E94AC4A5-001A-4276-8DA4-BB5DDB28044F}"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380967911"/>
      </p:ext>
    </p:extLst>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userDrawn="1">
  <p:cSld name="3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1841A118-B034-4556-B16A-EAF98F4D1D1D}"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8E7E98C0-5677-44A1-A6FF-033F40D4EF75}"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775834709"/>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userDrawn="1">
  <p:cSld name="3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4A4808C-A9A4-48D3-8652-D8D5616B6843}"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2B43786-1B79-40E0-8C8E-07659DBA3124}"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895228427"/>
      </p:ext>
    </p:extLst>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userDrawn="1">
  <p:cSld name="3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B8FFC10-1EDD-454F-9DCF-AA8A89662DBB}"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6B1C87D-0A34-4BFB-9A47-5226472A3FEA}"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568826871"/>
      </p:ext>
    </p:extLst>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userDrawn="1">
  <p:cSld name="3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D079D96-1941-4A51-9110-265CAF0B0C3D}"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D5575D5E-ECB6-409B-94D7-E255E6586318}"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032865326"/>
      </p:ext>
    </p:extLst>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userDrawn="1">
  <p:cSld name="3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F18BC7D-C1AE-475A-9A90-F856A01B0840}"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415BB058-4205-48CD-8DD6-0DE666F32D17}"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514267442"/>
      </p:ext>
    </p:extLst>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userDrawn="1">
  <p:cSld name="3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9C51856A-E211-44A2-9433-3127EEA50DBA}"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DAF1394-62AD-490E-89A9-5976D9376027}"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828297720"/>
      </p:ext>
    </p:extLst>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5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241467" y="260648"/>
            <a:ext cx="8640959" cy="1008112"/>
          </a:xfrm>
        </p:spPr>
        <p:txBody>
          <a:bodyPr/>
          <a:lstStyle>
            <a:lvl1pPr>
              <a:defRPr sz="3200"/>
            </a:lvl1pPr>
          </a:lstStyle>
          <a:p>
            <a:endParaRPr lang="zh-TW" alt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CB81792-D900-489E-B754-3EF99D32F534}"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3980615403"/>
      </p:ext>
    </p:extLst>
  </p:cSld>
  <p:clrMapOvr>
    <a:masterClrMapping/>
  </p:clrMapOvr>
  <p:transition spd="slow"/>
</p:sldLayout>
</file>

<file path=ppt/slideLayouts/slideLayout549.xml><?xml version="1.0" encoding="utf-8"?>
<p:sldLayout xmlns:a="http://schemas.openxmlformats.org/drawingml/2006/main" xmlns:r="http://schemas.openxmlformats.org/officeDocument/2006/relationships" xmlns:p="http://schemas.openxmlformats.org/presentationml/2006/main" userDrawn="1">
  <p:cSld name="6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457200" y="1340768"/>
            <a:ext cx="8229600" cy="3744416"/>
          </a:xfrm>
        </p:spPr>
        <p:txBody>
          <a:bodyPr/>
          <a:lstStyle>
            <a:lvl1pPr>
              <a:defRPr sz="4400">
                <a:solidFill>
                  <a:schemeClr val="accent4">
                    <a:lumMod val="75000"/>
                  </a:schemeClr>
                </a:solidFill>
              </a:defRPr>
            </a:lvl1pPr>
          </a:lstStyle>
          <a:p>
            <a:r>
              <a:rPr lang="zh-TW" altLang="en-US" dirty="0" smtClean="0"/>
              <a:t>按一下以編輯母片標題樣式</a:t>
            </a:r>
            <a:endParaRPr lang="zh-TW" altLang="en-US" dirty="0"/>
          </a:p>
        </p:txBody>
      </p:sp>
      <p:sp>
        <p:nvSpPr>
          <p:cNvPr id="3" name="日期版面配置區 2"/>
          <p:cNvSpPr>
            <a:spLocks noGrp="1"/>
          </p:cNvSpPr>
          <p:nvPr>
            <p:ph type="dt" sz="half" idx="10"/>
          </p:nvPr>
        </p:nvSpPr>
        <p:spPr/>
        <p:txBody>
          <a:bodyPr/>
          <a:lstStyle>
            <a:lvl1pPr eaLnBrk="0" hangingPunct="0">
              <a:defRPr>
                <a:latin typeface="Arial" panose="020B0604020202020204" pitchFamily="34" charset="0"/>
              </a:defRPr>
            </a:lvl1pPr>
          </a:lstStyle>
          <a:p>
            <a:pPr>
              <a:defRPr/>
            </a:pPr>
            <a:fld id="{B1DEBCA6-993F-426D-ACDA-9748F699B5D6}" type="datetime1">
              <a:rPr lang="zh-TW" altLang="en-US">
                <a:solidFill>
                  <a:srgbClr val="007A77"/>
                </a:solidFill>
              </a:rPr>
              <a:pPr>
                <a:defRPr/>
              </a:pPr>
              <a:t>2022/03/09</a:t>
            </a:fld>
            <a:endParaRPr lang="zh-TW" altLang="en-US" dirty="0">
              <a:solidFill>
                <a:srgbClr val="007A77"/>
              </a:solidFill>
            </a:endParaRPr>
          </a:p>
        </p:txBody>
      </p:sp>
      <p:sp>
        <p:nvSpPr>
          <p:cNvPr id="4" name="頁尾版面配置區 3"/>
          <p:cNvSpPr>
            <a:spLocks noGrp="1"/>
          </p:cNvSpPr>
          <p:nvPr>
            <p:ph type="ftr" sz="quarter" idx="11"/>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
        <p:nvSpPr>
          <p:cNvPr id="5" name="投影片編號版面配置區 4"/>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74ABBE22-CB9B-49C9-AEE6-FE872A529120}" type="slidenum">
              <a:rPr lang="zh-TW" altLang="en-US">
                <a:solidFill>
                  <a:srgbClr val="007A77"/>
                </a:solidFill>
              </a:rPr>
              <a:pPr>
                <a:defRPr/>
              </a:pPr>
              <a:t>‹#›</a:t>
            </a:fld>
            <a:endParaRPr lang="zh-TW" altLang="en-US">
              <a:solidFill>
                <a:srgbClr val="007A77"/>
              </a:solidFill>
            </a:endParaRPr>
          </a:p>
        </p:txBody>
      </p:sp>
    </p:spTree>
    <p:extLst>
      <p:ext uri="{BB962C8B-B14F-4D97-AF65-F5344CB8AC3E}">
        <p14:creationId xmlns:p14="http://schemas.microsoft.com/office/powerpoint/2010/main" val="878451381"/>
      </p:ext>
    </p:extLst>
  </p:cSld>
  <p:clrMapOvr>
    <a:masterClrMapping/>
  </p:clrMapOvr>
  <p:transition spd="slow"/>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3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ECB398AD-4717-4884-90DB-78FDD6DDBBB7}"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382A33C5-7F5B-4E96-A684-4D1A387CDCF1}"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621755501"/>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userDrawn="1">
  <p:cSld name="7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611560" y="548680"/>
            <a:ext cx="7992888" cy="1368152"/>
          </a:xfrm>
        </p:spPr>
        <p:txBody>
          <a:bodyPr/>
          <a:lstStyle/>
          <a:p>
            <a:r>
              <a:rPr lang="zh-TW" altLang="en-US" dirty="0" smtClean="0"/>
              <a:t>按一下以編輯母片標題樣式</a:t>
            </a:r>
            <a:endParaRPr lang="zh-TW" altLang="en-US" dirty="0"/>
          </a:p>
        </p:txBody>
      </p:sp>
      <p:sp>
        <p:nvSpPr>
          <p:cNvPr id="7" name="內容版面配置區 6"/>
          <p:cNvSpPr>
            <a:spLocks noGrp="1"/>
          </p:cNvSpPr>
          <p:nvPr>
            <p:ph sz="quarter" idx="13"/>
          </p:nvPr>
        </p:nvSpPr>
        <p:spPr>
          <a:xfrm>
            <a:off x="611560" y="1988840"/>
            <a:ext cx="7920880" cy="4248150"/>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1CF981B1-5D1D-4731-AE5A-EE5DFA0E3383}" type="datetime1">
              <a:rPr lang="zh-TW" altLang="en-US">
                <a:solidFill>
                  <a:srgbClr val="007A77"/>
                </a:solidFill>
              </a:rPr>
              <a:pPr>
                <a:defRPr/>
              </a:pPr>
              <a:t>2022/03/09</a:t>
            </a:fld>
            <a:endParaRPr lang="zh-TW" altLang="en-US" dirty="0">
              <a:solidFill>
                <a:srgbClr val="007A77"/>
              </a:solidFill>
            </a:endParaRPr>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39779EDC-C154-44BF-8AD8-524EE0FC1101}" type="slidenum">
              <a:rPr lang="zh-TW" altLang="en-US">
                <a:solidFill>
                  <a:srgbClr val="007A77"/>
                </a:solidFill>
              </a:rPr>
              <a:pPr>
                <a:defRPr/>
              </a:pPr>
              <a:t>‹#›</a:t>
            </a:fld>
            <a:endParaRPr lang="zh-TW" altLang="en-US">
              <a:solidFill>
                <a:srgbClr val="007A77"/>
              </a:solidFill>
            </a:endParaRPr>
          </a:p>
        </p:txBody>
      </p:sp>
    </p:spTree>
    <p:extLst>
      <p:ext uri="{BB962C8B-B14F-4D97-AF65-F5344CB8AC3E}">
        <p14:creationId xmlns:p14="http://schemas.microsoft.com/office/powerpoint/2010/main" val="4169893688"/>
      </p:ext>
    </p:extLst>
  </p:cSld>
  <p:clrMapOvr>
    <a:masterClrMapping/>
  </p:clrMapOvr>
  <p:transition spd="slow"/>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39_標題投影片">
    <p:spTree>
      <p:nvGrpSpPr>
        <p:cNvPr id="1" name=""/>
        <p:cNvGrpSpPr/>
        <p:nvPr/>
      </p:nvGrpSpPr>
      <p:grpSpPr>
        <a:xfrm>
          <a:off x="0" y="0"/>
          <a:ext cx="0" cy="0"/>
          <a:chOff x="0" y="0"/>
          <a:chExt cx="0" cy="0"/>
        </a:xfrm>
      </p:grpSpPr>
      <p:sp>
        <p:nvSpPr>
          <p:cNvPr id="9" name="標題 8"/>
          <p:cNvSpPr>
            <a:spLocks noGrp="1"/>
          </p:cNvSpPr>
          <p:nvPr>
            <p:ph type="ctrTitle"/>
          </p:nvPr>
        </p:nvSpPr>
        <p:spPr>
          <a:xfrm>
            <a:off x="533400" y="1628800"/>
            <a:ext cx="7851648" cy="2664296"/>
          </a:xfrm>
          <a:ln>
            <a:noFill/>
          </a:ln>
        </p:spPr>
        <p:txBody>
          <a:bodyPr tIns="0" rIns="18288">
            <a:scene3d>
              <a:camera prst="orthographicFront"/>
              <a:lightRig rig="freezing" dir="t">
                <a:rot lat="0" lon="0" rev="5640000"/>
              </a:lightRig>
            </a:scene3d>
            <a:sp3d prstMaterial="flat">
              <a:bevelT w="38100" h="38100"/>
              <a:contourClr>
                <a:schemeClr val="tx2"/>
              </a:contourClr>
            </a:sp3d>
          </a:bodyPr>
          <a:lstStyle>
            <a:lvl1pPr algn="l" rtl="0">
              <a:spcBef>
                <a:spcPct val="0"/>
              </a:spcBef>
              <a:buNone/>
              <a:defRPr sz="4400" b="1">
                <a:ln>
                  <a:noFill/>
                </a:ln>
                <a:solidFill>
                  <a:schemeClr val="accent4">
                    <a:lumMod val="75000"/>
                  </a:schemeClr>
                </a:solidFill>
                <a:effectLst>
                  <a:outerShdw blurRad="38100" dist="25400" dir="5400000" algn="tl" rotWithShape="0">
                    <a:srgbClr val="000000">
                      <a:alpha val="43000"/>
                    </a:srgbClr>
                  </a:outerShdw>
                </a:effectLst>
                <a:latin typeface="+mj-lt"/>
                <a:ea typeface="+mj-ea"/>
                <a:cs typeface="+mj-cs"/>
              </a:defRPr>
            </a:lvl1pPr>
          </a:lstStyle>
          <a:p>
            <a:r>
              <a:rPr lang="zh-TW" altLang="en-US" dirty="0" smtClean="0"/>
              <a:t>按一下以編輯母片標題樣式</a:t>
            </a:r>
            <a:endParaRPr lang="en-US" dirty="0"/>
          </a:p>
        </p:txBody>
      </p:sp>
      <p:sp>
        <p:nvSpPr>
          <p:cNvPr id="17" name="副標題 16"/>
          <p:cNvSpPr>
            <a:spLocks noGrp="1"/>
          </p:cNvSpPr>
          <p:nvPr>
            <p:ph type="subTitle" idx="1"/>
          </p:nvPr>
        </p:nvSpPr>
        <p:spPr>
          <a:xfrm>
            <a:off x="533400" y="4365104"/>
            <a:ext cx="7854696" cy="1944216"/>
          </a:xfrm>
        </p:spPr>
        <p:txBody>
          <a:bodyPr lIns="0" rIns="18288">
            <a:normAutofit/>
          </a:bodyPr>
          <a:lstStyle>
            <a:lvl1pPr marL="0" marR="45720" indent="0" algn="r">
              <a:buNone/>
              <a:defRPr sz="32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dirty="0" smtClean="0"/>
              <a:t>按一下以編輯母片副標題樣式</a:t>
            </a:r>
            <a:endParaRPr lang="en-US" dirty="0"/>
          </a:p>
        </p:txBody>
      </p:sp>
      <p:sp>
        <p:nvSpPr>
          <p:cNvPr id="8" name="文字版面配置區 7"/>
          <p:cNvSpPr>
            <a:spLocks noGrp="1"/>
          </p:cNvSpPr>
          <p:nvPr>
            <p:ph type="body" sz="quarter" idx="13"/>
          </p:nvPr>
        </p:nvSpPr>
        <p:spPr>
          <a:xfrm>
            <a:off x="539750" y="908621"/>
            <a:ext cx="7848600" cy="648171"/>
          </a:xfrm>
        </p:spPr>
        <p:txBody>
          <a:bodyPr anchor="ctr">
            <a:normAutofit/>
          </a:bodyPr>
          <a:lstStyle>
            <a:lvl1pPr marL="274320" marR="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sz="3200"/>
            </a:lvl1pPr>
            <a:lvl2pPr>
              <a:buNone/>
              <a:defRPr/>
            </a:lvl2pPr>
          </a:lstStyle>
          <a:p>
            <a:pPr lvl="0"/>
            <a:endParaRPr lang="en-US" altLang="zh-TW" dirty="0" smtClean="0"/>
          </a:p>
        </p:txBody>
      </p:sp>
      <p:sp>
        <p:nvSpPr>
          <p:cNvPr id="5" name="日期版面配置區 29"/>
          <p:cNvSpPr>
            <a:spLocks noGrp="1"/>
          </p:cNvSpPr>
          <p:nvPr>
            <p:ph type="dt" sz="half" idx="14"/>
          </p:nvPr>
        </p:nvSpPr>
        <p:spPr/>
        <p:txBody>
          <a:bodyPr/>
          <a:lstStyle>
            <a:lvl1pPr eaLnBrk="0" hangingPunct="0">
              <a:defRPr>
                <a:latin typeface="Arial" panose="020B0604020202020204" pitchFamily="34" charset="0"/>
              </a:defRPr>
            </a:lvl1pPr>
          </a:lstStyle>
          <a:p>
            <a:pPr>
              <a:defRPr/>
            </a:pPr>
            <a:fld id="{10D33111-BE74-41D6-AD0F-BCDBE71CCD01}" type="datetime1">
              <a:rPr lang="zh-TW" altLang="en-US">
                <a:solidFill>
                  <a:srgbClr val="007A77"/>
                </a:solidFill>
              </a:rPr>
              <a:pPr>
                <a:defRPr/>
              </a:pPr>
              <a:t>2022/03/09</a:t>
            </a:fld>
            <a:endParaRPr lang="en-US">
              <a:solidFill>
                <a:srgbClr val="007A77"/>
              </a:solidFill>
            </a:endParaRPr>
          </a:p>
        </p:txBody>
      </p:sp>
      <p:sp>
        <p:nvSpPr>
          <p:cNvPr id="6" name="頁尾版面配置區 18"/>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en-US">
              <a:solidFill>
                <a:srgbClr val="007A77"/>
              </a:solidFill>
            </a:endParaRPr>
          </a:p>
        </p:txBody>
      </p:sp>
      <p:sp>
        <p:nvSpPr>
          <p:cNvPr id="7" name="投影片編號版面配置區 26"/>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017FC666-E452-4B06-825F-D7260325C790}" type="slidenum">
              <a:rPr lang="en-US">
                <a:solidFill>
                  <a:srgbClr val="007A77"/>
                </a:solidFill>
              </a:rPr>
              <a:pPr>
                <a:defRPr/>
              </a:pPr>
              <a:t>‹#›</a:t>
            </a:fld>
            <a:endParaRPr lang="en-US">
              <a:solidFill>
                <a:srgbClr val="007A77"/>
              </a:solidFill>
            </a:endParaRPr>
          </a:p>
        </p:txBody>
      </p:sp>
    </p:spTree>
    <p:extLst>
      <p:ext uri="{BB962C8B-B14F-4D97-AF65-F5344CB8AC3E}">
        <p14:creationId xmlns:p14="http://schemas.microsoft.com/office/powerpoint/2010/main" val="4061521887"/>
      </p:ext>
    </p:extLst>
  </p:cSld>
  <p:clrMapOvr>
    <a:masterClrMapping/>
  </p:clrMapOvr>
  <p:transition spd="slow"/>
</p:sldLayout>
</file>

<file path=ppt/slideLayouts/slideLayout552.xml><?xml version="1.0" encoding="utf-8"?>
<p:sldLayout xmlns:a="http://schemas.openxmlformats.org/drawingml/2006/main" xmlns:r="http://schemas.openxmlformats.org/officeDocument/2006/relationships" xmlns:p="http://schemas.openxmlformats.org/presentationml/2006/main" userDrawn="1">
  <p:cSld name="4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837265DD-FE14-4452-A8DD-753A9848F946}"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BD8A281-D817-49FA-B299-E3C29815E817}"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730424049"/>
      </p:ext>
    </p:extLst>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userDrawn="1">
  <p:cSld name="8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1115616" y="274638"/>
            <a:ext cx="7776864" cy="994122"/>
          </a:xfrm>
        </p:spPr>
        <p:txBody>
          <a:bodyPr/>
          <a:lstStyle/>
          <a:p>
            <a:r>
              <a:rPr lang="zh-TW" altLang="en-US" dirty="0" smtClean="0"/>
              <a:t>按一下以編輯母片標題樣式</a:t>
            </a:r>
            <a:endParaRPr lang="zh-TW" altLang="en-US" dirty="0"/>
          </a:p>
        </p:txBody>
      </p:sp>
      <p:sp>
        <p:nvSpPr>
          <p:cNvPr id="7" name="內容版面配置區 6"/>
          <p:cNvSpPr>
            <a:spLocks noGrp="1"/>
          </p:cNvSpPr>
          <p:nvPr>
            <p:ph sz="quarter" idx="13"/>
          </p:nvPr>
        </p:nvSpPr>
        <p:spPr>
          <a:xfrm>
            <a:off x="1116013" y="1412875"/>
            <a:ext cx="7777162" cy="4824413"/>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42FA13AF-0947-48E9-B218-391A484B517F}" type="datetime1">
              <a:rPr lang="zh-TW" altLang="en-US">
                <a:solidFill>
                  <a:srgbClr val="007A77"/>
                </a:solidFill>
              </a:rPr>
              <a:pPr>
                <a:defRPr/>
              </a:pPr>
              <a:t>2022/03/09</a:t>
            </a:fld>
            <a:endParaRPr lang="zh-TW" altLang="en-US" dirty="0">
              <a:solidFill>
                <a:srgbClr val="007A77"/>
              </a:solidFill>
            </a:endParaRPr>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BA83CEE7-0BFD-4D5C-9800-63387A5BE388}" type="slidenum">
              <a:rPr lang="zh-TW" altLang="en-US">
                <a:solidFill>
                  <a:srgbClr val="007A77"/>
                </a:solidFill>
              </a:rPr>
              <a:pPr>
                <a:defRPr/>
              </a:pPr>
              <a:t>‹#›</a:t>
            </a:fld>
            <a:endParaRPr lang="zh-TW" altLang="en-US">
              <a:solidFill>
                <a:srgbClr val="007A77"/>
              </a:solidFill>
            </a:endParaRPr>
          </a:p>
        </p:txBody>
      </p:sp>
    </p:spTree>
    <p:extLst>
      <p:ext uri="{BB962C8B-B14F-4D97-AF65-F5344CB8AC3E}">
        <p14:creationId xmlns:p14="http://schemas.microsoft.com/office/powerpoint/2010/main" val="589003095"/>
      </p:ext>
    </p:extLst>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userDrawn="1">
  <p:cSld name="4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78FC8F4C-B16E-4058-B8E3-353ED70D8912}"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848A5B9C-5E24-479C-B01D-95C2B4CD5CEE}"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38165114"/>
      </p:ext>
    </p:extLst>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userDrawn="1">
  <p:cSld name="4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95B54659-3269-4F72-9DE2-8F6D29FF19CB}"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8D36812-AE9F-4702-BB37-692739A20A30}"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157034916"/>
      </p:ext>
    </p:extLst>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userDrawn="1">
  <p:cSld name="4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BC9FF0A-CDC2-4DBB-9E87-122C1C2397ED}"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13E0A8A-277B-4ADD-9699-9C81243FD2E1}"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547376540"/>
      </p:ext>
    </p:extLst>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userDrawn="1">
  <p:cSld name="4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EA97102D-86B6-4074-8967-D48873391B66}"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54DD5AD-E754-4EB4-89D7-F7115081AE8F}"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461804840"/>
      </p:ext>
    </p:extLst>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userDrawn="1">
  <p:cSld name="4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D092C79-24D6-4E6B-AB22-BFB90C0CF0B0}"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3EBAED1-CEA6-434B-AE75-4CDB9DD9A171}"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661766152"/>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userDrawn="1">
  <p:cSld name="4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EBB1DF7-B468-467B-B5B1-F67A809075A8}"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699833D-DA46-48B9-9EB8-48671738B170}"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65181894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3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AB3308B-D67A-41D5-A9CD-C906FC943128}"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64F27B85-DDFB-4B02-BA6D-DB1E5FE72399}"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416918936"/>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userDrawn="1">
  <p:cSld name="4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02E3E93-CFCA-4D95-99A9-D7914A5481F9}"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1CC918AA-498C-4D39-911B-DC9AAECFC604}"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726425945"/>
      </p:ext>
    </p:extLst>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userDrawn="1">
  <p:cSld name="4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1607ABC2-150D-46BC-8EC4-CC14348651D6}"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3256F56-ADA2-434E-B061-FF5B8123D66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348187267"/>
      </p:ext>
    </p:extLst>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userDrawn="1">
  <p:cSld name="4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3371B12-029F-4E42-99A3-00C5E5531F86}"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E7FD215-83A8-42EA-909F-A71B12F7B769}"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860606431"/>
      </p:ext>
    </p:extLst>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userDrawn="1">
  <p:cSld name="5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45E309B-4380-4834-A081-C3C238CC02A0}"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5B1C946-B837-4069-AAFB-CD15ACCF64E8}"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528138100"/>
      </p:ext>
    </p:extLst>
  </p:cSld>
  <p:clrMapOvr>
    <a:masterClrMapping/>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userDrawn="1">
  <p:cSld name="5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A79B006-6294-4625-AE7E-3C4BBE955FC9}"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06C0BF1-39D9-4486-8819-9793DA30BFFA}"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468698719"/>
      </p:ext>
    </p:extLst>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userDrawn="1">
  <p:cSld name="5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316CD139-3760-4D1E-A56C-5E880FD9B7B5}"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ED45FAE-5AE1-45D6-908F-523B480DEE68}"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310468619"/>
      </p:ext>
    </p:extLst>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userDrawn="1">
  <p:cSld name="5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09BD4A5-3CAC-41C7-A785-0C5F77F7836E}"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9452B0B-332E-48D5-A627-1C66E461264E}"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752631241"/>
      </p:ext>
    </p:extLst>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userDrawn="1">
  <p:cSld name="5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39F5273F-1E93-44E5-BAB2-B1897CA4FCBE}"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64F60A1-B152-4169-823B-F84031D05FDC}"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834038187"/>
      </p:ext>
    </p:extLst>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userDrawn="1">
  <p:cSld name="5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D1B7BD2-4372-4903-8AA0-A67C591DECD3}"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845092F3-8F0F-4807-A2FA-AFCE457C8F7F}"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516618344"/>
      </p:ext>
    </p:extLst>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userDrawn="1">
  <p:cSld name="5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CE61E08-29DD-4146-9AA1-C9182DC7DF04}"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46908EF-B95B-459C-84EB-AE97E0664B11}"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88309872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3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EA0EE4E6-F1A5-4DB0-9D1D-534B1869150A}"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2CDB6DE-0332-48ED-8504-90A3F2DEB3DF}"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822247027"/>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userDrawn="1">
  <p:cSld name="5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C92B73D-DD09-45D1-90D2-93BA511CCFD6}"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E7FC175-CA61-45C3-8514-34A96AE51ABB}"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827516973"/>
      </p:ext>
    </p:extLst>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userDrawn="1">
  <p:cSld name="5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8FE9CD68-F69B-41AD-B12D-1E7877E95DC8}"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1BF47C72-0F6C-4935-9F65-34EA88F0DBE2}"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571129061"/>
      </p:ext>
    </p:extLst>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userDrawn="1">
  <p:cSld name="5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A95C107-ABB1-4C4B-B445-6CE4325E0F0D}"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CB3469C-1913-44C9-97FA-0222D45FC4A0}"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492930494"/>
      </p:ext>
    </p:extLst>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userDrawn="1">
  <p:cSld name="6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E1B7009E-0EC7-4992-8108-38A6AE7ADC2F}"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D3E2B748-609F-4A97-90DA-7C69BB95A1F7}"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235049428"/>
      </p:ext>
    </p:extLst>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userDrawn="1">
  <p:cSld name="6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38C9E9E8-C960-4E43-9406-6CFEC8D9B4E7}"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DB909F4B-EE18-4F2F-8412-613797B511D7}"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770469415"/>
      </p:ext>
    </p:extLst>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userDrawn="1">
  <p:cSld name="6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2B6CCF4-3598-485D-9702-2E25F6BEC6F7}"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2DEC56F-63ED-4F4E-AB98-B468E914B3E6}"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161391347"/>
      </p:ext>
    </p:extLst>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userDrawn="1">
  <p:cSld name="6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F573A50-17D4-4017-A06B-8A51A648D24B}"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E5719051-2540-4A2A-B35E-B3C2FCC86B21}"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430017591"/>
      </p:ext>
    </p:extLst>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userDrawn="1">
  <p:cSld name="6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887A113-4E7B-4374-8595-30FBCBB82790}"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DEFE3EB1-8245-42E2-99FE-6955BCE8669C}"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378819549"/>
      </p:ext>
    </p:extLst>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userDrawn="1">
  <p:cSld name="6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3954308-E1F4-43EB-A119-BE283FE90370}"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3F7B813-F32C-435E-8530-3B0F43E73CB6}"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096920762"/>
      </p:ext>
    </p:extLst>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userDrawn="1">
  <p:cSld name="6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36CA8642-A0F6-47EE-B05D-29208DF4012E}"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F364E50-4A1A-4D82-8CB4-AACC04112BA2}"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7056790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3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3D7B0AC7-FD1F-4652-8881-0946F406852F}"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DAA89F37-748A-44D7-81A5-8C67190830B1}"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267749920"/>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userDrawn="1">
  <p:cSld name="6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12C5ABE9-7A8A-47BF-A9D1-DF2AB6579961}"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C8744A6-9B73-4998-AA8E-04A600FE7A7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284822369"/>
      </p:ext>
    </p:extLst>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userDrawn="1">
  <p:cSld name="6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6454903-F4DE-4AB2-A3EB-38B1C6C198D2}"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C60D1C6-AF8E-42AF-A6AF-CA5F3FC4E43B}"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74800554"/>
      </p:ext>
    </p:extLst>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userDrawn="1">
  <p:cSld name="6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DF284A5-1758-471B-BF0C-D9E09CDD2AD7}"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ED02EDA-9385-44AD-8AA5-0D0CBA84E816}"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707696926"/>
      </p:ext>
    </p:extLst>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userDrawn="1">
  <p:cSld name="7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1C5B6E2D-A21A-4484-AD7A-89ACF1A60484}"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4FA0E04-DCC9-4E60-9F53-CB1E4D0BB18C}"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942478959"/>
      </p:ext>
    </p:extLst>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userDrawn="1">
  <p:cSld name="7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46987E6-093D-47E8-A3A0-B3C520166C4E}"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8CBBE134-8658-41F5-ABAB-F471E772F0D8}"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596166200"/>
      </p:ext>
    </p:extLst>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userDrawn="1">
  <p:cSld name="7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469348F-4242-4CA4-8692-10ED42F2290D}"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DBF1CD1-5F27-4B45-9BC4-713A2716CAE0}"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011636088"/>
      </p:ext>
    </p:extLst>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userDrawn="1">
  <p:cSld name="7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372FDEDD-4FCD-4D45-908E-DA8C53D3AE5E}"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1FD1707-1226-4734-B97A-3093D8ACE6F4}"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992321335"/>
      </p:ext>
    </p:extLst>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TW" altLang="en-US"/>
              <a:t>按一下以編輯母片標題樣式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endParaRPr lang="en-US" dirty="0"/>
          </a:p>
        </p:txBody>
      </p:sp>
      <p:sp>
        <p:nvSpPr>
          <p:cNvPr id="4" name="Date Placeholder 3"/>
          <p:cNvSpPr>
            <a:spLocks noGrp="1"/>
          </p:cNvSpPr>
          <p:nvPr>
            <p:ph type="dt" sz="half" idx="10"/>
          </p:nvPr>
        </p:nvSpPr>
        <p:spPr/>
        <p:txBody>
          <a:bodyPr/>
          <a:lstStyle/>
          <a:p>
            <a:fld id="{22DB738E-1D15-408E-AE94-7845B9C27B89}"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TW"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7887D7D-CF41-4424-BFEB-F5C2336016C4}"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4230453565"/>
      </p:ext>
    </p:extLst>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22DB738E-1D15-408E-AE94-7845B9C27B89}"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TW"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7887D7D-CF41-4424-BFEB-F5C2336016C4}"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835049321"/>
      </p:ext>
    </p:extLst>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TW" altLang="en-US"/>
              <a:t>按一下以編輯母片標題樣式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22DB738E-1D15-408E-AE94-7845B9C27B89}"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TW"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7887D7D-CF41-4424-BFEB-F5C2336016C4}"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44073706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3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E6797AB-2892-4C5A-8978-C13C2FCD82DA}"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E12C90B-D779-45A4-B869-99F6F3AD60EC}"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454369616"/>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22DB738E-1D15-408E-AE94-7845B9C27B89}"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TW"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7887D7D-CF41-4424-BFEB-F5C2336016C4}"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593079552"/>
      </p:ext>
    </p:extLst>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Content Placeholder 3"/>
          <p:cNvSpPr>
            <a:spLocks noGrp="1"/>
          </p:cNvSpPr>
          <p:nvPr>
            <p:ph sz="half" idx="2"/>
          </p:nvPr>
        </p:nvSpPr>
        <p:spPr>
          <a:xfrm>
            <a:off x="629842" y="2505075"/>
            <a:ext cx="3868340"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Content Placeholder 5"/>
          <p:cNvSpPr>
            <a:spLocks noGrp="1"/>
          </p:cNvSpPr>
          <p:nvPr>
            <p:ph sz="quarter" idx="4"/>
          </p:nvPr>
        </p:nvSpPr>
        <p:spPr>
          <a:xfrm>
            <a:off x="4629150" y="2505075"/>
            <a:ext cx="3887391"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22DB738E-1D15-408E-AE94-7845B9C27B89}"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zh-TW" alt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7887D7D-CF41-4424-BFEB-F5C2336016C4}"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216574994"/>
      </p:ext>
    </p:extLst>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22DB738E-1D15-408E-AE94-7845B9C27B89}"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zh-TW" alt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7887D7D-CF41-4424-BFEB-F5C2336016C4}"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262285105"/>
      </p:ext>
    </p:extLst>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DB738E-1D15-408E-AE94-7845B9C27B89}"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zh-TW"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7887D7D-CF41-4424-BFEB-F5C2336016C4}"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51101153"/>
      </p:ext>
    </p:extLst>
  </p:cSld>
  <p:clrMapOvr>
    <a:masterClrMapping/>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TW" altLang="en-US"/>
              <a:t>按一下以編輯母片標題樣式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fld id="{22DB738E-1D15-408E-AE94-7845B9C27B89}"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TW"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7887D7D-CF41-4424-BFEB-F5C2336016C4}"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569450452"/>
      </p:ext>
    </p:extLst>
  </p:cSld>
  <p:clrMapOvr>
    <a:masterClrMapping/>
  </p:clrMapOvr>
</p:sldLayout>
</file>

<file path=ppt/slideLayouts/slideLayout595.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fld id="{22DB738E-1D15-408E-AE94-7845B9C27B89}"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TW"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7887D7D-CF41-4424-BFEB-F5C2336016C4}"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4267603077"/>
      </p:ext>
    </p:extLst>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22DB738E-1D15-408E-AE94-7845B9C27B89}"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TW"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7887D7D-CF41-4424-BFEB-F5C2336016C4}"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82968612"/>
      </p:ext>
    </p:extLst>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22DB738E-1D15-408E-AE94-7845B9C27B89}"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TW"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7887D7D-CF41-4424-BFEB-F5C2336016C4}"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387933106"/>
      </p:ext>
    </p:extLst>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692"/>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4875" indent="0" algn="ctr">
              <a:buNone/>
              <a:defRPr>
                <a:solidFill>
                  <a:schemeClr val="tx1">
                    <a:tint val="75000"/>
                  </a:schemeClr>
                </a:solidFill>
              </a:defRPr>
            </a:lvl2pPr>
            <a:lvl3pPr marL="910003" indent="0" algn="ctr">
              <a:buNone/>
              <a:defRPr>
                <a:solidFill>
                  <a:schemeClr val="tx1">
                    <a:tint val="75000"/>
                  </a:schemeClr>
                </a:solidFill>
              </a:defRPr>
            </a:lvl3pPr>
            <a:lvl4pPr marL="1365005" indent="0" algn="ctr">
              <a:buNone/>
              <a:defRPr>
                <a:solidFill>
                  <a:schemeClr val="tx1">
                    <a:tint val="75000"/>
                  </a:schemeClr>
                </a:solidFill>
              </a:defRPr>
            </a:lvl4pPr>
            <a:lvl5pPr marL="1820005" indent="0" algn="ctr">
              <a:buNone/>
              <a:defRPr>
                <a:solidFill>
                  <a:schemeClr val="tx1">
                    <a:tint val="75000"/>
                  </a:schemeClr>
                </a:solidFill>
              </a:defRPr>
            </a:lvl5pPr>
            <a:lvl6pPr marL="2275134" indent="0" algn="ctr">
              <a:buNone/>
              <a:defRPr>
                <a:solidFill>
                  <a:schemeClr val="tx1">
                    <a:tint val="75000"/>
                  </a:schemeClr>
                </a:solidFill>
              </a:defRPr>
            </a:lvl6pPr>
            <a:lvl7pPr marL="2730006" indent="0" algn="ctr">
              <a:buNone/>
              <a:defRPr>
                <a:solidFill>
                  <a:schemeClr val="tx1">
                    <a:tint val="75000"/>
                  </a:schemeClr>
                </a:solidFill>
              </a:defRPr>
            </a:lvl7pPr>
            <a:lvl8pPr marL="3184880" indent="0" algn="ctr">
              <a:buNone/>
              <a:defRPr>
                <a:solidFill>
                  <a:schemeClr val="tx1">
                    <a:tint val="75000"/>
                  </a:schemeClr>
                </a:solidFill>
              </a:defRPr>
            </a:lvl8pPr>
            <a:lvl9pPr marL="3639854"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D1B51F14-69BB-45A1-AC18-2FE4940F0298}"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49FFC0C0-BD6D-424B-8452-EDC8CD7C63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230499665"/>
      </p:ext>
    </p:extLst>
  </p:cSld>
  <p:clrMapOvr>
    <a:masterClrMapping/>
  </p:clrMapOvr>
</p:sldLayout>
</file>

<file path=ppt/slideLayouts/slideLayout599.xml><?xml version="1.0" encoding="utf-8"?>
<p:sldLayout xmlns:a="http://schemas.openxmlformats.org/drawingml/2006/main" xmlns:r="http://schemas.openxmlformats.org/officeDocument/2006/relationships" xmlns:p="http://schemas.openxmlformats.org/presentationml/2006/main" showMasterSp="0"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D1B51F14-69BB-45A1-AC18-2FE4940F0298}"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49FFC0C0-BD6D-424B-8452-EDC8CD7C63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729256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fld id="{E297F788-63C4-4943-BBA6-8F33EA48C498}" type="slidenum">
              <a:rPr lang="en-US" altLang="zh-TW"/>
              <a:pPr>
                <a:defRPr/>
              </a:pPr>
              <a:t>‹#›</a:t>
            </a:fld>
            <a:endParaRPr lang="en-US" altLang="zh-TW"/>
          </a:p>
        </p:txBody>
      </p:sp>
    </p:spTree>
    <p:extLst>
      <p:ext uri="{BB962C8B-B14F-4D97-AF65-F5344CB8AC3E}">
        <p14:creationId xmlns:p14="http://schemas.microsoft.com/office/powerpoint/2010/main" val="3820374580"/>
      </p:ext>
    </p:extLst>
  </p:cSld>
  <p:clrMapOvr>
    <a:masterClrMapping/>
  </p:clrMapOvr>
  <p:transition spd="slow"/>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3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950182AB-6B27-4632-8CE4-42AFBB4C3ECD}"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1E026B2-A887-414D-BD33-9D4585FFB08F}"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051771845"/>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1"/>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4875" indent="0">
              <a:buNone/>
              <a:defRPr sz="1900">
                <a:solidFill>
                  <a:schemeClr val="tx1">
                    <a:tint val="75000"/>
                  </a:schemeClr>
                </a:solidFill>
              </a:defRPr>
            </a:lvl2pPr>
            <a:lvl3pPr marL="910003" indent="0">
              <a:buNone/>
              <a:defRPr sz="1600">
                <a:solidFill>
                  <a:schemeClr val="tx1">
                    <a:tint val="75000"/>
                  </a:schemeClr>
                </a:solidFill>
              </a:defRPr>
            </a:lvl3pPr>
            <a:lvl4pPr marL="1365005" indent="0">
              <a:buNone/>
              <a:defRPr sz="1500">
                <a:solidFill>
                  <a:schemeClr val="tx1">
                    <a:tint val="75000"/>
                  </a:schemeClr>
                </a:solidFill>
              </a:defRPr>
            </a:lvl4pPr>
            <a:lvl5pPr marL="1820005" indent="0">
              <a:buNone/>
              <a:defRPr sz="1500">
                <a:solidFill>
                  <a:schemeClr val="tx1">
                    <a:tint val="75000"/>
                  </a:schemeClr>
                </a:solidFill>
              </a:defRPr>
            </a:lvl5pPr>
            <a:lvl6pPr marL="2275134" indent="0">
              <a:buNone/>
              <a:defRPr sz="1500">
                <a:solidFill>
                  <a:schemeClr val="tx1">
                    <a:tint val="75000"/>
                  </a:schemeClr>
                </a:solidFill>
              </a:defRPr>
            </a:lvl6pPr>
            <a:lvl7pPr marL="2730006" indent="0">
              <a:buNone/>
              <a:defRPr sz="1500">
                <a:solidFill>
                  <a:schemeClr val="tx1">
                    <a:tint val="75000"/>
                  </a:schemeClr>
                </a:solidFill>
              </a:defRPr>
            </a:lvl7pPr>
            <a:lvl8pPr marL="3184880" indent="0">
              <a:buNone/>
              <a:defRPr sz="1500">
                <a:solidFill>
                  <a:schemeClr val="tx1">
                    <a:tint val="75000"/>
                  </a:schemeClr>
                </a:solidFill>
              </a:defRPr>
            </a:lvl8pPr>
            <a:lvl9pPr marL="3639854" indent="0">
              <a:buNone/>
              <a:defRPr sz="15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D1B51F14-69BB-45A1-AC18-2FE4940F0298}"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49FFC0C0-BD6D-424B-8452-EDC8CD7C63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964970359"/>
      </p:ext>
    </p:extLst>
  </p:cSld>
  <p:clrMapOvr>
    <a:masterClrMapping/>
  </p:clrMapOvr>
</p:sldLayout>
</file>

<file path=ppt/slideLayouts/slideLayout601.xml><?xml version="1.0" encoding="utf-8"?>
<p:sldLayout xmlns:a="http://schemas.openxmlformats.org/drawingml/2006/main" xmlns:r="http://schemas.openxmlformats.org/officeDocument/2006/relationships" xmlns:p="http://schemas.openxmlformats.org/presentationml/2006/main" showMasterSp="0"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D1B51F14-69BB-45A1-AC18-2FE4940F0298}"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49FFC0C0-BD6D-424B-8452-EDC8CD7C63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072691132"/>
      </p:ext>
    </p:extLst>
  </p:cSld>
  <p:clrMapOvr>
    <a:masterClrMapping/>
  </p:clrMapOvr>
</p:sldLayout>
</file>

<file path=ppt/slideLayouts/slideLayout602.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3" y="1535113"/>
            <a:ext cx="4040188" cy="639763"/>
          </a:xfrm>
        </p:spPr>
        <p:txBody>
          <a:bodyPr anchor="b"/>
          <a:lstStyle>
            <a:lvl1pPr marL="0" indent="0">
              <a:buNone/>
              <a:defRPr sz="2400" b="1"/>
            </a:lvl1pPr>
            <a:lvl2pPr marL="454875" indent="0">
              <a:buNone/>
              <a:defRPr sz="2000" b="1"/>
            </a:lvl2pPr>
            <a:lvl3pPr marL="910003" indent="0">
              <a:buNone/>
              <a:defRPr sz="1900" b="1"/>
            </a:lvl3pPr>
            <a:lvl4pPr marL="1365005" indent="0">
              <a:buNone/>
              <a:defRPr sz="1600" b="1"/>
            </a:lvl4pPr>
            <a:lvl5pPr marL="1820005" indent="0">
              <a:buNone/>
              <a:defRPr sz="1600" b="1"/>
            </a:lvl5pPr>
            <a:lvl6pPr marL="2275134" indent="0">
              <a:buNone/>
              <a:defRPr sz="1600" b="1"/>
            </a:lvl6pPr>
            <a:lvl7pPr marL="2730006" indent="0">
              <a:buNone/>
              <a:defRPr sz="1600" b="1"/>
            </a:lvl7pPr>
            <a:lvl8pPr marL="3184880" indent="0">
              <a:buNone/>
              <a:defRPr sz="1600" b="1"/>
            </a:lvl8pPr>
            <a:lvl9pPr marL="3639854"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3" y="2174875"/>
            <a:ext cx="4040188"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259" y="1535113"/>
            <a:ext cx="4041775" cy="639763"/>
          </a:xfrm>
        </p:spPr>
        <p:txBody>
          <a:bodyPr anchor="b"/>
          <a:lstStyle>
            <a:lvl1pPr marL="0" indent="0">
              <a:buNone/>
              <a:defRPr sz="2400" b="1"/>
            </a:lvl1pPr>
            <a:lvl2pPr marL="454875" indent="0">
              <a:buNone/>
              <a:defRPr sz="2000" b="1"/>
            </a:lvl2pPr>
            <a:lvl3pPr marL="910003" indent="0">
              <a:buNone/>
              <a:defRPr sz="1900" b="1"/>
            </a:lvl3pPr>
            <a:lvl4pPr marL="1365005" indent="0">
              <a:buNone/>
              <a:defRPr sz="1600" b="1"/>
            </a:lvl4pPr>
            <a:lvl5pPr marL="1820005" indent="0">
              <a:buNone/>
              <a:defRPr sz="1600" b="1"/>
            </a:lvl5pPr>
            <a:lvl6pPr marL="2275134" indent="0">
              <a:buNone/>
              <a:defRPr sz="1600" b="1"/>
            </a:lvl6pPr>
            <a:lvl7pPr marL="2730006" indent="0">
              <a:buNone/>
              <a:defRPr sz="1600" b="1"/>
            </a:lvl7pPr>
            <a:lvl8pPr marL="3184880" indent="0">
              <a:buNone/>
              <a:defRPr sz="1600" b="1"/>
            </a:lvl8pPr>
            <a:lvl9pPr marL="3639854"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259" y="2174875"/>
            <a:ext cx="4041775"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D1B51F14-69BB-45A1-AC18-2FE4940F0298}"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8" name="頁尾版面配置區 7"/>
          <p:cNvSpPr>
            <a:spLocks noGrp="1"/>
          </p:cNvSpPr>
          <p:nvPr>
            <p:ph type="ftr" sz="quarter" idx="11"/>
          </p:nvPr>
        </p:nvSpPr>
        <p:spPr/>
        <p:txBody>
          <a:bodyPr/>
          <a:lstStyle/>
          <a:p>
            <a:endParaRPr lang="zh-TW" altLang="en-US">
              <a:solidFill>
                <a:prstClr val="black">
                  <a:tint val="75000"/>
                </a:prstClr>
              </a:solidFill>
            </a:endParaRPr>
          </a:p>
        </p:txBody>
      </p:sp>
      <p:sp>
        <p:nvSpPr>
          <p:cNvPr id="9" name="投影片編號版面配置區 8"/>
          <p:cNvSpPr>
            <a:spLocks noGrp="1"/>
          </p:cNvSpPr>
          <p:nvPr>
            <p:ph type="sldNum" sz="quarter" idx="12"/>
          </p:nvPr>
        </p:nvSpPr>
        <p:spPr/>
        <p:txBody>
          <a:bodyPr/>
          <a:lstStyle/>
          <a:p>
            <a:fld id="{49FFC0C0-BD6D-424B-8452-EDC8CD7C63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050808874"/>
      </p:ext>
    </p:extLst>
  </p:cSld>
  <p:clrMapOvr>
    <a:masterClrMapping/>
  </p:clrMapOvr>
</p:sldLayout>
</file>

<file path=ppt/slideLayouts/slideLayout603.xml><?xml version="1.0" encoding="utf-8"?>
<p:sldLayout xmlns:a="http://schemas.openxmlformats.org/drawingml/2006/main" xmlns:r="http://schemas.openxmlformats.org/officeDocument/2006/relationships" xmlns:p="http://schemas.openxmlformats.org/presentationml/2006/main" showMasterSp="0"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D1B51F14-69BB-45A1-AC18-2FE4940F0298}"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4" name="頁尾版面配置區 3"/>
          <p:cNvSpPr>
            <a:spLocks noGrp="1"/>
          </p:cNvSpPr>
          <p:nvPr>
            <p:ph type="ftr" sz="quarter" idx="11"/>
          </p:nvPr>
        </p:nvSpPr>
        <p:spPr/>
        <p:txBody>
          <a:bodyPr/>
          <a:lstStyle/>
          <a:p>
            <a:endParaRPr lang="zh-TW" altLang="en-US">
              <a:solidFill>
                <a:prstClr val="black">
                  <a:tint val="75000"/>
                </a:prstClr>
              </a:solidFill>
            </a:endParaRPr>
          </a:p>
        </p:txBody>
      </p:sp>
      <p:sp>
        <p:nvSpPr>
          <p:cNvPr id="5" name="投影片編號版面配置區 4"/>
          <p:cNvSpPr>
            <a:spLocks noGrp="1"/>
          </p:cNvSpPr>
          <p:nvPr>
            <p:ph type="sldNum" sz="quarter" idx="12"/>
          </p:nvPr>
        </p:nvSpPr>
        <p:spPr/>
        <p:txBody>
          <a:bodyPr/>
          <a:lstStyle/>
          <a:p>
            <a:fld id="{49FFC0C0-BD6D-424B-8452-EDC8CD7C63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215069889"/>
      </p:ext>
    </p:extLst>
  </p:cSld>
  <p:clrMapOvr>
    <a:masterClrMapping/>
  </p:clrMapOvr>
</p:sldLayout>
</file>

<file path=ppt/slideLayouts/slideLayout604.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D1B51F14-69BB-45A1-AC18-2FE4940F0298}"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3" name="頁尾版面配置區 2"/>
          <p:cNvSpPr>
            <a:spLocks noGrp="1"/>
          </p:cNvSpPr>
          <p:nvPr>
            <p:ph type="ftr" sz="quarter" idx="11"/>
          </p:nvPr>
        </p:nvSpPr>
        <p:spPr/>
        <p:txBody>
          <a:bodyPr/>
          <a:lstStyle/>
          <a:p>
            <a:endParaRPr lang="zh-TW" altLang="en-US">
              <a:solidFill>
                <a:prstClr val="black">
                  <a:tint val="75000"/>
                </a:prstClr>
              </a:solidFill>
            </a:endParaRPr>
          </a:p>
        </p:txBody>
      </p:sp>
      <p:sp>
        <p:nvSpPr>
          <p:cNvPr id="4" name="投影片編號版面配置區 3"/>
          <p:cNvSpPr>
            <a:spLocks noGrp="1"/>
          </p:cNvSpPr>
          <p:nvPr>
            <p:ph type="sldNum" sz="quarter" idx="12"/>
          </p:nvPr>
        </p:nvSpPr>
        <p:spPr/>
        <p:txBody>
          <a:bodyPr/>
          <a:lstStyle/>
          <a:p>
            <a:fld id="{49FFC0C0-BD6D-424B-8452-EDC8CD7C63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607658323"/>
      </p:ext>
    </p:extLst>
  </p:cSld>
  <p:clrMapOvr>
    <a:masterClrMapping/>
  </p:clrMapOvr>
</p:sldLayout>
</file>

<file path=ppt/slideLayouts/slideLayout605.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359" y="273049"/>
            <a:ext cx="3008313" cy="1162051"/>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232" y="27321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359" y="1435104"/>
            <a:ext cx="3008313" cy="4691063"/>
          </a:xfrm>
        </p:spPr>
        <p:txBody>
          <a:bodyPr/>
          <a:lstStyle>
            <a:lvl1pPr marL="0" indent="0">
              <a:buNone/>
              <a:defRPr sz="1500"/>
            </a:lvl1pPr>
            <a:lvl2pPr marL="454875" indent="0">
              <a:buNone/>
              <a:defRPr sz="1200"/>
            </a:lvl2pPr>
            <a:lvl3pPr marL="910003" indent="0">
              <a:buNone/>
              <a:defRPr sz="1100"/>
            </a:lvl3pPr>
            <a:lvl4pPr marL="1365005" indent="0">
              <a:buNone/>
              <a:defRPr sz="900"/>
            </a:lvl4pPr>
            <a:lvl5pPr marL="1820005" indent="0">
              <a:buNone/>
              <a:defRPr sz="900"/>
            </a:lvl5pPr>
            <a:lvl6pPr marL="2275134" indent="0">
              <a:buNone/>
              <a:defRPr sz="900"/>
            </a:lvl6pPr>
            <a:lvl7pPr marL="2730006" indent="0">
              <a:buNone/>
              <a:defRPr sz="900"/>
            </a:lvl7pPr>
            <a:lvl8pPr marL="3184880" indent="0">
              <a:buNone/>
              <a:defRPr sz="900"/>
            </a:lvl8pPr>
            <a:lvl9pPr marL="3639854"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D1B51F14-69BB-45A1-AC18-2FE4940F0298}"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49FFC0C0-BD6D-424B-8452-EDC8CD7C63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398557537"/>
      </p:ext>
    </p:extLst>
  </p:cSld>
  <p:clrMapOvr>
    <a:masterClrMapping/>
  </p:clrMapOvr>
</p:sldLayout>
</file>

<file path=ppt/slideLayouts/slideLayout606.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1"/>
            <a:ext cx="5486400" cy="566739"/>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4875" indent="0">
              <a:buNone/>
              <a:defRPr sz="2800"/>
            </a:lvl2pPr>
            <a:lvl3pPr marL="910003" indent="0">
              <a:buNone/>
              <a:defRPr sz="2400"/>
            </a:lvl3pPr>
            <a:lvl4pPr marL="1365005" indent="0">
              <a:buNone/>
              <a:defRPr sz="2000"/>
            </a:lvl4pPr>
            <a:lvl5pPr marL="1820005" indent="0">
              <a:buNone/>
              <a:defRPr sz="2000"/>
            </a:lvl5pPr>
            <a:lvl6pPr marL="2275134" indent="0">
              <a:buNone/>
              <a:defRPr sz="2000"/>
            </a:lvl6pPr>
            <a:lvl7pPr marL="2730006" indent="0">
              <a:buNone/>
              <a:defRPr sz="2000"/>
            </a:lvl7pPr>
            <a:lvl8pPr marL="3184880" indent="0">
              <a:buNone/>
              <a:defRPr sz="2000"/>
            </a:lvl8pPr>
            <a:lvl9pPr marL="3639854" indent="0">
              <a:buNone/>
              <a:defRPr sz="2000"/>
            </a:lvl9pPr>
          </a:lstStyle>
          <a:p>
            <a:endParaRPr lang="zh-TW" altLang="en-US"/>
          </a:p>
        </p:txBody>
      </p:sp>
      <p:sp>
        <p:nvSpPr>
          <p:cNvPr id="4" name="文字版面配置區 3"/>
          <p:cNvSpPr>
            <a:spLocks noGrp="1"/>
          </p:cNvSpPr>
          <p:nvPr>
            <p:ph type="body" sz="half" idx="2"/>
          </p:nvPr>
        </p:nvSpPr>
        <p:spPr>
          <a:xfrm>
            <a:off x="1792288" y="5367603"/>
            <a:ext cx="5486400" cy="804863"/>
          </a:xfrm>
        </p:spPr>
        <p:txBody>
          <a:bodyPr/>
          <a:lstStyle>
            <a:lvl1pPr marL="0" indent="0">
              <a:buNone/>
              <a:defRPr sz="1500"/>
            </a:lvl1pPr>
            <a:lvl2pPr marL="454875" indent="0">
              <a:buNone/>
              <a:defRPr sz="1200"/>
            </a:lvl2pPr>
            <a:lvl3pPr marL="910003" indent="0">
              <a:buNone/>
              <a:defRPr sz="1100"/>
            </a:lvl3pPr>
            <a:lvl4pPr marL="1365005" indent="0">
              <a:buNone/>
              <a:defRPr sz="900"/>
            </a:lvl4pPr>
            <a:lvl5pPr marL="1820005" indent="0">
              <a:buNone/>
              <a:defRPr sz="900"/>
            </a:lvl5pPr>
            <a:lvl6pPr marL="2275134" indent="0">
              <a:buNone/>
              <a:defRPr sz="900"/>
            </a:lvl6pPr>
            <a:lvl7pPr marL="2730006" indent="0">
              <a:buNone/>
              <a:defRPr sz="900"/>
            </a:lvl7pPr>
            <a:lvl8pPr marL="3184880" indent="0">
              <a:buNone/>
              <a:defRPr sz="900"/>
            </a:lvl8pPr>
            <a:lvl9pPr marL="3639854"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D1B51F14-69BB-45A1-AC18-2FE4940F0298}"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49FFC0C0-BD6D-424B-8452-EDC8CD7C63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4254106390"/>
      </p:ext>
    </p:extLst>
  </p:cSld>
  <p:clrMapOvr>
    <a:masterClrMapping/>
  </p:clrMapOvr>
</p:sldLayout>
</file>

<file path=ppt/slideLayouts/slideLayout607.xml><?xml version="1.0" encoding="utf-8"?>
<p:sldLayout xmlns:a="http://schemas.openxmlformats.org/drawingml/2006/main" xmlns:r="http://schemas.openxmlformats.org/officeDocument/2006/relationships" xmlns:p="http://schemas.openxmlformats.org/presentationml/2006/main" showMasterSp="0"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D1B51F14-69BB-45A1-AC18-2FE4940F0298}"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49FFC0C0-BD6D-424B-8452-EDC8CD7C63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699296496"/>
      </p:ext>
    </p:extLst>
  </p:cSld>
  <p:clrMapOvr>
    <a:masterClrMapping/>
  </p:clrMapOvr>
</p:sldLayout>
</file>

<file path=ppt/slideLayouts/slideLayout608.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0"/>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40"/>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D1B51F14-69BB-45A1-AC18-2FE4940F0298}"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49FFC0C0-BD6D-424B-8452-EDC8CD7C63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523278601"/>
      </p:ext>
    </p:extLst>
  </p:cSld>
  <p:clrMapOvr>
    <a:masterClrMapping/>
  </p:clrMapOvr>
</p:sldLayout>
</file>

<file path=ppt/slideLayouts/slideLayout609.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TW" altLang="en-US"/>
              <a:t>按一下以編輯母片標題樣式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endParaRPr lang="en-US" dirty="0"/>
          </a:p>
        </p:txBody>
      </p:sp>
      <p:sp>
        <p:nvSpPr>
          <p:cNvPr id="4" name="Date Placeholder 3"/>
          <p:cNvSpPr>
            <a:spLocks noGrp="1"/>
          </p:cNvSpPr>
          <p:nvPr>
            <p:ph type="dt" sz="half" idx="10"/>
          </p:nvPr>
        </p:nvSpPr>
        <p:spPr/>
        <p:txBody>
          <a:bodyPr/>
          <a:lstStyle/>
          <a:p>
            <a:fld id="{22DB738E-1D15-408E-AE94-7845B9C27B89}"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TW"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7887D7D-CF41-4424-BFEB-F5C2336016C4}"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428125705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3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E73100C3-196F-450E-A50C-92EA565928F2}"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0BE290A-8A65-40D4-AD42-5FBC6C562F45}"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566845872"/>
      </p:ext>
    </p:extLst>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22DB738E-1D15-408E-AE94-7845B9C27B89}"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TW"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7887D7D-CF41-4424-BFEB-F5C2336016C4}"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86013148"/>
      </p:ext>
    </p:extLst>
  </p:cSld>
  <p:clrMapOvr>
    <a:masterClrMapping/>
  </p:clrMapOvr>
</p:sldLayout>
</file>

<file path=ppt/slideLayouts/slideLayout611.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TW" altLang="en-US"/>
              <a:t>按一下以編輯母片標題樣式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22DB738E-1D15-408E-AE94-7845B9C27B89}"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TW"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7887D7D-CF41-4424-BFEB-F5C2336016C4}"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952716670"/>
      </p:ext>
    </p:extLst>
  </p:cSld>
  <p:clrMapOvr>
    <a:masterClrMapping/>
  </p:clrMapOvr>
</p:sldLayout>
</file>

<file path=ppt/slideLayouts/slideLayout612.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22DB738E-1D15-408E-AE94-7845B9C27B89}"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TW"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7887D7D-CF41-4424-BFEB-F5C2336016C4}"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458955196"/>
      </p:ext>
    </p:extLst>
  </p:cSld>
  <p:clrMapOvr>
    <a:masterClrMapping/>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Content Placeholder 3"/>
          <p:cNvSpPr>
            <a:spLocks noGrp="1"/>
          </p:cNvSpPr>
          <p:nvPr>
            <p:ph sz="half" idx="2"/>
          </p:nvPr>
        </p:nvSpPr>
        <p:spPr>
          <a:xfrm>
            <a:off x="629842" y="2505075"/>
            <a:ext cx="3868340"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Content Placeholder 5"/>
          <p:cNvSpPr>
            <a:spLocks noGrp="1"/>
          </p:cNvSpPr>
          <p:nvPr>
            <p:ph sz="quarter" idx="4"/>
          </p:nvPr>
        </p:nvSpPr>
        <p:spPr>
          <a:xfrm>
            <a:off x="4629150" y="2505075"/>
            <a:ext cx="3887391"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22DB738E-1D15-408E-AE94-7845B9C27B89}"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zh-TW" alt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7887D7D-CF41-4424-BFEB-F5C2336016C4}"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615191283"/>
      </p:ext>
    </p:extLst>
  </p:cSld>
  <p:clrMapOvr>
    <a:masterClrMapping/>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22DB738E-1D15-408E-AE94-7845B9C27B89}"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zh-TW" alt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7887D7D-CF41-4424-BFEB-F5C2336016C4}"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481123208"/>
      </p:ext>
    </p:extLst>
  </p:cSld>
  <p:clrMapOvr>
    <a:masterClrMapping/>
  </p:clrMapOvr>
</p:sldLayout>
</file>

<file path=ppt/slideLayouts/slideLayout61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DB738E-1D15-408E-AE94-7845B9C27B89}"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zh-TW"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7887D7D-CF41-4424-BFEB-F5C2336016C4}"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841722271"/>
      </p:ext>
    </p:extLst>
  </p:cSld>
  <p:clrMapOvr>
    <a:masterClrMapping/>
  </p:clrMapOvr>
</p:sldLayout>
</file>

<file path=ppt/slideLayouts/slideLayout616.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TW" altLang="en-US"/>
              <a:t>按一下以編輯母片標題樣式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fld id="{22DB738E-1D15-408E-AE94-7845B9C27B89}"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TW"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7887D7D-CF41-4424-BFEB-F5C2336016C4}"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965909920"/>
      </p:ext>
    </p:extLst>
  </p:cSld>
  <p:clrMapOvr>
    <a:masterClrMapping/>
  </p:clrMapOvr>
</p:sldLayout>
</file>

<file path=ppt/slideLayouts/slideLayout617.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fld id="{22DB738E-1D15-408E-AE94-7845B9C27B89}"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TW"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7887D7D-CF41-4424-BFEB-F5C2336016C4}"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033672270"/>
      </p:ext>
    </p:extLst>
  </p:cSld>
  <p:clrMapOvr>
    <a:masterClrMapping/>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22DB738E-1D15-408E-AE94-7845B9C27B89}"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TW"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7887D7D-CF41-4424-BFEB-F5C2336016C4}"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687552975"/>
      </p:ext>
    </p:extLst>
  </p:cSld>
  <p:clrMapOvr>
    <a:masterClrMapping/>
  </p:clrMapOvr>
</p:sldLayout>
</file>

<file path=ppt/slideLayouts/slideLayout619.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22DB738E-1D15-408E-AE94-7845B9C27B89}"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TW"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7887D7D-CF41-4424-BFEB-F5C2336016C4}"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17160122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5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241467" y="260648"/>
            <a:ext cx="8640959" cy="1008112"/>
          </a:xfrm>
        </p:spPr>
        <p:txBody>
          <a:bodyPr/>
          <a:lstStyle>
            <a:lvl1pPr>
              <a:defRPr sz="3200"/>
            </a:lvl1pPr>
          </a:lstStyle>
          <a:p>
            <a:endParaRPr lang="zh-TW" alt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fld id="{68F78499-13DA-4566-AF97-2C990A220619}" type="slidenum">
              <a:rPr lang="en-US" altLang="zh-TW"/>
              <a:pPr>
                <a:defRPr/>
              </a:pPr>
              <a:t>‹#›</a:t>
            </a:fld>
            <a:endParaRPr lang="en-US" altLang="zh-TW"/>
          </a:p>
        </p:txBody>
      </p:sp>
    </p:spTree>
    <p:extLst>
      <p:ext uri="{BB962C8B-B14F-4D97-AF65-F5344CB8AC3E}">
        <p14:creationId xmlns:p14="http://schemas.microsoft.com/office/powerpoint/2010/main" val="3783581431"/>
      </p:ext>
    </p:extLst>
  </p:cSld>
  <p:clrMapOvr>
    <a:masterClrMapping/>
  </p:clrMapOvr>
  <p:transition spd="slow"/>
</p:sldLayout>
</file>

<file path=ppt/slideLayouts/slideLayout620.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39"/>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3"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4" name="日期版面配置區 3">
            <a:extLst/>
          </p:cNvPr>
          <p:cNvSpPr>
            <a:spLocks noGrp="1"/>
          </p:cNvSpPr>
          <p:nvPr>
            <p:ph type="dt" sz="half" idx="10"/>
          </p:nvPr>
        </p:nvSpPr>
        <p:spPr/>
        <p:txBody>
          <a:bodyPr/>
          <a:lstStyle>
            <a:lvl1pPr>
              <a:defRPr/>
            </a:lvl1pPr>
          </a:lstStyle>
          <a:p>
            <a:pPr>
              <a:defRPr/>
            </a:pPr>
            <a:fld id="{E3E80463-4968-4675-AC80-DB87BB23A810}" type="datetimeFigureOut">
              <a:rPr lang="zh-TW" altLang="en-US"/>
              <a:pPr>
                <a:defRPr/>
              </a:pPr>
              <a:t>2022/03/09</a:t>
            </a:fld>
            <a:endParaRPr lang="zh-TW" altLang="en-US"/>
          </a:p>
        </p:txBody>
      </p:sp>
      <p:sp>
        <p:nvSpPr>
          <p:cNvPr id="5" name="頁尾版面配置區 4">
            <a:extLst/>
          </p:cNvPr>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a:extLst/>
          </p:cNvPr>
          <p:cNvSpPr>
            <a:spLocks noGrp="1"/>
          </p:cNvSpPr>
          <p:nvPr>
            <p:ph type="sldNum" sz="quarter" idx="12"/>
          </p:nvPr>
        </p:nvSpPr>
        <p:spPr/>
        <p:txBody>
          <a:bodyPr/>
          <a:lstStyle>
            <a:lvl1pPr>
              <a:defRPr/>
            </a:lvl1pPr>
          </a:lstStyle>
          <a:p>
            <a:pPr>
              <a:defRPr/>
            </a:pPr>
            <a:fld id="{9EE98D9E-FCF9-47C9-8652-2195C53545F7}" type="slidenum">
              <a:rPr lang="zh-TW" altLang="en-US"/>
              <a:pPr>
                <a:defRPr/>
              </a:pPr>
              <a:t>‹#›</a:t>
            </a:fld>
            <a:endParaRPr lang="zh-TW" altLang="en-US"/>
          </a:p>
        </p:txBody>
      </p:sp>
    </p:spTree>
    <p:extLst>
      <p:ext uri="{BB962C8B-B14F-4D97-AF65-F5344CB8AC3E}">
        <p14:creationId xmlns:p14="http://schemas.microsoft.com/office/powerpoint/2010/main" val="1183776210"/>
      </p:ext>
    </p:extLst>
  </p:cSld>
  <p:clrMapOvr>
    <a:masterClrMapping/>
  </p:clrMapOvr>
</p:sldLayout>
</file>

<file path=ppt/slideLayouts/slideLayout621.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p:cNvPr>
          <p:cNvSpPr>
            <a:spLocks noGrp="1"/>
          </p:cNvSpPr>
          <p:nvPr>
            <p:ph type="dt" sz="half" idx="10"/>
          </p:nvPr>
        </p:nvSpPr>
        <p:spPr/>
        <p:txBody>
          <a:bodyPr/>
          <a:lstStyle>
            <a:lvl1pPr>
              <a:defRPr/>
            </a:lvl1pPr>
          </a:lstStyle>
          <a:p>
            <a:pPr>
              <a:defRPr/>
            </a:pPr>
            <a:fld id="{2258C76E-5A36-47BE-97D5-0C910240D298}" type="datetimeFigureOut">
              <a:rPr lang="zh-TW" altLang="en-US"/>
              <a:pPr>
                <a:defRPr/>
              </a:pPr>
              <a:t>2022/03/09</a:t>
            </a:fld>
            <a:endParaRPr lang="zh-TW" altLang="en-US"/>
          </a:p>
        </p:txBody>
      </p:sp>
      <p:sp>
        <p:nvSpPr>
          <p:cNvPr id="5" name="頁尾版面配置區 4">
            <a:extLst/>
          </p:cNvPr>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a:extLst/>
          </p:cNvPr>
          <p:cNvSpPr>
            <a:spLocks noGrp="1"/>
          </p:cNvSpPr>
          <p:nvPr>
            <p:ph type="sldNum" sz="quarter" idx="12"/>
          </p:nvPr>
        </p:nvSpPr>
        <p:spPr/>
        <p:txBody>
          <a:bodyPr/>
          <a:lstStyle>
            <a:lvl1pPr>
              <a:defRPr/>
            </a:lvl1pPr>
          </a:lstStyle>
          <a:p>
            <a:pPr>
              <a:defRPr/>
            </a:pPr>
            <a:fld id="{8AC30327-AA29-4F6B-ACC8-FC41989E9BCA}" type="slidenum">
              <a:rPr lang="zh-TW" altLang="en-US"/>
              <a:pPr>
                <a:defRPr/>
              </a:pPr>
              <a:t>‹#›</a:t>
            </a:fld>
            <a:endParaRPr lang="zh-TW" altLang="en-US"/>
          </a:p>
        </p:txBody>
      </p:sp>
    </p:spTree>
    <p:extLst>
      <p:ext uri="{BB962C8B-B14F-4D97-AF65-F5344CB8AC3E}">
        <p14:creationId xmlns:p14="http://schemas.microsoft.com/office/powerpoint/2010/main" val="760665293"/>
      </p:ext>
    </p:extLst>
  </p:cSld>
  <p:clrMapOvr>
    <a:masterClrMapping/>
  </p:clrMapOvr>
</p:sldLayout>
</file>

<file path=ppt/slideLayouts/slideLayout622.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14"/>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a:extLst/>
          </p:cNvPr>
          <p:cNvSpPr>
            <a:spLocks noGrp="1"/>
          </p:cNvSpPr>
          <p:nvPr>
            <p:ph type="dt" sz="half" idx="10"/>
          </p:nvPr>
        </p:nvSpPr>
        <p:spPr/>
        <p:txBody>
          <a:bodyPr/>
          <a:lstStyle>
            <a:lvl1pPr>
              <a:defRPr/>
            </a:lvl1pPr>
          </a:lstStyle>
          <a:p>
            <a:pPr>
              <a:defRPr/>
            </a:pPr>
            <a:fld id="{6EEE888A-00A3-4CC6-B3BA-5BB311FDAEA1}" type="datetimeFigureOut">
              <a:rPr lang="zh-TW" altLang="en-US"/>
              <a:pPr>
                <a:defRPr/>
              </a:pPr>
              <a:t>2022/03/09</a:t>
            </a:fld>
            <a:endParaRPr lang="zh-TW" altLang="en-US"/>
          </a:p>
        </p:txBody>
      </p:sp>
      <p:sp>
        <p:nvSpPr>
          <p:cNvPr id="5" name="頁尾版面配置區 4">
            <a:extLst/>
          </p:cNvPr>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a:extLst/>
          </p:cNvPr>
          <p:cNvSpPr>
            <a:spLocks noGrp="1"/>
          </p:cNvSpPr>
          <p:nvPr>
            <p:ph type="sldNum" sz="quarter" idx="12"/>
          </p:nvPr>
        </p:nvSpPr>
        <p:spPr/>
        <p:txBody>
          <a:bodyPr/>
          <a:lstStyle>
            <a:lvl1pPr>
              <a:defRPr/>
            </a:lvl1pPr>
          </a:lstStyle>
          <a:p>
            <a:pPr>
              <a:defRPr/>
            </a:pPr>
            <a:fld id="{FE4FD7D1-1BAE-494F-8BEC-F45A2FE95827}" type="slidenum">
              <a:rPr lang="zh-TW" altLang="en-US"/>
              <a:pPr>
                <a:defRPr/>
              </a:pPr>
              <a:t>‹#›</a:t>
            </a:fld>
            <a:endParaRPr lang="zh-TW" altLang="en-US"/>
          </a:p>
        </p:txBody>
      </p:sp>
    </p:spTree>
    <p:extLst>
      <p:ext uri="{BB962C8B-B14F-4D97-AF65-F5344CB8AC3E}">
        <p14:creationId xmlns:p14="http://schemas.microsoft.com/office/powerpoint/2010/main" val="3915956328"/>
      </p:ext>
    </p:extLst>
  </p:cSld>
  <p:clrMapOvr>
    <a:masterClrMapping/>
  </p:clrMapOvr>
</p:sldLayout>
</file>

<file path=ppt/slideLayouts/slideLayout62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3">
            <a:extLst/>
          </p:cNvPr>
          <p:cNvSpPr>
            <a:spLocks noGrp="1"/>
          </p:cNvSpPr>
          <p:nvPr>
            <p:ph type="dt" sz="half" idx="10"/>
          </p:nvPr>
        </p:nvSpPr>
        <p:spPr/>
        <p:txBody>
          <a:bodyPr/>
          <a:lstStyle>
            <a:lvl1pPr>
              <a:defRPr/>
            </a:lvl1pPr>
          </a:lstStyle>
          <a:p>
            <a:pPr>
              <a:defRPr/>
            </a:pPr>
            <a:fld id="{2B9C1183-19E9-4F46-B97C-2C1EF6BF887D}" type="datetimeFigureOut">
              <a:rPr lang="zh-TW" altLang="en-US"/>
              <a:pPr>
                <a:defRPr/>
              </a:pPr>
              <a:t>2022/03/09</a:t>
            </a:fld>
            <a:endParaRPr lang="zh-TW" altLang="en-US"/>
          </a:p>
        </p:txBody>
      </p:sp>
      <p:sp>
        <p:nvSpPr>
          <p:cNvPr id="6" name="頁尾版面配置區 4">
            <a:extLst/>
          </p:cNvPr>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a:extLst/>
          </p:cNvPr>
          <p:cNvSpPr>
            <a:spLocks noGrp="1"/>
          </p:cNvSpPr>
          <p:nvPr>
            <p:ph type="sldNum" sz="quarter" idx="12"/>
          </p:nvPr>
        </p:nvSpPr>
        <p:spPr/>
        <p:txBody>
          <a:bodyPr/>
          <a:lstStyle>
            <a:lvl1pPr>
              <a:defRPr/>
            </a:lvl1pPr>
          </a:lstStyle>
          <a:p>
            <a:pPr>
              <a:defRPr/>
            </a:pPr>
            <a:fld id="{4969D9B6-3665-48AE-8C86-E804878C7E67}" type="slidenum">
              <a:rPr lang="zh-TW" altLang="en-US"/>
              <a:pPr>
                <a:defRPr/>
              </a:pPr>
              <a:t>‹#›</a:t>
            </a:fld>
            <a:endParaRPr lang="zh-TW" altLang="en-US"/>
          </a:p>
        </p:txBody>
      </p:sp>
    </p:spTree>
    <p:extLst>
      <p:ext uri="{BB962C8B-B14F-4D97-AF65-F5344CB8AC3E}">
        <p14:creationId xmlns:p14="http://schemas.microsoft.com/office/powerpoint/2010/main" val="1575920982"/>
      </p:ext>
    </p:extLst>
  </p:cSld>
  <p:clrMapOvr>
    <a:masterClrMapping/>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32"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3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3">
            <a:extLst/>
          </p:cNvPr>
          <p:cNvSpPr>
            <a:spLocks noGrp="1"/>
          </p:cNvSpPr>
          <p:nvPr>
            <p:ph type="dt" sz="half" idx="10"/>
          </p:nvPr>
        </p:nvSpPr>
        <p:spPr/>
        <p:txBody>
          <a:bodyPr/>
          <a:lstStyle>
            <a:lvl1pPr>
              <a:defRPr/>
            </a:lvl1pPr>
          </a:lstStyle>
          <a:p>
            <a:pPr>
              <a:defRPr/>
            </a:pPr>
            <a:fld id="{D9FA7165-F53B-4C41-89A2-E765A13390A3}" type="datetimeFigureOut">
              <a:rPr lang="zh-TW" altLang="en-US"/>
              <a:pPr>
                <a:defRPr/>
              </a:pPr>
              <a:t>2022/03/09</a:t>
            </a:fld>
            <a:endParaRPr lang="zh-TW" altLang="en-US"/>
          </a:p>
        </p:txBody>
      </p:sp>
      <p:sp>
        <p:nvSpPr>
          <p:cNvPr id="8" name="頁尾版面配置區 4">
            <a:extLst/>
          </p:cNvPr>
          <p:cNvSpPr>
            <a:spLocks noGrp="1"/>
          </p:cNvSpPr>
          <p:nvPr>
            <p:ph type="ftr" sz="quarter" idx="11"/>
          </p:nvPr>
        </p:nvSpPr>
        <p:spPr/>
        <p:txBody>
          <a:bodyPr/>
          <a:lstStyle>
            <a:lvl1pPr>
              <a:defRPr/>
            </a:lvl1pPr>
          </a:lstStyle>
          <a:p>
            <a:pPr>
              <a:defRPr/>
            </a:pPr>
            <a:endParaRPr lang="zh-TW" altLang="en-US"/>
          </a:p>
        </p:txBody>
      </p:sp>
      <p:sp>
        <p:nvSpPr>
          <p:cNvPr id="9" name="投影片編號版面配置區 5">
            <a:extLst/>
          </p:cNvPr>
          <p:cNvSpPr>
            <a:spLocks noGrp="1"/>
          </p:cNvSpPr>
          <p:nvPr>
            <p:ph type="sldNum" sz="quarter" idx="12"/>
          </p:nvPr>
        </p:nvSpPr>
        <p:spPr/>
        <p:txBody>
          <a:bodyPr/>
          <a:lstStyle>
            <a:lvl1pPr>
              <a:defRPr/>
            </a:lvl1pPr>
          </a:lstStyle>
          <a:p>
            <a:pPr>
              <a:defRPr/>
            </a:pPr>
            <a:fld id="{010CF330-6FCD-48B9-BFA3-4C7F6BB4BC48}" type="slidenum">
              <a:rPr lang="zh-TW" altLang="en-US"/>
              <a:pPr>
                <a:defRPr/>
              </a:pPr>
              <a:t>‹#›</a:t>
            </a:fld>
            <a:endParaRPr lang="zh-TW" altLang="en-US"/>
          </a:p>
        </p:txBody>
      </p:sp>
    </p:spTree>
    <p:extLst>
      <p:ext uri="{BB962C8B-B14F-4D97-AF65-F5344CB8AC3E}">
        <p14:creationId xmlns:p14="http://schemas.microsoft.com/office/powerpoint/2010/main" val="1040304125"/>
      </p:ext>
    </p:extLst>
  </p:cSld>
  <p:clrMapOvr>
    <a:masterClrMapping/>
  </p:clrMapOvr>
</p:sldLayout>
</file>

<file path=ppt/slideLayouts/slideLayout62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3">
            <a:extLst/>
          </p:cNvPr>
          <p:cNvSpPr>
            <a:spLocks noGrp="1"/>
          </p:cNvSpPr>
          <p:nvPr>
            <p:ph type="dt" sz="half" idx="10"/>
          </p:nvPr>
        </p:nvSpPr>
        <p:spPr/>
        <p:txBody>
          <a:bodyPr/>
          <a:lstStyle>
            <a:lvl1pPr>
              <a:defRPr/>
            </a:lvl1pPr>
          </a:lstStyle>
          <a:p>
            <a:pPr>
              <a:defRPr/>
            </a:pPr>
            <a:fld id="{6F27EF6E-B524-41F3-935F-D5A5EDF6CC7D}" type="datetimeFigureOut">
              <a:rPr lang="zh-TW" altLang="en-US"/>
              <a:pPr>
                <a:defRPr/>
              </a:pPr>
              <a:t>2022/03/09</a:t>
            </a:fld>
            <a:endParaRPr lang="zh-TW" altLang="en-US"/>
          </a:p>
        </p:txBody>
      </p:sp>
      <p:sp>
        <p:nvSpPr>
          <p:cNvPr id="4" name="頁尾版面配置區 4">
            <a:extLst/>
          </p:cNvPr>
          <p:cNvSpPr>
            <a:spLocks noGrp="1"/>
          </p:cNvSpPr>
          <p:nvPr>
            <p:ph type="ftr" sz="quarter" idx="11"/>
          </p:nvPr>
        </p:nvSpPr>
        <p:spPr/>
        <p:txBody>
          <a:bodyPr/>
          <a:lstStyle>
            <a:lvl1pPr>
              <a:defRPr/>
            </a:lvl1pPr>
          </a:lstStyle>
          <a:p>
            <a:pPr>
              <a:defRPr/>
            </a:pPr>
            <a:endParaRPr lang="zh-TW" altLang="en-US"/>
          </a:p>
        </p:txBody>
      </p:sp>
      <p:sp>
        <p:nvSpPr>
          <p:cNvPr id="5" name="投影片編號版面配置區 5">
            <a:extLst/>
          </p:cNvPr>
          <p:cNvSpPr>
            <a:spLocks noGrp="1"/>
          </p:cNvSpPr>
          <p:nvPr>
            <p:ph type="sldNum" sz="quarter" idx="12"/>
          </p:nvPr>
        </p:nvSpPr>
        <p:spPr/>
        <p:txBody>
          <a:bodyPr/>
          <a:lstStyle>
            <a:lvl1pPr>
              <a:defRPr/>
            </a:lvl1pPr>
          </a:lstStyle>
          <a:p>
            <a:pPr>
              <a:defRPr/>
            </a:pPr>
            <a:fld id="{13A3EFB9-270C-4B69-8035-A70F22D3D2F5}" type="slidenum">
              <a:rPr lang="zh-TW" altLang="en-US"/>
              <a:pPr>
                <a:defRPr/>
              </a:pPr>
              <a:t>‹#›</a:t>
            </a:fld>
            <a:endParaRPr lang="zh-TW" altLang="en-US"/>
          </a:p>
        </p:txBody>
      </p:sp>
    </p:spTree>
    <p:extLst>
      <p:ext uri="{BB962C8B-B14F-4D97-AF65-F5344CB8AC3E}">
        <p14:creationId xmlns:p14="http://schemas.microsoft.com/office/powerpoint/2010/main" val="358881999"/>
      </p:ext>
    </p:extLst>
  </p:cSld>
  <p:clrMapOvr>
    <a:masterClrMapping/>
  </p:clrMapOvr>
</p:sldLayout>
</file>

<file path=ppt/slideLayouts/slideLayout62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a:extLst/>
          </p:cNvPr>
          <p:cNvSpPr>
            <a:spLocks noGrp="1"/>
          </p:cNvSpPr>
          <p:nvPr>
            <p:ph type="dt" sz="half" idx="10"/>
          </p:nvPr>
        </p:nvSpPr>
        <p:spPr/>
        <p:txBody>
          <a:bodyPr/>
          <a:lstStyle>
            <a:lvl1pPr>
              <a:defRPr/>
            </a:lvl1pPr>
          </a:lstStyle>
          <a:p>
            <a:pPr>
              <a:defRPr/>
            </a:pPr>
            <a:fld id="{82EFF6C6-458B-4AD4-ABBC-226573572318}" type="datetimeFigureOut">
              <a:rPr lang="zh-TW" altLang="en-US"/>
              <a:pPr>
                <a:defRPr/>
              </a:pPr>
              <a:t>2022/03/09</a:t>
            </a:fld>
            <a:endParaRPr lang="zh-TW" altLang="en-US"/>
          </a:p>
        </p:txBody>
      </p:sp>
      <p:sp>
        <p:nvSpPr>
          <p:cNvPr id="3" name="頁尾版面配置區 4">
            <a:extLst/>
          </p:cNvPr>
          <p:cNvSpPr>
            <a:spLocks noGrp="1"/>
          </p:cNvSpPr>
          <p:nvPr>
            <p:ph type="ftr" sz="quarter" idx="11"/>
          </p:nvPr>
        </p:nvSpPr>
        <p:spPr/>
        <p:txBody>
          <a:bodyPr/>
          <a:lstStyle>
            <a:lvl1pPr>
              <a:defRPr/>
            </a:lvl1pPr>
          </a:lstStyle>
          <a:p>
            <a:pPr>
              <a:defRPr/>
            </a:pPr>
            <a:endParaRPr lang="zh-TW" altLang="en-US"/>
          </a:p>
        </p:txBody>
      </p:sp>
      <p:sp>
        <p:nvSpPr>
          <p:cNvPr id="4" name="投影片編號版面配置區 5">
            <a:extLst/>
          </p:cNvPr>
          <p:cNvSpPr>
            <a:spLocks noGrp="1"/>
          </p:cNvSpPr>
          <p:nvPr>
            <p:ph type="sldNum" sz="quarter" idx="12"/>
          </p:nvPr>
        </p:nvSpPr>
        <p:spPr/>
        <p:txBody>
          <a:bodyPr/>
          <a:lstStyle>
            <a:lvl1pPr>
              <a:defRPr/>
            </a:lvl1pPr>
          </a:lstStyle>
          <a:p>
            <a:pPr>
              <a:defRPr/>
            </a:pPr>
            <a:fld id="{E1AEA706-E554-4038-AA54-C4EAD14C3175}" type="slidenum">
              <a:rPr lang="zh-TW" altLang="en-US"/>
              <a:pPr>
                <a:defRPr/>
              </a:pPr>
              <a:t>‹#›</a:t>
            </a:fld>
            <a:endParaRPr lang="zh-TW" altLang="en-US"/>
          </a:p>
        </p:txBody>
      </p:sp>
    </p:spTree>
    <p:extLst>
      <p:ext uri="{BB962C8B-B14F-4D97-AF65-F5344CB8AC3E}">
        <p14:creationId xmlns:p14="http://schemas.microsoft.com/office/powerpoint/2010/main" val="1156194652"/>
      </p:ext>
    </p:extLst>
  </p:cSld>
  <p:clrMapOvr>
    <a:masterClrMapping/>
  </p:clrMapOvr>
</p:sldLayout>
</file>

<file path=ppt/slideLayouts/slideLayout62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1"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2"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3">
            <a:extLst/>
          </p:cNvPr>
          <p:cNvSpPr>
            <a:spLocks noGrp="1"/>
          </p:cNvSpPr>
          <p:nvPr>
            <p:ph type="dt" sz="half" idx="10"/>
          </p:nvPr>
        </p:nvSpPr>
        <p:spPr/>
        <p:txBody>
          <a:bodyPr/>
          <a:lstStyle>
            <a:lvl1pPr>
              <a:defRPr/>
            </a:lvl1pPr>
          </a:lstStyle>
          <a:p>
            <a:pPr>
              <a:defRPr/>
            </a:pPr>
            <a:fld id="{C474541F-F663-4E15-A8A6-721912BFDFB6}" type="datetimeFigureOut">
              <a:rPr lang="zh-TW" altLang="en-US"/>
              <a:pPr>
                <a:defRPr/>
              </a:pPr>
              <a:t>2022/03/09</a:t>
            </a:fld>
            <a:endParaRPr lang="zh-TW" altLang="en-US"/>
          </a:p>
        </p:txBody>
      </p:sp>
      <p:sp>
        <p:nvSpPr>
          <p:cNvPr id="6" name="頁尾版面配置區 4">
            <a:extLst/>
          </p:cNvPr>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a:extLst/>
          </p:cNvPr>
          <p:cNvSpPr>
            <a:spLocks noGrp="1"/>
          </p:cNvSpPr>
          <p:nvPr>
            <p:ph type="sldNum" sz="quarter" idx="12"/>
          </p:nvPr>
        </p:nvSpPr>
        <p:spPr/>
        <p:txBody>
          <a:bodyPr/>
          <a:lstStyle>
            <a:lvl1pPr>
              <a:defRPr/>
            </a:lvl1pPr>
          </a:lstStyle>
          <a:p>
            <a:pPr>
              <a:defRPr/>
            </a:pPr>
            <a:fld id="{2681F202-3040-4C55-87DE-8EFF39934F12}" type="slidenum">
              <a:rPr lang="zh-TW" altLang="en-US"/>
              <a:pPr>
                <a:defRPr/>
              </a:pPr>
              <a:t>‹#›</a:t>
            </a:fld>
            <a:endParaRPr lang="zh-TW" altLang="en-US"/>
          </a:p>
        </p:txBody>
      </p:sp>
    </p:spTree>
    <p:extLst>
      <p:ext uri="{BB962C8B-B14F-4D97-AF65-F5344CB8AC3E}">
        <p14:creationId xmlns:p14="http://schemas.microsoft.com/office/powerpoint/2010/main" val="3305296933"/>
      </p:ext>
    </p:extLst>
  </p:cSld>
  <p:clrMapOvr>
    <a:masterClrMapping/>
  </p:clrMapOvr>
</p:sldLayout>
</file>

<file path=ppt/slideLayouts/slideLayout628.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3">
            <a:extLst/>
          </p:cNvPr>
          <p:cNvSpPr>
            <a:spLocks noGrp="1"/>
          </p:cNvSpPr>
          <p:nvPr>
            <p:ph type="dt" sz="half" idx="10"/>
          </p:nvPr>
        </p:nvSpPr>
        <p:spPr/>
        <p:txBody>
          <a:bodyPr/>
          <a:lstStyle>
            <a:lvl1pPr>
              <a:defRPr/>
            </a:lvl1pPr>
          </a:lstStyle>
          <a:p>
            <a:pPr>
              <a:defRPr/>
            </a:pPr>
            <a:fld id="{25499989-92F9-47B3-BFEE-12B04F790C4B}" type="datetimeFigureOut">
              <a:rPr lang="zh-TW" altLang="en-US"/>
              <a:pPr>
                <a:defRPr/>
              </a:pPr>
              <a:t>2022/03/09</a:t>
            </a:fld>
            <a:endParaRPr lang="zh-TW" altLang="en-US"/>
          </a:p>
        </p:txBody>
      </p:sp>
      <p:sp>
        <p:nvSpPr>
          <p:cNvPr id="6" name="頁尾版面配置區 4">
            <a:extLst/>
          </p:cNvPr>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a:extLst/>
          </p:cNvPr>
          <p:cNvSpPr>
            <a:spLocks noGrp="1"/>
          </p:cNvSpPr>
          <p:nvPr>
            <p:ph type="sldNum" sz="quarter" idx="12"/>
          </p:nvPr>
        </p:nvSpPr>
        <p:spPr/>
        <p:txBody>
          <a:bodyPr/>
          <a:lstStyle>
            <a:lvl1pPr>
              <a:defRPr/>
            </a:lvl1pPr>
          </a:lstStyle>
          <a:p>
            <a:pPr>
              <a:defRPr/>
            </a:pPr>
            <a:fld id="{9F8BF5B0-5E44-42E6-B04F-56AA90544D9B}" type="slidenum">
              <a:rPr lang="zh-TW" altLang="en-US"/>
              <a:pPr>
                <a:defRPr/>
              </a:pPr>
              <a:t>‹#›</a:t>
            </a:fld>
            <a:endParaRPr lang="zh-TW" altLang="en-US"/>
          </a:p>
        </p:txBody>
      </p:sp>
    </p:spTree>
    <p:extLst>
      <p:ext uri="{BB962C8B-B14F-4D97-AF65-F5344CB8AC3E}">
        <p14:creationId xmlns:p14="http://schemas.microsoft.com/office/powerpoint/2010/main" val="615332987"/>
      </p:ext>
    </p:extLst>
  </p:cSld>
  <p:clrMapOvr>
    <a:masterClrMapping/>
  </p:clrMapOvr>
</p:sldLayout>
</file>

<file path=ppt/slideLayouts/slideLayout62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p:cNvPr>
          <p:cNvSpPr>
            <a:spLocks noGrp="1"/>
          </p:cNvSpPr>
          <p:nvPr>
            <p:ph type="dt" sz="half" idx="10"/>
          </p:nvPr>
        </p:nvSpPr>
        <p:spPr/>
        <p:txBody>
          <a:bodyPr/>
          <a:lstStyle>
            <a:lvl1pPr>
              <a:defRPr/>
            </a:lvl1pPr>
          </a:lstStyle>
          <a:p>
            <a:pPr>
              <a:defRPr/>
            </a:pPr>
            <a:fld id="{C177A75F-4049-4FE9-B091-827713DC728F}" type="datetimeFigureOut">
              <a:rPr lang="zh-TW" altLang="en-US"/>
              <a:pPr>
                <a:defRPr/>
              </a:pPr>
              <a:t>2022/03/09</a:t>
            </a:fld>
            <a:endParaRPr lang="zh-TW" altLang="en-US"/>
          </a:p>
        </p:txBody>
      </p:sp>
      <p:sp>
        <p:nvSpPr>
          <p:cNvPr id="5" name="頁尾版面配置區 4">
            <a:extLst/>
          </p:cNvPr>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a:extLst/>
          </p:cNvPr>
          <p:cNvSpPr>
            <a:spLocks noGrp="1"/>
          </p:cNvSpPr>
          <p:nvPr>
            <p:ph type="sldNum" sz="quarter" idx="12"/>
          </p:nvPr>
        </p:nvSpPr>
        <p:spPr/>
        <p:txBody>
          <a:bodyPr/>
          <a:lstStyle>
            <a:lvl1pPr>
              <a:defRPr/>
            </a:lvl1pPr>
          </a:lstStyle>
          <a:p>
            <a:pPr>
              <a:defRPr/>
            </a:pPr>
            <a:fld id="{D781EC02-235D-4CBC-A096-85DFE2ECC540}" type="slidenum">
              <a:rPr lang="zh-TW" altLang="en-US"/>
              <a:pPr>
                <a:defRPr/>
              </a:pPr>
              <a:t>‹#›</a:t>
            </a:fld>
            <a:endParaRPr lang="zh-TW" altLang="en-US"/>
          </a:p>
        </p:txBody>
      </p:sp>
    </p:spTree>
    <p:extLst>
      <p:ext uri="{BB962C8B-B14F-4D97-AF65-F5344CB8AC3E}">
        <p14:creationId xmlns:p14="http://schemas.microsoft.com/office/powerpoint/2010/main" val="14408394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6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457200" y="1340768"/>
            <a:ext cx="8229600" cy="3744416"/>
          </a:xfrm>
        </p:spPr>
        <p:txBody>
          <a:bodyPr/>
          <a:lstStyle>
            <a:lvl1pPr>
              <a:defRPr sz="4400">
                <a:solidFill>
                  <a:schemeClr val="accent4">
                    <a:lumMod val="75000"/>
                  </a:schemeClr>
                </a:solidFill>
              </a:defRPr>
            </a:lvl1pPr>
          </a:lstStyle>
          <a:p>
            <a:r>
              <a:rPr lang="zh-TW" altLang="en-US" dirty="0" smtClean="0"/>
              <a:t>按一下以編輯母片標題樣式</a:t>
            </a:r>
            <a:endParaRPr lang="zh-TW" altLang="en-US" dirty="0"/>
          </a:p>
        </p:txBody>
      </p:sp>
      <p:sp>
        <p:nvSpPr>
          <p:cNvPr id="3" name="日期版面配置區 2"/>
          <p:cNvSpPr>
            <a:spLocks noGrp="1"/>
          </p:cNvSpPr>
          <p:nvPr>
            <p:ph type="dt" sz="half" idx="10"/>
          </p:nvPr>
        </p:nvSpPr>
        <p:spPr/>
        <p:txBody>
          <a:bodyPr/>
          <a:lstStyle>
            <a:lvl1pPr eaLnBrk="0" hangingPunct="0">
              <a:defRPr>
                <a:latin typeface="Arial" panose="020B0604020202020204" pitchFamily="34" charset="0"/>
              </a:defRPr>
            </a:lvl1pPr>
          </a:lstStyle>
          <a:p>
            <a:pPr>
              <a:defRPr/>
            </a:pPr>
            <a:fld id="{34EBAD06-F861-4A02-BC89-1BBED6051960}" type="datetime1">
              <a:rPr lang="zh-TW" altLang="en-US"/>
              <a:pPr>
                <a:defRPr/>
              </a:pPr>
              <a:t>2022/03/09</a:t>
            </a:fld>
            <a:endParaRPr lang="zh-TW" altLang="en-US" dirty="0"/>
          </a:p>
        </p:txBody>
      </p:sp>
      <p:sp>
        <p:nvSpPr>
          <p:cNvPr id="4" name="頁尾版面配置區 3"/>
          <p:cNvSpPr>
            <a:spLocks noGrp="1"/>
          </p:cNvSpPr>
          <p:nvPr>
            <p:ph type="ftr" sz="quarter" idx="11"/>
          </p:nvPr>
        </p:nvSpPr>
        <p:spPr/>
        <p:txBody>
          <a:bodyPr/>
          <a:lstStyle>
            <a:lvl1pPr eaLnBrk="0" hangingPunct="0">
              <a:defRPr>
                <a:latin typeface="Arial" panose="020B0604020202020204" pitchFamily="34" charset="0"/>
              </a:defRPr>
            </a:lvl1pPr>
          </a:lstStyle>
          <a:p>
            <a:pPr>
              <a:defRPr/>
            </a:pPr>
            <a:endParaRPr lang="zh-TW" altLang="en-US"/>
          </a:p>
        </p:txBody>
      </p:sp>
      <p:sp>
        <p:nvSpPr>
          <p:cNvPr id="5" name="投影片編號版面配置區 4"/>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4999C9E5-404E-45DF-8FD8-9FDB7255A3DB}" type="slidenum">
              <a:rPr lang="zh-TW" altLang="en-US"/>
              <a:pPr>
                <a:defRPr/>
              </a:pPr>
              <a:t>‹#›</a:t>
            </a:fld>
            <a:endParaRPr lang="zh-TW" altLang="en-US"/>
          </a:p>
        </p:txBody>
      </p:sp>
    </p:spTree>
    <p:extLst>
      <p:ext uri="{BB962C8B-B14F-4D97-AF65-F5344CB8AC3E}">
        <p14:creationId xmlns:p14="http://schemas.microsoft.com/office/powerpoint/2010/main" val="3674708779"/>
      </p:ext>
    </p:extLst>
  </p:cSld>
  <p:clrMapOvr>
    <a:masterClrMapping/>
  </p:clrMapOvr>
  <p:transition spd="slow"/>
</p:sldLayout>
</file>

<file path=ppt/slideLayouts/slideLayout63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9"/>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39"/>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p:cNvPr>
          <p:cNvSpPr>
            <a:spLocks noGrp="1"/>
          </p:cNvSpPr>
          <p:nvPr>
            <p:ph type="dt" sz="half" idx="10"/>
          </p:nvPr>
        </p:nvSpPr>
        <p:spPr/>
        <p:txBody>
          <a:bodyPr/>
          <a:lstStyle>
            <a:lvl1pPr>
              <a:defRPr/>
            </a:lvl1pPr>
          </a:lstStyle>
          <a:p>
            <a:pPr>
              <a:defRPr/>
            </a:pPr>
            <a:fld id="{E96E40E9-62D0-4460-8175-AB0AB322DF1C}" type="datetimeFigureOut">
              <a:rPr lang="zh-TW" altLang="en-US"/>
              <a:pPr>
                <a:defRPr/>
              </a:pPr>
              <a:t>2022/03/09</a:t>
            </a:fld>
            <a:endParaRPr lang="zh-TW" altLang="en-US"/>
          </a:p>
        </p:txBody>
      </p:sp>
      <p:sp>
        <p:nvSpPr>
          <p:cNvPr id="5" name="頁尾版面配置區 4">
            <a:extLst/>
          </p:cNvPr>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a:extLst/>
          </p:cNvPr>
          <p:cNvSpPr>
            <a:spLocks noGrp="1"/>
          </p:cNvSpPr>
          <p:nvPr>
            <p:ph type="sldNum" sz="quarter" idx="12"/>
          </p:nvPr>
        </p:nvSpPr>
        <p:spPr/>
        <p:txBody>
          <a:bodyPr/>
          <a:lstStyle>
            <a:lvl1pPr>
              <a:defRPr/>
            </a:lvl1pPr>
          </a:lstStyle>
          <a:p>
            <a:pPr>
              <a:defRPr/>
            </a:pPr>
            <a:fld id="{86C61F4B-8E18-4110-BC94-1471884C17A3}" type="slidenum">
              <a:rPr lang="zh-TW" altLang="en-US"/>
              <a:pPr>
                <a:defRPr/>
              </a:pPr>
              <a:t>‹#›</a:t>
            </a:fld>
            <a:endParaRPr lang="zh-TW" altLang="en-US"/>
          </a:p>
        </p:txBody>
      </p:sp>
    </p:spTree>
    <p:extLst>
      <p:ext uri="{BB962C8B-B14F-4D97-AF65-F5344CB8AC3E}">
        <p14:creationId xmlns:p14="http://schemas.microsoft.com/office/powerpoint/2010/main" val="1875890427"/>
      </p:ext>
    </p:extLst>
  </p:cSld>
  <p:clrMapOvr>
    <a:masterClrMapping/>
  </p:clrMapOvr>
</p:sldLayout>
</file>

<file path=ppt/slideLayouts/slideLayout631.xml><?xml version="1.0" encoding="utf-8"?>
<p:sldLayout xmlns:a="http://schemas.openxmlformats.org/drawingml/2006/main" xmlns:r="http://schemas.openxmlformats.org/officeDocument/2006/relationships" xmlns:p="http://schemas.openxmlformats.org/presentationml/2006/main" type="title" preserve="1">
  <p:cSld name="訊聯">
    <p:spTree>
      <p:nvGrpSpPr>
        <p:cNvPr id="1" name=""/>
        <p:cNvGrpSpPr/>
        <p:nvPr/>
      </p:nvGrpSpPr>
      <p:grpSpPr>
        <a:xfrm>
          <a:off x="0" y="0"/>
          <a:ext cx="0" cy="0"/>
          <a:chOff x="0" y="0"/>
          <a:chExt cx="0" cy="0"/>
        </a:xfrm>
      </p:grpSpPr>
      <p:pic>
        <p:nvPicPr>
          <p:cNvPr id="4" name="Picture 2" descr="logo-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descr="logo-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6725" y="765179"/>
            <a:ext cx="20891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logo-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38828" y="23"/>
            <a:ext cx="3305175" cy="347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6"/>
          <p:cNvSpPr txBox="1">
            <a:spLocks noChangeArrowheads="1"/>
          </p:cNvSpPr>
          <p:nvPr/>
        </p:nvSpPr>
        <p:spPr bwMode="auto">
          <a:xfrm>
            <a:off x="1331913" y="3429027"/>
            <a:ext cx="6089650" cy="646331"/>
          </a:xfrm>
          <a:prstGeom prst="rect">
            <a:avLst/>
          </a:prstGeom>
          <a:noFill/>
          <a:ln>
            <a:noFill/>
          </a:ln>
          <a:extLst/>
        </p:spPr>
        <p:txBody>
          <a:bodyPr>
            <a:spAutoFit/>
          </a:bodyPr>
          <a:lstStyle>
            <a:lvl1pPr eaLnBrk="0" hangingPunct="0">
              <a:defRPr kumimoji="1" sz="1400" b="1">
                <a:solidFill>
                  <a:schemeClr val="tx1"/>
                </a:solidFill>
                <a:latin typeface="Arial" charset="0"/>
                <a:ea typeface="新細明體" pitchFamily="18" charset="-120"/>
              </a:defRPr>
            </a:lvl1pPr>
            <a:lvl2pPr marL="742950" indent="-285750" eaLnBrk="0" hangingPunct="0">
              <a:defRPr kumimoji="1" sz="1400" b="1">
                <a:solidFill>
                  <a:schemeClr val="tx1"/>
                </a:solidFill>
                <a:latin typeface="Arial" charset="0"/>
                <a:ea typeface="新細明體" pitchFamily="18" charset="-120"/>
              </a:defRPr>
            </a:lvl2pPr>
            <a:lvl3pPr marL="1143000" indent="-228600" eaLnBrk="0" hangingPunct="0">
              <a:defRPr kumimoji="1" sz="1400" b="1">
                <a:solidFill>
                  <a:schemeClr val="tx1"/>
                </a:solidFill>
                <a:latin typeface="Arial" charset="0"/>
                <a:ea typeface="新細明體" pitchFamily="18" charset="-120"/>
              </a:defRPr>
            </a:lvl3pPr>
            <a:lvl4pPr marL="1600200" indent="-228600" eaLnBrk="0" hangingPunct="0">
              <a:defRPr kumimoji="1" sz="1400" b="1">
                <a:solidFill>
                  <a:schemeClr val="tx1"/>
                </a:solidFill>
                <a:latin typeface="Arial" charset="0"/>
                <a:ea typeface="新細明體" pitchFamily="18" charset="-120"/>
              </a:defRPr>
            </a:lvl4pPr>
            <a:lvl5pPr marL="2057400" indent="-228600" eaLnBrk="0" hangingPunct="0">
              <a:defRPr kumimoji="1" sz="1400" b="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sz="1400" b="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sz="1400" b="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sz="1400" b="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sz="1400" b="1">
                <a:solidFill>
                  <a:schemeClr val="tx1"/>
                </a:solidFill>
                <a:latin typeface="Arial" charset="0"/>
                <a:ea typeface="新細明體" pitchFamily="18" charset="-120"/>
              </a:defRPr>
            </a:lvl9pPr>
          </a:lstStyle>
          <a:p>
            <a:pPr algn="ctr" defTabSz="457200" fontAlgn="auto">
              <a:spcBef>
                <a:spcPct val="50000"/>
              </a:spcBef>
              <a:spcAft>
                <a:spcPts val="0"/>
              </a:spcAft>
              <a:defRPr/>
            </a:pPr>
            <a:endParaRPr kumimoji="0" lang="zh-TW" altLang="en-US" sz="3600" b="0">
              <a:solidFill>
                <a:srgbClr val="FFFFFF"/>
              </a:solidFill>
              <a:latin typeface="微軟正黑體" pitchFamily="34" charset="-120"/>
              <a:ea typeface="微軟正黑體" pitchFamily="34" charset="-120"/>
            </a:endParaRPr>
          </a:p>
        </p:txBody>
      </p:sp>
      <p:sp>
        <p:nvSpPr>
          <p:cNvPr id="8" name="矩形 7"/>
          <p:cNvSpPr/>
          <p:nvPr/>
        </p:nvSpPr>
        <p:spPr bwMode="auto">
          <a:xfrm>
            <a:off x="971550" y="2997204"/>
            <a:ext cx="7200900" cy="1079500"/>
          </a:xfrm>
          <a:prstGeom prst="rect">
            <a:avLst/>
          </a:prstGeom>
          <a:noFill/>
          <a:ln w="9525" cap="flat" cmpd="sng" algn="ctr">
            <a:noFill/>
            <a:prstDash val="solid"/>
            <a:round/>
            <a:headEnd type="none" w="med" len="med"/>
            <a:tailEnd type="none" w="med" len="med"/>
          </a:ln>
          <a:effectLst/>
        </p:spPr>
        <p:txBody>
          <a:bodyPr/>
          <a:lstStyle/>
          <a:p>
            <a:pPr defTabSz="457200" eaLnBrk="1" fontAlgn="auto" hangingPunct="1">
              <a:spcBef>
                <a:spcPts val="0"/>
              </a:spcBef>
              <a:spcAft>
                <a:spcPts val="0"/>
              </a:spcAft>
              <a:defRPr/>
            </a:pPr>
            <a:endParaRPr kumimoji="0" lang="zh-TW" altLang="en-US" sz="5400" b="1" dirty="0">
              <a:solidFill>
                <a:prstClr val="black"/>
              </a:solidFill>
              <a:effectLst>
                <a:outerShdw blurRad="60007" dist="200025" dir="15000000" sy="30000" kx="-1800000" algn="bl" rotWithShape="0">
                  <a:prstClr val="black">
                    <a:alpha val="32000"/>
                  </a:prstClr>
                </a:outerShdw>
              </a:effectLst>
              <a:latin typeface="微軟正黑體" pitchFamily="34" charset="-120"/>
              <a:ea typeface="微軟正黑體"/>
            </a:endParaRPr>
          </a:p>
        </p:txBody>
      </p:sp>
      <p:sp>
        <p:nvSpPr>
          <p:cNvPr id="9" name="標題 1"/>
          <p:cNvSpPr txBox="1">
            <a:spLocks/>
          </p:cNvSpPr>
          <p:nvPr/>
        </p:nvSpPr>
        <p:spPr>
          <a:xfrm>
            <a:off x="2268579" y="4652966"/>
            <a:ext cx="4321175" cy="1152527"/>
          </a:xfrm>
          <a:prstGeom prst="rect">
            <a:avLst/>
          </a:prstGeom>
        </p:spPr>
        <p:txBody>
          <a:bodyPr/>
          <a:lstStyle/>
          <a:p>
            <a:pPr algn="ctr" defTabSz="457200" eaLnBrk="1" fontAlgn="auto" hangingPunct="1">
              <a:spcBef>
                <a:spcPts val="0"/>
              </a:spcBef>
              <a:spcAft>
                <a:spcPts val="0"/>
              </a:spcAft>
              <a:defRPr/>
            </a:pPr>
            <a:endParaRPr kumimoji="0" lang="zh-TW" altLang="en-US" sz="3200" b="1" dirty="0">
              <a:solidFill>
                <a:srgbClr val="FF0000"/>
              </a:solidFill>
              <a:effectLst>
                <a:outerShdw blurRad="38100" dist="38100" dir="2700000" algn="tl">
                  <a:srgbClr val="000000">
                    <a:alpha val="43137"/>
                  </a:srgbClr>
                </a:outerShdw>
              </a:effectLst>
              <a:latin typeface="微軟正黑體" pitchFamily="34" charset="-120"/>
              <a:ea typeface="微軟正黑體"/>
            </a:endParaRPr>
          </a:p>
        </p:txBody>
      </p:sp>
      <p:sp>
        <p:nvSpPr>
          <p:cNvPr id="2" name="標題 1"/>
          <p:cNvSpPr>
            <a:spLocks noGrp="1"/>
          </p:cNvSpPr>
          <p:nvPr>
            <p:ph type="ctrTitle"/>
          </p:nvPr>
        </p:nvSpPr>
        <p:spPr>
          <a:xfrm>
            <a:off x="685800" y="2130451"/>
            <a:ext cx="7772400" cy="1470025"/>
          </a:xfrm>
          <a:prstGeom prst="rect">
            <a:avLst/>
          </a:prstGeom>
        </p:spPr>
        <p:txBody>
          <a:bodyPr/>
          <a:lstStyle>
            <a:lvl1pPr>
              <a:defRPr>
                <a:latin typeface="微軟正黑體" pitchFamily="34" charset="-120"/>
                <a:ea typeface="微軟正黑體" pitchFamily="34" charset="-120"/>
              </a:defRPr>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endParaRPr lang="zh-TW" altLang="en-US" dirty="0"/>
          </a:p>
        </p:txBody>
      </p:sp>
    </p:spTree>
    <p:extLst>
      <p:ext uri="{BB962C8B-B14F-4D97-AF65-F5344CB8AC3E}">
        <p14:creationId xmlns:p14="http://schemas.microsoft.com/office/powerpoint/2010/main" val="353387243"/>
      </p:ext>
    </p:extLst>
  </p:cSld>
  <p:clrMapOvr>
    <a:masterClrMapping/>
  </p:clrMapOvr>
</p:sldLayout>
</file>

<file path=ppt/slideLayouts/slideLayout63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44"/>
            <a:ext cx="8229600" cy="778099"/>
          </a:xfrm>
          <a:prstGeom prst="rect">
            <a:avLst/>
          </a:prstGeom>
        </p:spPr>
        <p:txBody>
          <a:bodyPr/>
          <a:lstStyle>
            <a:lvl1pPr>
              <a:defRPr sz="3600" b="1">
                <a:solidFill>
                  <a:srgbClr val="0000FF"/>
                </a:solidFill>
                <a:latin typeface="微軟正黑體" pitchFamily="34" charset="-120"/>
                <a:ea typeface="微軟正黑體" pitchFamily="34" charset="-120"/>
              </a:defRPr>
            </a:lvl1pPr>
          </a:lstStyle>
          <a:p>
            <a:r>
              <a:rPr lang="zh-TW" altLang="en-US" dirty="0"/>
              <a:t>按一下以編輯母片標題樣式</a:t>
            </a:r>
          </a:p>
        </p:txBody>
      </p:sp>
      <p:sp>
        <p:nvSpPr>
          <p:cNvPr id="3" name="內容版面配置區 2"/>
          <p:cNvSpPr>
            <a:spLocks noGrp="1"/>
          </p:cNvSpPr>
          <p:nvPr>
            <p:ph idx="1"/>
          </p:nvPr>
        </p:nvSpPr>
        <p:spPr>
          <a:xfrm>
            <a:off x="457200" y="1600201"/>
            <a:ext cx="8229600" cy="4525963"/>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1579138439"/>
      </p:ext>
    </p:extLst>
  </p:cSld>
  <p:clrMapOvr>
    <a:masterClrMapping/>
  </p:clrMapOvr>
</p:sldLayout>
</file>

<file path=ppt/slideLayouts/slideLayout63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4"/>
            <a:ext cx="7772400" cy="1362076"/>
          </a:xfrm>
          <a:prstGeom prst="rect">
            <a:avLst/>
          </a:prstGeom>
        </p:spPr>
        <p:txBody>
          <a:bodyPr anchor="t"/>
          <a:lstStyle>
            <a:lvl1pPr algn="l">
              <a:defRPr sz="4000" b="1" cap="all">
                <a:latin typeface="微軟正黑體" pitchFamily="34" charset="-120"/>
                <a:ea typeface="微軟正黑體" pitchFamily="34" charset="-120"/>
              </a:defRPr>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Tree>
    <p:extLst>
      <p:ext uri="{BB962C8B-B14F-4D97-AF65-F5344CB8AC3E}">
        <p14:creationId xmlns:p14="http://schemas.microsoft.com/office/powerpoint/2010/main" val="1518975916"/>
      </p:ext>
    </p:extLst>
  </p:cSld>
  <p:clrMapOvr>
    <a:masterClrMapping/>
  </p:clrMapOvr>
</p:sldLayout>
</file>

<file path=ppt/slideLayouts/slideLayout63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9"/>
            <a:ext cx="8229600" cy="1143000"/>
          </a:xfrm>
          <a:prstGeom prst="rect">
            <a:avLst/>
          </a:prstGeom>
        </p:spPr>
        <p:txBody>
          <a:bodyPr/>
          <a:lstStyle/>
          <a:p>
            <a:r>
              <a:rPr lang="zh-TW" altLang="en-US"/>
              <a:t>按一下以編輯母片標題樣式</a:t>
            </a:r>
          </a:p>
        </p:txBody>
      </p:sp>
      <p:sp>
        <p:nvSpPr>
          <p:cNvPr id="3" name="內容版面配置區 2"/>
          <p:cNvSpPr>
            <a:spLocks noGrp="1"/>
          </p:cNvSpPr>
          <p:nvPr>
            <p:ph sz="half" idx="1"/>
          </p:nvPr>
        </p:nvSpPr>
        <p:spPr>
          <a:xfrm>
            <a:off x="457200" y="1600201"/>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1"/>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3142397404"/>
      </p:ext>
    </p:extLst>
  </p:cSld>
  <p:clrMapOvr>
    <a:masterClrMapping/>
  </p:clrMapOvr>
</p:sldLayout>
</file>

<file path=ppt/slideLayouts/slideLayout63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9"/>
            <a:ext cx="8229600" cy="1143000"/>
          </a:xfrm>
          <a:prstGeom prst="rect">
            <a:avLst/>
          </a:prstGeo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7"/>
            <a:ext cx="4040188" cy="639763"/>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33" y="1535117"/>
            <a:ext cx="4041775" cy="639763"/>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33"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2702104677"/>
      </p:ext>
    </p:extLst>
  </p:cSld>
  <p:clrMapOvr>
    <a:masterClrMapping/>
  </p:clrMapOvr>
</p:sldLayout>
</file>

<file path=ppt/slideLayouts/slideLayout63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9"/>
            <a:ext cx="8229600" cy="1143000"/>
          </a:xfrm>
          <a:prstGeom prst="rect">
            <a:avLst/>
          </a:prstGeo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Tree>
    <p:extLst>
      <p:ext uri="{BB962C8B-B14F-4D97-AF65-F5344CB8AC3E}">
        <p14:creationId xmlns:p14="http://schemas.microsoft.com/office/powerpoint/2010/main" val="1668282582"/>
      </p:ext>
    </p:extLst>
  </p:cSld>
  <p:clrMapOvr>
    <a:masterClrMapping/>
  </p:clrMapOvr>
</p:sldLayout>
</file>

<file path=ppt/slideLayouts/slideLayout6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4335222"/>
      </p:ext>
    </p:extLst>
  </p:cSld>
  <p:clrMapOvr>
    <a:masterClrMapping/>
  </p:clrMapOvr>
</p:sldLayout>
</file>

<file path=ppt/slideLayouts/slideLayout63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19" y="273054"/>
            <a:ext cx="3008313" cy="1162051"/>
          </a:xfrm>
          <a:prstGeom prst="rect">
            <a:avLst/>
          </a:prstGeo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3575050" y="273054"/>
            <a:ext cx="5111750" cy="5853113"/>
          </a:xfrm>
          <a:prstGeom prst="rect">
            <a:avLst/>
          </a:prstGeom>
        </p:spPr>
        <p:txBody>
          <a:bodyPr/>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19" y="1435104"/>
            <a:ext cx="3008313" cy="4691063"/>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Tree>
    <p:extLst>
      <p:ext uri="{BB962C8B-B14F-4D97-AF65-F5344CB8AC3E}">
        <p14:creationId xmlns:p14="http://schemas.microsoft.com/office/powerpoint/2010/main" val="1505092570"/>
      </p:ext>
    </p:extLst>
  </p:cSld>
  <p:clrMapOvr>
    <a:masterClrMapping/>
  </p:clrMapOvr>
</p:sldLayout>
</file>

<file path=ppt/slideLayouts/slideLayout63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atin typeface="微軟正黑體" pitchFamily="34" charset="-120"/>
                <a:ea typeface="微軟正黑體" pitchFamily="34" charset="-12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1792288" y="5367341"/>
            <a:ext cx="5486400" cy="804863"/>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Tree>
    <p:extLst>
      <p:ext uri="{BB962C8B-B14F-4D97-AF65-F5344CB8AC3E}">
        <p14:creationId xmlns:p14="http://schemas.microsoft.com/office/powerpoint/2010/main" val="108301223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7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611560" y="548680"/>
            <a:ext cx="7992888" cy="1368152"/>
          </a:xfrm>
        </p:spPr>
        <p:txBody>
          <a:bodyPr/>
          <a:lstStyle/>
          <a:p>
            <a:r>
              <a:rPr lang="zh-TW" altLang="en-US" dirty="0" smtClean="0"/>
              <a:t>按一下以編輯母片標題樣式</a:t>
            </a:r>
            <a:endParaRPr lang="zh-TW" altLang="en-US" dirty="0"/>
          </a:p>
        </p:txBody>
      </p:sp>
      <p:sp>
        <p:nvSpPr>
          <p:cNvPr id="7" name="內容版面配置區 6"/>
          <p:cNvSpPr>
            <a:spLocks noGrp="1"/>
          </p:cNvSpPr>
          <p:nvPr>
            <p:ph sz="quarter" idx="13"/>
          </p:nvPr>
        </p:nvSpPr>
        <p:spPr>
          <a:xfrm>
            <a:off x="611560" y="1988840"/>
            <a:ext cx="7920880" cy="4248150"/>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E5005B45-D6C0-45F0-BA5D-C322DACF8C62}" type="datetime1">
              <a:rPr lang="zh-TW" altLang="en-US"/>
              <a:pPr>
                <a:defRPr/>
              </a:pPr>
              <a:t>2022/03/09</a:t>
            </a:fld>
            <a:endParaRPr lang="zh-TW" altLang="en-US" dirty="0"/>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9E40E7B5-7F5B-4322-940F-35DE0630633A}" type="slidenum">
              <a:rPr lang="zh-TW" altLang="en-US"/>
              <a:pPr>
                <a:defRPr/>
              </a:pPr>
              <a:t>‹#›</a:t>
            </a:fld>
            <a:endParaRPr lang="zh-TW" altLang="en-US"/>
          </a:p>
        </p:txBody>
      </p:sp>
    </p:spTree>
    <p:extLst>
      <p:ext uri="{BB962C8B-B14F-4D97-AF65-F5344CB8AC3E}">
        <p14:creationId xmlns:p14="http://schemas.microsoft.com/office/powerpoint/2010/main" val="4234157057"/>
      </p:ext>
    </p:extLst>
  </p:cSld>
  <p:clrMapOvr>
    <a:masterClrMapping/>
  </p:clrMapOvr>
  <p:transition spd="slow"/>
</p:sldLayout>
</file>

<file path=ppt/slideLayouts/slideLayout64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9"/>
            <a:ext cx="8229600" cy="1143000"/>
          </a:xfrm>
          <a:prstGeom prst="rect">
            <a:avLst/>
          </a:prstGeom>
        </p:spPr>
        <p:txBody>
          <a:bodyPr/>
          <a:lstStyle/>
          <a:p>
            <a:r>
              <a:rPr lang="zh-TW" altLang="en-US"/>
              <a:t>按一下以編輯母片標題樣式</a:t>
            </a:r>
          </a:p>
        </p:txBody>
      </p:sp>
      <p:sp>
        <p:nvSpPr>
          <p:cNvPr id="3" name="直排文字版面配置區 2"/>
          <p:cNvSpPr>
            <a:spLocks noGrp="1"/>
          </p:cNvSpPr>
          <p:nvPr>
            <p:ph type="body" orient="vert" idx="1"/>
          </p:nvPr>
        </p:nvSpPr>
        <p:spPr>
          <a:xfrm>
            <a:off x="457200" y="1600201"/>
            <a:ext cx="8229600" cy="4525963"/>
          </a:xfrm>
          <a:prstGeom prst="rect">
            <a:avLst/>
          </a:prstGeo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1268511403"/>
      </p:ext>
    </p:extLst>
  </p:cSld>
  <p:clrMapOvr>
    <a:masterClrMapping/>
  </p:clrMapOvr>
</p:sldLayout>
</file>

<file path=ppt/slideLayouts/slideLayout64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62"/>
            <a:ext cx="2057400" cy="5851525"/>
          </a:xfrm>
          <a:prstGeom prst="rect">
            <a:avLst/>
          </a:prstGeo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62"/>
            <a:ext cx="6019800" cy="5851525"/>
          </a:xfrm>
          <a:prstGeom prst="rect">
            <a:avLst/>
          </a:prstGeo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3176113151"/>
      </p:ext>
    </p:extLst>
  </p:cSld>
  <p:clrMapOvr>
    <a:masterClrMapping/>
  </p:clrMapOvr>
</p:sldLayout>
</file>

<file path=ppt/slideLayouts/slideLayout642.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457200" y="274662"/>
            <a:ext cx="8229600" cy="58515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1483187153"/>
      </p:ext>
    </p:extLst>
  </p:cSld>
  <p:clrMapOvr>
    <a:masterClrMapping/>
  </p:clrMapOvr>
</p:sldLayout>
</file>

<file path=ppt/slideLayouts/slideLayout643.xml><?xml version="1.0" encoding="utf-8"?>
<p:sldLayout xmlns:a="http://schemas.openxmlformats.org/drawingml/2006/main" xmlns:r="http://schemas.openxmlformats.org/officeDocument/2006/relationships" xmlns:p="http://schemas.openxmlformats.org/presentationml/2006/main" type="tbl" preserve="1">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9"/>
            <a:ext cx="8229600" cy="1143000"/>
          </a:xfrm>
          <a:prstGeom prst="rect">
            <a:avLst/>
          </a:prstGeo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表格版面配置區 2"/>
          <p:cNvSpPr>
            <a:spLocks noGrp="1"/>
          </p:cNvSpPr>
          <p:nvPr>
            <p:ph type="tbl" idx="1"/>
          </p:nvPr>
        </p:nvSpPr>
        <p:spPr>
          <a:xfrm>
            <a:off x="457200" y="1600201"/>
            <a:ext cx="8229600" cy="4525963"/>
          </a:xfrm>
          <a:prstGeom prst="rect">
            <a:avLst/>
          </a:prstGeom>
        </p:spPr>
        <p:txBody>
          <a:bodyPr/>
          <a:lstStyle>
            <a:lvl1pPr>
              <a:defRPr>
                <a:latin typeface="微軟正黑體" pitchFamily="34" charset="-120"/>
                <a:ea typeface="微軟正黑體" pitchFamily="34" charset="-120"/>
              </a:defRPr>
            </a:lvl1pPr>
          </a:lstStyle>
          <a:p>
            <a:pPr lvl="0"/>
            <a:r>
              <a:rPr lang="zh-TW" altLang="en-US" noProof="0"/>
              <a:t>按一下圖示以新增表格</a:t>
            </a:r>
          </a:p>
        </p:txBody>
      </p:sp>
    </p:spTree>
    <p:extLst>
      <p:ext uri="{BB962C8B-B14F-4D97-AF65-F5344CB8AC3E}">
        <p14:creationId xmlns:p14="http://schemas.microsoft.com/office/powerpoint/2010/main" val="3385550717"/>
      </p:ext>
    </p:extLst>
  </p:cSld>
  <p:clrMapOvr>
    <a:masterClrMapping/>
  </p:clrMapOvr>
  <p:hf hdr="0" dt="0"/>
</p:sldLayout>
</file>

<file path=ppt/slideLayouts/slideLayout644.xml><?xml version="1.0" encoding="utf-8"?>
<p:sldLayout xmlns:a="http://schemas.openxmlformats.org/drawingml/2006/main" xmlns:r="http://schemas.openxmlformats.org/officeDocument/2006/relationships" xmlns:p="http://schemas.openxmlformats.org/presentationml/2006/main" type="twoObjAndTx" preserve="1">
  <p:cSld name="標題，兩項物件及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9"/>
            <a:ext cx="8229600" cy="1143000"/>
          </a:xfrm>
          <a:prstGeom prst="rect">
            <a:avLst/>
          </a:prstGeom>
        </p:spPr>
        <p:txBody>
          <a:bodyPr/>
          <a:lstStyle/>
          <a:p>
            <a:r>
              <a:rPr lang="zh-TW" altLang="en-US"/>
              <a:t>按一下以編輯母片標題樣式</a:t>
            </a:r>
          </a:p>
        </p:txBody>
      </p:sp>
      <p:sp>
        <p:nvSpPr>
          <p:cNvPr id="3" name="內容版面配置區 2"/>
          <p:cNvSpPr>
            <a:spLocks noGrp="1"/>
          </p:cNvSpPr>
          <p:nvPr>
            <p:ph sz="quarter" idx="1"/>
          </p:nvPr>
        </p:nvSpPr>
        <p:spPr>
          <a:xfrm>
            <a:off x="457200" y="1600204"/>
            <a:ext cx="4038600" cy="2185988"/>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quarter" idx="2"/>
          </p:nvPr>
        </p:nvSpPr>
        <p:spPr>
          <a:xfrm>
            <a:off x="457200" y="3938613"/>
            <a:ext cx="4038600" cy="2187575"/>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half" idx="3"/>
          </p:nvPr>
        </p:nvSpPr>
        <p:spPr>
          <a:xfrm>
            <a:off x="4648200" y="1600201"/>
            <a:ext cx="4038600" cy="4525963"/>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2126658686"/>
      </p:ext>
    </p:extLst>
  </p:cSld>
  <p:clrMapOvr>
    <a:masterClrMapping/>
  </p:clrMapOvr>
</p:sldLayout>
</file>

<file path=ppt/slideLayouts/slideLayout645.xml><?xml version="1.0" encoding="utf-8"?>
<p:sldLayout xmlns:a="http://schemas.openxmlformats.org/drawingml/2006/main" xmlns:r="http://schemas.openxmlformats.org/officeDocument/2006/relationships" xmlns:p="http://schemas.openxmlformats.org/presentationml/2006/main" type="objAndTwoObj" preserve="1">
  <p:cSld name="標題，1 個大物件與 2 個小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9"/>
            <a:ext cx="8229600" cy="1143000"/>
          </a:xfrm>
          <a:prstGeom prst="rect">
            <a:avLst/>
          </a:prstGeom>
        </p:spPr>
        <p:txBody>
          <a:bodyPr/>
          <a:lstStyle/>
          <a:p>
            <a:r>
              <a:rPr lang="zh-TW" altLang="en-US"/>
              <a:t>按一下以編輯母片標題樣式</a:t>
            </a:r>
          </a:p>
        </p:txBody>
      </p:sp>
      <p:sp>
        <p:nvSpPr>
          <p:cNvPr id="3" name="內容版面配置區 2"/>
          <p:cNvSpPr>
            <a:spLocks noGrp="1"/>
          </p:cNvSpPr>
          <p:nvPr>
            <p:ph sz="half" idx="1"/>
          </p:nvPr>
        </p:nvSpPr>
        <p:spPr>
          <a:xfrm>
            <a:off x="457200" y="1600201"/>
            <a:ext cx="4038600" cy="4525963"/>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quarter" idx="2"/>
          </p:nvPr>
        </p:nvSpPr>
        <p:spPr>
          <a:xfrm>
            <a:off x="4648200" y="1600204"/>
            <a:ext cx="4038600" cy="2185988"/>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內容版面配置區 4"/>
          <p:cNvSpPr>
            <a:spLocks noGrp="1"/>
          </p:cNvSpPr>
          <p:nvPr>
            <p:ph sz="quarter" idx="3"/>
          </p:nvPr>
        </p:nvSpPr>
        <p:spPr>
          <a:xfrm>
            <a:off x="4648200" y="3938613"/>
            <a:ext cx="4038600" cy="2187575"/>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1565902332"/>
      </p:ext>
    </p:extLst>
  </p:cSld>
  <p:clrMapOvr>
    <a:masterClrMapping/>
  </p:clrMapOvr>
</p:sldLayout>
</file>

<file path=ppt/slideLayouts/slideLayout64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Line 1"/>
          <p:cNvSpPr>
            <a:spLocks noChangeShapeType="1"/>
          </p:cNvSpPr>
          <p:nvPr userDrawn="1"/>
        </p:nvSpPr>
        <p:spPr bwMode="auto">
          <a:xfrm rot="10800000" flipH="1">
            <a:off x="212766" y="684215"/>
            <a:ext cx="8710613" cy="0"/>
          </a:xfrm>
          <a:prstGeom prst="line">
            <a:avLst/>
          </a:prstGeom>
          <a:noFill/>
          <a:ln w="12700">
            <a:solidFill>
              <a:srgbClr val="41B6E6"/>
            </a:solidFill>
            <a:miter lim="800000"/>
            <a:headEnd/>
            <a:tailEnd/>
          </a:ln>
          <a:extLst>
            <a:ext uri="{909E8E84-426E-40DD-AFC4-6F175D3DCCD1}">
              <a14:hiddenFill xmlns:a14="http://schemas.microsoft.com/office/drawing/2010/main">
                <a:noFill/>
              </a14:hiddenFill>
            </a:ext>
          </a:extLst>
        </p:spPr>
        <p:txBody>
          <a:bodyPr lIns="0" tIns="0" rIns="0" bIns="0"/>
          <a:lstStyle/>
          <a:p>
            <a:pPr defTabSz="457200" eaLnBrk="1" hangingPunct="1"/>
            <a:endParaRPr lang="zh-TW" altLang="en-US" sz="1800">
              <a:solidFill>
                <a:srgbClr val="2D2E2D"/>
              </a:solidFill>
              <a:latin typeface="Arial"/>
              <a:ea typeface="微軟正黑體"/>
            </a:endParaRPr>
          </a:p>
        </p:txBody>
      </p:sp>
      <p:sp>
        <p:nvSpPr>
          <p:cNvPr id="5" name="Rectangle 2"/>
          <p:cNvSpPr>
            <a:spLocks/>
          </p:cNvSpPr>
          <p:nvPr userDrawn="1"/>
        </p:nvSpPr>
        <p:spPr bwMode="auto">
          <a:xfrm>
            <a:off x="206375" y="365130"/>
            <a:ext cx="7691438" cy="309563"/>
          </a:xfrm>
          <a:prstGeom prst="rect">
            <a:avLst/>
          </a:prstGeom>
          <a:noFill/>
          <a:ln>
            <a:noFill/>
          </a:ln>
          <a:extLst/>
        </p:spPr>
        <p:txBody>
          <a:bodyPr lIns="34290" tIns="34290" rIns="34290" bIns="34290"/>
          <a:lstStyle/>
          <a:p>
            <a:pPr defTabSz="822776" eaLnBrk="1" hangingPunct="1">
              <a:spcBef>
                <a:spcPts val="1530"/>
              </a:spcBef>
              <a:defRPr/>
            </a:pPr>
            <a:r>
              <a:rPr kumimoji="0" lang="en-US" altLang="zh-TW" sz="1440" dirty="0">
                <a:solidFill>
                  <a:srgbClr val="425563"/>
                </a:solidFill>
                <a:latin typeface="Thompson Modern SemiBold" charset="0"/>
                <a:ea typeface="ＭＳ Ｐゴシック" charset="0"/>
                <a:cs typeface="ＭＳ Ｐゴシック" charset="0"/>
                <a:sym typeface="Thompson Modern SemiBold" charset="0"/>
              </a:rPr>
              <a:t>BIONET </a:t>
            </a:r>
            <a:r>
              <a:rPr kumimoji="0" lang="en-US" sz="1440" dirty="0">
                <a:solidFill>
                  <a:srgbClr val="808080">
                    <a:lumMod val="75000"/>
                  </a:srgbClr>
                </a:solidFill>
                <a:latin typeface="Thompson Modern SemiBold" charset="0"/>
                <a:ea typeface="ＭＳ Ｐゴシック" charset="0"/>
                <a:cs typeface="ＭＳ Ｐゴシック" charset="0"/>
                <a:sym typeface="Thompson Modern SemiBold" charset="0"/>
              </a:rPr>
              <a:t>x</a:t>
            </a:r>
            <a:r>
              <a:rPr kumimoji="0" lang="en-US" sz="1440" dirty="0">
                <a:solidFill>
                  <a:srgbClr val="425563"/>
                </a:solidFill>
                <a:latin typeface="Thompson Modern SemiBold" charset="0"/>
                <a:ea typeface="ＭＳ Ｐゴシック" charset="0"/>
                <a:cs typeface="ＭＳ Ｐゴシック" charset="0"/>
                <a:sym typeface="Thompson Modern SemiBold" charset="0"/>
              </a:rPr>
              <a:t> </a:t>
            </a:r>
            <a:r>
              <a:rPr kumimoji="0" lang="en-US" altLang="zh-TW" sz="1440" dirty="0">
                <a:solidFill>
                  <a:srgbClr val="425563"/>
                </a:solidFill>
                <a:latin typeface="Thompson Modern SemiBold" charset="0"/>
                <a:ea typeface="ＭＳ Ｐゴシック" charset="0"/>
                <a:cs typeface="ＭＳ Ｐゴシック" charset="0"/>
                <a:sym typeface="Thompson Modern SemiBold" charset="0"/>
              </a:rPr>
              <a:t>JWT Taipei  </a:t>
            </a:r>
            <a:endParaRPr kumimoji="0" lang="en-US" sz="1440" dirty="0">
              <a:solidFill>
                <a:srgbClr val="425563"/>
              </a:solidFill>
              <a:latin typeface="Thompson Modern SemiBold" charset="0"/>
              <a:ea typeface="ＭＳ Ｐゴシック" charset="0"/>
              <a:cs typeface="ＭＳ Ｐゴシック" charset="0"/>
              <a:sym typeface="Thompson Modern SemiBold" charset="0"/>
            </a:endParaRPr>
          </a:p>
        </p:txBody>
      </p:sp>
      <p:sp>
        <p:nvSpPr>
          <p:cNvPr id="2" name="Title 1"/>
          <p:cNvSpPr>
            <a:spLocks noGrp="1"/>
          </p:cNvSpPr>
          <p:nvPr>
            <p:ph type="title"/>
          </p:nvPr>
        </p:nvSpPr>
        <p:spPr>
          <a:xfrm>
            <a:off x="662940" y="754386"/>
            <a:ext cx="7840980" cy="902971"/>
          </a:xfrm>
          <a:prstGeom prst="rect">
            <a:avLst/>
          </a:prstGeom>
        </p:spPr>
        <p:txBody>
          <a:bodyPr/>
          <a:lstStyle>
            <a:lvl1pPr>
              <a:defRPr sz="3240" b="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667227" y="1710748"/>
            <a:ext cx="7840980" cy="4937761"/>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zh-TW" altLang="en-US"/>
              <a:t>按一下以編輯母片文字樣式</a:t>
            </a:r>
          </a:p>
          <a:p>
            <a:pPr lvl="1"/>
            <a:r>
              <a:rPr lang="zh-TW" altLang="en-US"/>
              <a:t>第二層</a:t>
            </a:r>
          </a:p>
          <a:p>
            <a:pPr lvl="2"/>
            <a:r>
              <a:rPr lang="zh-TW" altLang="en-US"/>
              <a:t>第三層</a:t>
            </a:r>
          </a:p>
        </p:txBody>
      </p:sp>
    </p:spTree>
    <p:extLst>
      <p:ext uri="{BB962C8B-B14F-4D97-AF65-F5344CB8AC3E}">
        <p14:creationId xmlns:p14="http://schemas.microsoft.com/office/powerpoint/2010/main" val="2637972212"/>
      </p:ext>
    </p:extLst>
  </p:cSld>
  <p:clrMapOvr>
    <a:masterClrMapping/>
  </p:clrMapOvr>
  <p:transition/>
</p:sldLayout>
</file>

<file path=ppt/slideLayouts/slideLayout647.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692"/>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4875" indent="0" algn="ctr">
              <a:buNone/>
              <a:defRPr>
                <a:solidFill>
                  <a:schemeClr val="tx1">
                    <a:tint val="75000"/>
                  </a:schemeClr>
                </a:solidFill>
              </a:defRPr>
            </a:lvl2pPr>
            <a:lvl3pPr marL="910003" indent="0" algn="ctr">
              <a:buNone/>
              <a:defRPr>
                <a:solidFill>
                  <a:schemeClr val="tx1">
                    <a:tint val="75000"/>
                  </a:schemeClr>
                </a:solidFill>
              </a:defRPr>
            </a:lvl3pPr>
            <a:lvl4pPr marL="1365005" indent="0" algn="ctr">
              <a:buNone/>
              <a:defRPr>
                <a:solidFill>
                  <a:schemeClr val="tx1">
                    <a:tint val="75000"/>
                  </a:schemeClr>
                </a:solidFill>
              </a:defRPr>
            </a:lvl4pPr>
            <a:lvl5pPr marL="1820005" indent="0" algn="ctr">
              <a:buNone/>
              <a:defRPr>
                <a:solidFill>
                  <a:schemeClr val="tx1">
                    <a:tint val="75000"/>
                  </a:schemeClr>
                </a:solidFill>
              </a:defRPr>
            </a:lvl5pPr>
            <a:lvl6pPr marL="2275134" indent="0" algn="ctr">
              <a:buNone/>
              <a:defRPr>
                <a:solidFill>
                  <a:schemeClr val="tx1">
                    <a:tint val="75000"/>
                  </a:schemeClr>
                </a:solidFill>
              </a:defRPr>
            </a:lvl6pPr>
            <a:lvl7pPr marL="2730006" indent="0" algn="ctr">
              <a:buNone/>
              <a:defRPr>
                <a:solidFill>
                  <a:schemeClr val="tx1">
                    <a:tint val="75000"/>
                  </a:schemeClr>
                </a:solidFill>
              </a:defRPr>
            </a:lvl7pPr>
            <a:lvl8pPr marL="3184880" indent="0" algn="ctr">
              <a:buNone/>
              <a:defRPr>
                <a:solidFill>
                  <a:schemeClr val="tx1">
                    <a:tint val="75000"/>
                  </a:schemeClr>
                </a:solidFill>
              </a:defRPr>
            </a:lvl8pPr>
            <a:lvl9pPr marL="3639854"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D1B51F14-69BB-45A1-AC18-2FE4940F0298}"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49FFC0C0-BD6D-424B-8452-EDC8CD7C63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4145757579"/>
      </p:ext>
    </p:extLst>
  </p:cSld>
  <p:clrMapOvr>
    <a:masterClrMapping/>
  </p:clrMapOvr>
</p:sldLayout>
</file>

<file path=ppt/slideLayouts/slideLayout648.xml><?xml version="1.0" encoding="utf-8"?>
<p:sldLayout xmlns:a="http://schemas.openxmlformats.org/drawingml/2006/main" xmlns:r="http://schemas.openxmlformats.org/officeDocument/2006/relationships" xmlns:p="http://schemas.openxmlformats.org/presentationml/2006/main" showMasterSp="0"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D1B51F14-69BB-45A1-AC18-2FE4940F0298}"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49FFC0C0-BD6D-424B-8452-EDC8CD7C63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838491153"/>
      </p:ext>
    </p:extLst>
  </p:cSld>
  <p:clrMapOvr>
    <a:masterClrMapping/>
  </p:clrMapOvr>
</p:sldLayout>
</file>

<file path=ppt/slideLayouts/slideLayout649.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1"/>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4875" indent="0">
              <a:buNone/>
              <a:defRPr sz="1900">
                <a:solidFill>
                  <a:schemeClr val="tx1">
                    <a:tint val="75000"/>
                  </a:schemeClr>
                </a:solidFill>
              </a:defRPr>
            </a:lvl2pPr>
            <a:lvl3pPr marL="910003" indent="0">
              <a:buNone/>
              <a:defRPr sz="1600">
                <a:solidFill>
                  <a:schemeClr val="tx1">
                    <a:tint val="75000"/>
                  </a:schemeClr>
                </a:solidFill>
              </a:defRPr>
            </a:lvl3pPr>
            <a:lvl4pPr marL="1365005" indent="0">
              <a:buNone/>
              <a:defRPr sz="1500">
                <a:solidFill>
                  <a:schemeClr val="tx1">
                    <a:tint val="75000"/>
                  </a:schemeClr>
                </a:solidFill>
              </a:defRPr>
            </a:lvl4pPr>
            <a:lvl5pPr marL="1820005" indent="0">
              <a:buNone/>
              <a:defRPr sz="1500">
                <a:solidFill>
                  <a:schemeClr val="tx1">
                    <a:tint val="75000"/>
                  </a:schemeClr>
                </a:solidFill>
              </a:defRPr>
            </a:lvl5pPr>
            <a:lvl6pPr marL="2275134" indent="0">
              <a:buNone/>
              <a:defRPr sz="1500">
                <a:solidFill>
                  <a:schemeClr val="tx1">
                    <a:tint val="75000"/>
                  </a:schemeClr>
                </a:solidFill>
              </a:defRPr>
            </a:lvl6pPr>
            <a:lvl7pPr marL="2730006" indent="0">
              <a:buNone/>
              <a:defRPr sz="1500">
                <a:solidFill>
                  <a:schemeClr val="tx1">
                    <a:tint val="75000"/>
                  </a:schemeClr>
                </a:solidFill>
              </a:defRPr>
            </a:lvl7pPr>
            <a:lvl8pPr marL="3184880" indent="0">
              <a:buNone/>
              <a:defRPr sz="1500">
                <a:solidFill>
                  <a:schemeClr val="tx1">
                    <a:tint val="75000"/>
                  </a:schemeClr>
                </a:solidFill>
              </a:defRPr>
            </a:lvl8pPr>
            <a:lvl9pPr marL="3639854" indent="0">
              <a:buNone/>
              <a:defRPr sz="15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D1B51F14-69BB-45A1-AC18-2FE4940F0298}"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49FFC0C0-BD6D-424B-8452-EDC8CD7C63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46137326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9_標題投影片">
    <p:spTree>
      <p:nvGrpSpPr>
        <p:cNvPr id="1" name=""/>
        <p:cNvGrpSpPr/>
        <p:nvPr/>
      </p:nvGrpSpPr>
      <p:grpSpPr>
        <a:xfrm>
          <a:off x="0" y="0"/>
          <a:ext cx="0" cy="0"/>
          <a:chOff x="0" y="0"/>
          <a:chExt cx="0" cy="0"/>
        </a:xfrm>
      </p:grpSpPr>
      <p:sp>
        <p:nvSpPr>
          <p:cNvPr id="9" name="標題 8"/>
          <p:cNvSpPr>
            <a:spLocks noGrp="1"/>
          </p:cNvSpPr>
          <p:nvPr>
            <p:ph type="ctrTitle"/>
          </p:nvPr>
        </p:nvSpPr>
        <p:spPr>
          <a:xfrm>
            <a:off x="533400" y="1628800"/>
            <a:ext cx="7851648" cy="2664296"/>
          </a:xfrm>
          <a:ln>
            <a:noFill/>
          </a:ln>
        </p:spPr>
        <p:txBody>
          <a:bodyPr tIns="0" rIns="18288">
            <a:scene3d>
              <a:camera prst="orthographicFront"/>
              <a:lightRig rig="freezing" dir="t">
                <a:rot lat="0" lon="0" rev="5640000"/>
              </a:lightRig>
            </a:scene3d>
            <a:sp3d prstMaterial="flat">
              <a:bevelT w="38100" h="38100"/>
              <a:contourClr>
                <a:schemeClr val="tx2"/>
              </a:contourClr>
            </a:sp3d>
          </a:bodyPr>
          <a:lstStyle>
            <a:lvl1pPr algn="l" rtl="0">
              <a:spcBef>
                <a:spcPct val="0"/>
              </a:spcBef>
              <a:buNone/>
              <a:defRPr sz="4400" b="1">
                <a:ln>
                  <a:noFill/>
                </a:ln>
                <a:solidFill>
                  <a:schemeClr val="accent4">
                    <a:lumMod val="75000"/>
                  </a:schemeClr>
                </a:solidFill>
                <a:effectLst>
                  <a:outerShdw blurRad="38100" dist="25400" dir="5400000" algn="tl" rotWithShape="0">
                    <a:srgbClr val="000000">
                      <a:alpha val="43000"/>
                    </a:srgbClr>
                  </a:outerShdw>
                </a:effectLst>
                <a:latin typeface="+mj-lt"/>
                <a:ea typeface="+mj-ea"/>
                <a:cs typeface="+mj-cs"/>
              </a:defRPr>
            </a:lvl1pPr>
          </a:lstStyle>
          <a:p>
            <a:r>
              <a:rPr lang="zh-TW" altLang="en-US" dirty="0" smtClean="0"/>
              <a:t>按一下以編輯母片標題樣式</a:t>
            </a:r>
            <a:endParaRPr lang="en-US" dirty="0"/>
          </a:p>
        </p:txBody>
      </p:sp>
      <p:sp>
        <p:nvSpPr>
          <p:cNvPr id="17" name="副標題 16"/>
          <p:cNvSpPr>
            <a:spLocks noGrp="1"/>
          </p:cNvSpPr>
          <p:nvPr>
            <p:ph type="subTitle" idx="1"/>
          </p:nvPr>
        </p:nvSpPr>
        <p:spPr>
          <a:xfrm>
            <a:off x="533400" y="4365104"/>
            <a:ext cx="7854696" cy="1944216"/>
          </a:xfrm>
        </p:spPr>
        <p:txBody>
          <a:bodyPr lIns="0" rIns="18288">
            <a:normAutofit/>
          </a:bodyPr>
          <a:lstStyle>
            <a:lvl1pPr marL="0" marR="45720" indent="0" algn="r">
              <a:buNone/>
              <a:defRPr sz="32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dirty="0" smtClean="0"/>
              <a:t>按一下以編輯母片副標題樣式</a:t>
            </a:r>
            <a:endParaRPr lang="en-US" dirty="0"/>
          </a:p>
        </p:txBody>
      </p:sp>
      <p:sp>
        <p:nvSpPr>
          <p:cNvPr id="8" name="文字版面配置區 7"/>
          <p:cNvSpPr>
            <a:spLocks noGrp="1"/>
          </p:cNvSpPr>
          <p:nvPr>
            <p:ph type="body" sz="quarter" idx="13"/>
          </p:nvPr>
        </p:nvSpPr>
        <p:spPr>
          <a:xfrm>
            <a:off x="539750" y="908621"/>
            <a:ext cx="7848600" cy="648171"/>
          </a:xfrm>
        </p:spPr>
        <p:txBody>
          <a:bodyPr anchor="ctr">
            <a:normAutofit/>
          </a:bodyPr>
          <a:lstStyle>
            <a:lvl1pPr marL="274320" marR="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sz="3200"/>
            </a:lvl1pPr>
            <a:lvl2pPr>
              <a:buNone/>
              <a:defRPr/>
            </a:lvl2pPr>
          </a:lstStyle>
          <a:p>
            <a:pPr lvl="0"/>
            <a:endParaRPr lang="en-US" altLang="zh-TW" dirty="0" smtClean="0"/>
          </a:p>
        </p:txBody>
      </p:sp>
      <p:sp>
        <p:nvSpPr>
          <p:cNvPr id="5" name="日期版面配置區 29"/>
          <p:cNvSpPr>
            <a:spLocks noGrp="1"/>
          </p:cNvSpPr>
          <p:nvPr>
            <p:ph type="dt" sz="half" idx="14"/>
          </p:nvPr>
        </p:nvSpPr>
        <p:spPr/>
        <p:txBody>
          <a:bodyPr/>
          <a:lstStyle>
            <a:lvl1pPr eaLnBrk="0" hangingPunct="0">
              <a:defRPr>
                <a:latin typeface="Arial" panose="020B0604020202020204" pitchFamily="34" charset="0"/>
              </a:defRPr>
            </a:lvl1pPr>
          </a:lstStyle>
          <a:p>
            <a:pPr>
              <a:defRPr/>
            </a:pPr>
            <a:fld id="{424E7761-188C-4CE1-B8E1-439602E43318}" type="datetime1">
              <a:rPr lang="zh-TW" altLang="en-US"/>
              <a:pPr>
                <a:defRPr/>
              </a:pPr>
              <a:t>2022/03/09</a:t>
            </a:fld>
            <a:endParaRPr lang="en-US"/>
          </a:p>
        </p:txBody>
      </p:sp>
      <p:sp>
        <p:nvSpPr>
          <p:cNvPr id="6" name="頁尾版面配置區 18"/>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en-US"/>
          </a:p>
        </p:txBody>
      </p:sp>
      <p:sp>
        <p:nvSpPr>
          <p:cNvPr id="7" name="投影片編號版面配置區 26"/>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317E4A45-E197-4ACF-ADA7-24EA952E514B}" type="slidenum">
              <a:rPr lang="en-US"/>
              <a:pPr>
                <a:defRPr/>
              </a:pPr>
              <a:t>‹#›</a:t>
            </a:fld>
            <a:endParaRPr lang="en-US"/>
          </a:p>
        </p:txBody>
      </p:sp>
    </p:spTree>
    <p:extLst>
      <p:ext uri="{BB962C8B-B14F-4D97-AF65-F5344CB8AC3E}">
        <p14:creationId xmlns:p14="http://schemas.microsoft.com/office/powerpoint/2010/main" val="1305938757"/>
      </p:ext>
    </p:extLst>
  </p:cSld>
  <p:clrMapOvr>
    <a:masterClrMapping/>
  </p:clrMapOvr>
  <p:transition spd="slow"/>
</p:sldLayout>
</file>

<file path=ppt/slideLayouts/slideLayout650.xml><?xml version="1.0" encoding="utf-8"?>
<p:sldLayout xmlns:a="http://schemas.openxmlformats.org/drawingml/2006/main" xmlns:r="http://schemas.openxmlformats.org/officeDocument/2006/relationships" xmlns:p="http://schemas.openxmlformats.org/presentationml/2006/main" showMasterSp="0"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D1B51F14-69BB-45A1-AC18-2FE4940F0298}"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49FFC0C0-BD6D-424B-8452-EDC8CD7C63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696045684"/>
      </p:ext>
    </p:extLst>
  </p:cSld>
  <p:clrMapOvr>
    <a:masterClrMapping/>
  </p:clrMapOvr>
</p:sldLayout>
</file>

<file path=ppt/slideLayouts/slideLayout651.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3" y="1535113"/>
            <a:ext cx="4040188" cy="639763"/>
          </a:xfrm>
        </p:spPr>
        <p:txBody>
          <a:bodyPr anchor="b"/>
          <a:lstStyle>
            <a:lvl1pPr marL="0" indent="0">
              <a:buNone/>
              <a:defRPr sz="2400" b="1"/>
            </a:lvl1pPr>
            <a:lvl2pPr marL="454875" indent="0">
              <a:buNone/>
              <a:defRPr sz="2000" b="1"/>
            </a:lvl2pPr>
            <a:lvl3pPr marL="910003" indent="0">
              <a:buNone/>
              <a:defRPr sz="1900" b="1"/>
            </a:lvl3pPr>
            <a:lvl4pPr marL="1365005" indent="0">
              <a:buNone/>
              <a:defRPr sz="1600" b="1"/>
            </a:lvl4pPr>
            <a:lvl5pPr marL="1820005" indent="0">
              <a:buNone/>
              <a:defRPr sz="1600" b="1"/>
            </a:lvl5pPr>
            <a:lvl6pPr marL="2275134" indent="0">
              <a:buNone/>
              <a:defRPr sz="1600" b="1"/>
            </a:lvl6pPr>
            <a:lvl7pPr marL="2730006" indent="0">
              <a:buNone/>
              <a:defRPr sz="1600" b="1"/>
            </a:lvl7pPr>
            <a:lvl8pPr marL="3184880" indent="0">
              <a:buNone/>
              <a:defRPr sz="1600" b="1"/>
            </a:lvl8pPr>
            <a:lvl9pPr marL="3639854"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3" y="2174875"/>
            <a:ext cx="4040188"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259" y="1535113"/>
            <a:ext cx="4041775" cy="639763"/>
          </a:xfrm>
        </p:spPr>
        <p:txBody>
          <a:bodyPr anchor="b"/>
          <a:lstStyle>
            <a:lvl1pPr marL="0" indent="0">
              <a:buNone/>
              <a:defRPr sz="2400" b="1"/>
            </a:lvl1pPr>
            <a:lvl2pPr marL="454875" indent="0">
              <a:buNone/>
              <a:defRPr sz="2000" b="1"/>
            </a:lvl2pPr>
            <a:lvl3pPr marL="910003" indent="0">
              <a:buNone/>
              <a:defRPr sz="1900" b="1"/>
            </a:lvl3pPr>
            <a:lvl4pPr marL="1365005" indent="0">
              <a:buNone/>
              <a:defRPr sz="1600" b="1"/>
            </a:lvl4pPr>
            <a:lvl5pPr marL="1820005" indent="0">
              <a:buNone/>
              <a:defRPr sz="1600" b="1"/>
            </a:lvl5pPr>
            <a:lvl6pPr marL="2275134" indent="0">
              <a:buNone/>
              <a:defRPr sz="1600" b="1"/>
            </a:lvl6pPr>
            <a:lvl7pPr marL="2730006" indent="0">
              <a:buNone/>
              <a:defRPr sz="1600" b="1"/>
            </a:lvl7pPr>
            <a:lvl8pPr marL="3184880" indent="0">
              <a:buNone/>
              <a:defRPr sz="1600" b="1"/>
            </a:lvl8pPr>
            <a:lvl9pPr marL="3639854"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259" y="2174875"/>
            <a:ext cx="4041775"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D1B51F14-69BB-45A1-AC18-2FE4940F0298}"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8" name="頁尾版面配置區 7"/>
          <p:cNvSpPr>
            <a:spLocks noGrp="1"/>
          </p:cNvSpPr>
          <p:nvPr>
            <p:ph type="ftr" sz="quarter" idx="11"/>
          </p:nvPr>
        </p:nvSpPr>
        <p:spPr/>
        <p:txBody>
          <a:bodyPr/>
          <a:lstStyle/>
          <a:p>
            <a:endParaRPr lang="zh-TW" altLang="en-US">
              <a:solidFill>
                <a:prstClr val="black">
                  <a:tint val="75000"/>
                </a:prstClr>
              </a:solidFill>
            </a:endParaRPr>
          </a:p>
        </p:txBody>
      </p:sp>
      <p:sp>
        <p:nvSpPr>
          <p:cNvPr id="9" name="投影片編號版面配置區 8"/>
          <p:cNvSpPr>
            <a:spLocks noGrp="1"/>
          </p:cNvSpPr>
          <p:nvPr>
            <p:ph type="sldNum" sz="quarter" idx="12"/>
          </p:nvPr>
        </p:nvSpPr>
        <p:spPr/>
        <p:txBody>
          <a:bodyPr/>
          <a:lstStyle/>
          <a:p>
            <a:fld id="{49FFC0C0-BD6D-424B-8452-EDC8CD7C63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918808669"/>
      </p:ext>
    </p:extLst>
  </p:cSld>
  <p:clrMapOvr>
    <a:masterClrMapping/>
  </p:clrMapOvr>
</p:sldLayout>
</file>

<file path=ppt/slideLayouts/slideLayout652.xml><?xml version="1.0" encoding="utf-8"?>
<p:sldLayout xmlns:a="http://schemas.openxmlformats.org/drawingml/2006/main" xmlns:r="http://schemas.openxmlformats.org/officeDocument/2006/relationships" xmlns:p="http://schemas.openxmlformats.org/presentationml/2006/main" showMasterSp="0"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D1B51F14-69BB-45A1-AC18-2FE4940F0298}"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4" name="頁尾版面配置區 3"/>
          <p:cNvSpPr>
            <a:spLocks noGrp="1"/>
          </p:cNvSpPr>
          <p:nvPr>
            <p:ph type="ftr" sz="quarter" idx="11"/>
          </p:nvPr>
        </p:nvSpPr>
        <p:spPr/>
        <p:txBody>
          <a:bodyPr/>
          <a:lstStyle/>
          <a:p>
            <a:endParaRPr lang="zh-TW" altLang="en-US">
              <a:solidFill>
                <a:prstClr val="black">
                  <a:tint val="75000"/>
                </a:prstClr>
              </a:solidFill>
            </a:endParaRPr>
          </a:p>
        </p:txBody>
      </p:sp>
      <p:sp>
        <p:nvSpPr>
          <p:cNvPr id="5" name="投影片編號版面配置區 4"/>
          <p:cNvSpPr>
            <a:spLocks noGrp="1"/>
          </p:cNvSpPr>
          <p:nvPr>
            <p:ph type="sldNum" sz="quarter" idx="12"/>
          </p:nvPr>
        </p:nvSpPr>
        <p:spPr/>
        <p:txBody>
          <a:bodyPr/>
          <a:lstStyle/>
          <a:p>
            <a:fld id="{49FFC0C0-BD6D-424B-8452-EDC8CD7C63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930776952"/>
      </p:ext>
    </p:extLst>
  </p:cSld>
  <p:clrMapOvr>
    <a:masterClrMapping/>
  </p:clrMapOvr>
</p:sldLayout>
</file>

<file path=ppt/slideLayouts/slideLayout653.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D1B51F14-69BB-45A1-AC18-2FE4940F0298}"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3" name="頁尾版面配置區 2"/>
          <p:cNvSpPr>
            <a:spLocks noGrp="1"/>
          </p:cNvSpPr>
          <p:nvPr>
            <p:ph type="ftr" sz="quarter" idx="11"/>
          </p:nvPr>
        </p:nvSpPr>
        <p:spPr/>
        <p:txBody>
          <a:bodyPr/>
          <a:lstStyle/>
          <a:p>
            <a:endParaRPr lang="zh-TW" altLang="en-US">
              <a:solidFill>
                <a:prstClr val="black">
                  <a:tint val="75000"/>
                </a:prstClr>
              </a:solidFill>
            </a:endParaRPr>
          </a:p>
        </p:txBody>
      </p:sp>
      <p:sp>
        <p:nvSpPr>
          <p:cNvPr id="4" name="投影片編號版面配置區 3"/>
          <p:cNvSpPr>
            <a:spLocks noGrp="1"/>
          </p:cNvSpPr>
          <p:nvPr>
            <p:ph type="sldNum" sz="quarter" idx="12"/>
          </p:nvPr>
        </p:nvSpPr>
        <p:spPr/>
        <p:txBody>
          <a:bodyPr/>
          <a:lstStyle/>
          <a:p>
            <a:fld id="{49FFC0C0-BD6D-424B-8452-EDC8CD7C63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360301178"/>
      </p:ext>
    </p:extLst>
  </p:cSld>
  <p:clrMapOvr>
    <a:masterClrMapping/>
  </p:clrMapOvr>
</p:sldLayout>
</file>

<file path=ppt/slideLayouts/slideLayout654.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359" y="273049"/>
            <a:ext cx="3008313" cy="1162051"/>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232" y="27321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359" y="1435104"/>
            <a:ext cx="3008313" cy="4691063"/>
          </a:xfrm>
        </p:spPr>
        <p:txBody>
          <a:bodyPr/>
          <a:lstStyle>
            <a:lvl1pPr marL="0" indent="0">
              <a:buNone/>
              <a:defRPr sz="1500"/>
            </a:lvl1pPr>
            <a:lvl2pPr marL="454875" indent="0">
              <a:buNone/>
              <a:defRPr sz="1200"/>
            </a:lvl2pPr>
            <a:lvl3pPr marL="910003" indent="0">
              <a:buNone/>
              <a:defRPr sz="1100"/>
            </a:lvl3pPr>
            <a:lvl4pPr marL="1365005" indent="0">
              <a:buNone/>
              <a:defRPr sz="900"/>
            </a:lvl4pPr>
            <a:lvl5pPr marL="1820005" indent="0">
              <a:buNone/>
              <a:defRPr sz="900"/>
            </a:lvl5pPr>
            <a:lvl6pPr marL="2275134" indent="0">
              <a:buNone/>
              <a:defRPr sz="900"/>
            </a:lvl6pPr>
            <a:lvl7pPr marL="2730006" indent="0">
              <a:buNone/>
              <a:defRPr sz="900"/>
            </a:lvl7pPr>
            <a:lvl8pPr marL="3184880" indent="0">
              <a:buNone/>
              <a:defRPr sz="900"/>
            </a:lvl8pPr>
            <a:lvl9pPr marL="3639854"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D1B51F14-69BB-45A1-AC18-2FE4940F0298}"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49FFC0C0-BD6D-424B-8452-EDC8CD7C63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7168166"/>
      </p:ext>
    </p:extLst>
  </p:cSld>
  <p:clrMapOvr>
    <a:masterClrMapping/>
  </p:clrMapOvr>
</p:sldLayout>
</file>

<file path=ppt/slideLayouts/slideLayout655.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1"/>
            <a:ext cx="5486400" cy="566739"/>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4875" indent="0">
              <a:buNone/>
              <a:defRPr sz="2800"/>
            </a:lvl2pPr>
            <a:lvl3pPr marL="910003" indent="0">
              <a:buNone/>
              <a:defRPr sz="2400"/>
            </a:lvl3pPr>
            <a:lvl4pPr marL="1365005" indent="0">
              <a:buNone/>
              <a:defRPr sz="2000"/>
            </a:lvl4pPr>
            <a:lvl5pPr marL="1820005" indent="0">
              <a:buNone/>
              <a:defRPr sz="2000"/>
            </a:lvl5pPr>
            <a:lvl6pPr marL="2275134" indent="0">
              <a:buNone/>
              <a:defRPr sz="2000"/>
            </a:lvl6pPr>
            <a:lvl7pPr marL="2730006" indent="0">
              <a:buNone/>
              <a:defRPr sz="2000"/>
            </a:lvl7pPr>
            <a:lvl8pPr marL="3184880" indent="0">
              <a:buNone/>
              <a:defRPr sz="2000"/>
            </a:lvl8pPr>
            <a:lvl9pPr marL="3639854" indent="0">
              <a:buNone/>
              <a:defRPr sz="2000"/>
            </a:lvl9pPr>
          </a:lstStyle>
          <a:p>
            <a:endParaRPr lang="zh-TW" altLang="en-US"/>
          </a:p>
        </p:txBody>
      </p:sp>
      <p:sp>
        <p:nvSpPr>
          <p:cNvPr id="4" name="文字版面配置區 3"/>
          <p:cNvSpPr>
            <a:spLocks noGrp="1"/>
          </p:cNvSpPr>
          <p:nvPr>
            <p:ph type="body" sz="half" idx="2"/>
          </p:nvPr>
        </p:nvSpPr>
        <p:spPr>
          <a:xfrm>
            <a:off x="1792288" y="5367603"/>
            <a:ext cx="5486400" cy="804863"/>
          </a:xfrm>
        </p:spPr>
        <p:txBody>
          <a:bodyPr/>
          <a:lstStyle>
            <a:lvl1pPr marL="0" indent="0">
              <a:buNone/>
              <a:defRPr sz="1500"/>
            </a:lvl1pPr>
            <a:lvl2pPr marL="454875" indent="0">
              <a:buNone/>
              <a:defRPr sz="1200"/>
            </a:lvl2pPr>
            <a:lvl3pPr marL="910003" indent="0">
              <a:buNone/>
              <a:defRPr sz="1100"/>
            </a:lvl3pPr>
            <a:lvl4pPr marL="1365005" indent="0">
              <a:buNone/>
              <a:defRPr sz="900"/>
            </a:lvl4pPr>
            <a:lvl5pPr marL="1820005" indent="0">
              <a:buNone/>
              <a:defRPr sz="900"/>
            </a:lvl5pPr>
            <a:lvl6pPr marL="2275134" indent="0">
              <a:buNone/>
              <a:defRPr sz="900"/>
            </a:lvl6pPr>
            <a:lvl7pPr marL="2730006" indent="0">
              <a:buNone/>
              <a:defRPr sz="900"/>
            </a:lvl7pPr>
            <a:lvl8pPr marL="3184880" indent="0">
              <a:buNone/>
              <a:defRPr sz="900"/>
            </a:lvl8pPr>
            <a:lvl9pPr marL="3639854"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D1B51F14-69BB-45A1-AC18-2FE4940F0298}"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49FFC0C0-BD6D-424B-8452-EDC8CD7C63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18686151"/>
      </p:ext>
    </p:extLst>
  </p:cSld>
  <p:clrMapOvr>
    <a:masterClrMapping/>
  </p:clrMapOvr>
</p:sldLayout>
</file>

<file path=ppt/slideLayouts/slideLayout656.xml><?xml version="1.0" encoding="utf-8"?>
<p:sldLayout xmlns:a="http://schemas.openxmlformats.org/drawingml/2006/main" xmlns:r="http://schemas.openxmlformats.org/officeDocument/2006/relationships" xmlns:p="http://schemas.openxmlformats.org/presentationml/2006/main" showMasterSp="0"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D1B51F14-69BB-45A1-AC18-2FE4940F0298}"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49FFC0C0-BD6D-424B-8452-EDC8CD7C63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857167115"/>
      </p:ext>
    </p:extLst>
  </p:cSld>
  <p:clrMapOvr>
    <a:masterClrMapping/>
  </p:clrMapOvr>
</p:sldLayout>
</file>

<file path=ppt/slideLayouts/slideLayout657.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0"/>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40"/>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D1B51F14-69BB-45A1-AC18-2FE4940F0298}"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49FFC0C0-BD6D-424B-8452-EDC8CD7C63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169650458"/>
      </p:ext>
    </p:extLst>
  </p:cSld>
  <p:clrMapOvr>
    <a:masterClrMapping/>
  </p:clrMapOvr>
</p:sldLayout>
</file>

<file path=ppt/slideLayouts/slideLayout658.xml><?xml version="1.0" encoding="utf-8"?>
<p:sldLayout xmlns:a="http://schemas.openxmlformats.org/drawingml/2006/main" xmlns:r="http://schemas.openxmlformats.org/officeDocument/2006/relationships" xmlns:p="http://schemas.openxmlformats.org/presentationml/2006/main" showMasterSp="0" matchingName="Quote">
  <p:cSld name="Quote">
    <p:spTree>
      <p:nvGrpSpPr>
        <p:cNvPr id="1" name="Shape 21"/>
        <p:cNvGrpSpPr/>
        <p:nvPr/>
      </p:nvGrpSpPr>
      <p:grpSpPr>
        <a:xfrm>
          <a:off x="0" y="0"/>
          <a:ext cx="0" cy="0"/>
          <a:chOff x="0" y="0"/>
          <a:chExt cx="0" cy="0"/>
        </a:xfrm>
      </p:grpSpPr>
      <p:sp>
        <p:nvSpPr>
          <p:cNvPr id="22" name="Google Shape;22;p4"/>
          <p:cNvSpPr/>
          <p:nvPr/>
        </p:nvSpPr>
        <p:spPr>
          <a:xfrm>
            <a:off x="-44051" y="-50798"/>
            <a:ext cx="4139800" cy="6923500"/>
          </a:xfrm>
          <a:custGeom>
            <a:avLst/>
            <a:gdLst/>
            <a:ahLst/>
            <a:cxnLst/>
            <a:rect l="l" t="t" r="r" b="b"/>
            <a:pathLst>
              <a:path w="165592" h="207705" extrusionOk="0">
                <a:moveTo>
                  <a:pt x="165592" y="207264"/>
                </a:moveTo>
                <a:lnTo>
                  <a:pt x="58150" y="0"/>
                </a:lnTo>
                <a:lnTo>
                  <a:pt x="0" y="643"/>
                </a:lnTo>
                <a:lnTo>
                  <a:pt x="881" y="207705"/>
                </a:lnTo>
                <a:close/>
              </a:path>
            </a:pathLst>
          </a:custGeom>
          <a:solidFill>
            <a:schemeClr val="lt2"/>
          </a:solidFill>
          <a:ln>
            <a:noFill/>
          </a:ln>
        </p:spPr>
      </p:sp>
      <p:sp>
        <p:nvSpPr>
          <p:cNvPr id="23" name="Google Shape;23;p4"/>
          <p:cNvSpPr/>
          <p:nvPr/>
        </p:nvSpPr>
        <p:spPr>
          <a:xfrm flipH="1">
            <a:off x="-647598" y="-19667"/>
            <a:ext cx="2481900" cy="998800"/>
          </a:xfrm>
          <a:prstGeom prst="parallelogram">
            <a:avLst>
              <a:gd name="adj" fmla="val 51542"/>
            </a:avLst>
          </a:prstGeom>
          <a:solidFill>
            <a:schemeClr val="dk1"/>
          </a:solidFill>
          <a:ln>
            <a:noFill/>
          </a:ln>
        </p:spPr>
        <p:txBody>
          <a:bodyPr spcFirstLastPara="1" wrap="square" lIns="90144" tIns="90144" rIns="90144" bIns="90144" anchor="ctr" anchorCtr="0">
            <a:noAutofit/>
          </a:bodyPr>
          <a:lstStyle/>
          <a:p>
            <a:pPr defTabSz="913765" eaLnBrk="1" fontAlgn="auto" hangingPunct="1">
              <a:spcBef>
                <a:spcPts val="0"/>
              </a:spcBef>
              <a:spcAft>
                <a:spcPts val="0"/>
              </a:spcAft>
              <a:buClr>
                <a:srgbClr val="000000"/>
              </a:buClr>
              <a:buFont typeface="Arial"/>
              <a:buNone/>
            </a:pPr>
            <a:endParaRPr kumimoji="0" sz="1500" kern="0" dirty="0">
              <a:solidFill>
                <a:srgbClr val="000000"/>
              </a:solidFill>
              <a:latin typeface="Arial"/>
              <a:ea typeface="+mn-ea"/>
              <a:cs typeface="Arial"/>
              <a:sym typeface="Arial"/>
            </a:endParaRPr>
          </a:p>
        </p:txBody>
      </p:sp>
      <p:sp>
        <p:nvSpPr>
          <p:cNvPr id="24" name="Google Shape;24;p4"/>
          <p:cNvSpPr txBox="1">
            <a:spLocks noGrp="1"/>
          </p:cNvSpPr>
          <p:nvPr>
            <p:ph type="body" idx="1"/>
          </p:nvPr>
        </p:nvSpPr>
        <p:spPr>
          <a:xfrm>
            <a:off x="990375" y="1362600"/>
            <a:ext cx="7343100" cy="4496800"/>
          </a:xfrm>
          <a:prstGeom prst="rect">
            <a:avLst/>
          </a:prstGeom>
        </p:spPr>
        <p:txBody>
          <a:bodyPr spcFirstLastPara="1" wrap="square" lIns="120193" tIns="120193" rIns="120193" bIns="120193" anchor="ctr" anchorCtr="0">
            <a:noAutofit/>
          </a:bodyPr>
          <a:lstStyle>
            <a:lvl1pPr marL="449523" lvl="0" indent="-449523" rtl="0">
              <a:spcBef>
                <a:spcPts val="600"/>
              </a:spcBef>
              <a:spcAft>
                <a:spcPts val="0"/>
              </a:spcAft>
              <a:buSzPts val="3600"/>
              <a:buChar char="▸"/>
              <a:defRPr sz="3600" i="1"/>
            </a:lvl1pPr>
            <a:lvl2pPr marL="899896" lvl="1" indent="-449523" rtl="0">
              <a:spcBef>
                <a:spcPts val="0"/>
              </a:spcBef>
              <a:spcAft>
                <a:spcPts val="0"/>
              </a:spcAft>
              <a:buSzPts val="3600"/>
              <a:buChar char="▹"/>
              <a:defRPr sz="3600" i="1"/>
            </a:lvl2pPr>
            <a:lvl3pPr marL="1349909" lvl="2" indent="-449523" rtl="0">
              <a:spcBef>
                <a:spcPts val="0"/>
              </a:spcBef>
              <a:spcAft>
                <a:spcPts val="0"/>
              </a:spcAft>
              <a:buSzPts val="3600"/>
              <a:buChar char="▹"/>
              <a:defRPr sz="3600" i="1"/>
            </a:lvl3pPr>
            <a:lvl4pPr marL="1799986" lvl="3" indent="-449523" rtl="0">
              <a:spcBef>
                <a:spcPts val="0"/>
              </a:spcBef>
              <a:spcAft>
                <a:spcPts val="0"/>
              </a:spcAft>
              <a:buSzPts val="3600"/>
              <a:buChar char="▹"/>
              <a:defRPr sz="3600" i="1"/>
            </a:lvl4pPr>
            <a:lvl5pPr marL="2250158" lvl="4" indent="-449523" rtl="0">
              <a:spcBef>
                <a:spcPts val="0"/>
              </a:spcBef>
              <a:spcAft>
                <a:spcPts val="0"/>
              </a:spcAft>
              <a:buSzPts val="3600"/>
              <a:buChar char="▹"/>
              <a:defRPr sz="3600" i="1"/>
            </a:lvl5pPr>
            <a:lvl6pPr marL="2699679" lvl="5" indent="-449523" rtl="0">
              <a:spcBef>
                <a:spcPts val="0"/>
              </a:spcBef>
              <a:spcAft>
                <a:spcPts val="0"/>
              </a:spcAft>
              <a:buSzPts val="3600"/>
              <a:buChar char="▹"/>
              <a:defRPr sz="3600" i="1"/>
            </a:lvl6pPr>
            <a:lvl7pPr marL="3149493" lvl="6" indent="-449523" rtl="0">
              <a:spcBef>
                <a:spcPts val="0"/>
              </a:spcBef>
              <a:spcAft>
                <a:spcPts val="0"/>
              </a:spcAft>
              <a:buSzPts val="3600"/>
              <a:buChar char="▹"/>
              <a:defRPr sz="3600" i="1"/>
            </a:lvl7pPr>
            <a:lvl8pPr marL="3599569" lvl="7" indent="-449523" rtl="0">
              <a:spcBef>
                <a:spcPts val="0"/>
              </a:spcBef>
              <a:spcAft>
                <a:spcPts val="0"/>
              </a:spcAft>
              <a:buSzPts val="3600"/>
              <a:buChar char="▹"/>
              <a:defRPr sz="3600" i="1"/>
            </a:lvl8pPr>
            <a:lvl9pPr marL="4049579" lvl="8" indent="-449523">
              <a:spcBef>
                <a:spcPts val="0"/>
              </a:spcBef>
              <a:spcAft>
                <a:spcPts val="0"/>
              </a:spcAft>
              <a:buSzPts val="3600"/>
              <a:buChar char="▹"/>
              <a:defRPr sz="3600" i="1"/>
            </a:lvl9pPr>
          </a:lstStyle>
          <a:p>
            <a:endParaRPr/>
          </a:p>
        </p:txBody>
      </p:sp>
      <p:sp>
        <p:nvSpPr>
          <p:cNvPr id="25" name="Google Shape;25;p4"/>
          <p:cNvSpPr txBox="1"/>
          <p:nvPr/>
        </p:nvSpPr>
        <p:spPr>
          <a:xfrm>
            <a:off x="-121149" y="-362467"/>
            <a:ext cx="1955700" cy="871600"/>
          </a:xfrm>
          <a:prstGeom prst="rect">
            <a:avLst/>
          </a:prstGeom>
          <a:noFill/>
          <a:ln>
            <a:noFill/>
          </a:ln>
        </p:spPr>
        <p:txBody>
          <a:bodyPr spcFirstLastPara="1" wrap="square" lIns="90144" tIns="90144" rIns="90144" bIns="90144" anchor="t" anchorCtr="0">
            <a:noAutofit/>
          </a:bodyPr>
          <a:lstStyle/>
          <a:p>
            <a:pPr algn="ctr" defTabSz="913765" eaLnBrk="1" fontAlgn="auto" hangingPunct="1">
              <a:spcBef>
                <a:spcPts val="0"/>
              </a:spcBef>
              <a:spcAft>
                <a:spcPts val="0"/>
              </a:spcAft>
              <a:buClr>
                <a:srgbClr val="000000"/>
              </a:buClr>
              <a:buFont typeface="Arial"/>
              <a:buNone/>
            </a:pPr>
            <a:r>
              <a:rPr kumimoji="0" lang="en" sz="15100" kern="0">
                <a:solidFill>
                  <a:srgbClr val="FFFFFF"/>
                </a:solidFill>
                <a:latin typeface="Dosis"/>
                <a:ea typeface="Dosis"/>
                <a:cs typeface="Dosis"/>
                <a:sym typeface="Dosis"/>
              </a:rPr>
              <a:t>“</a:t>
            </a:r>
            <a:endParaRPr kumimoji="0" sz="15100" kern="0" dirty="0">
              <a:solidFill>
                <a:srgbClr val="FFFFFF"/>
              </a:solidFill>
              <a:latin typeface="Dosis"/>
              <a:ea typeface="Dosis"/>
              <a:cs typeface="Dosis"/>
              <a:sym typeface="Dosis"/>
            </a:endParaRPr>
          </a:p>
        </p:txBody>
      </p:sp>
      <p:sp>
        <p:nvSpPr>
          <p:cNvPr id="26" name="Google Shape;26;p4"/>
          <p:cNvSpPr/>
          <p:nvPr/>
        </p:nvSpPr>
        <p:spPr>
          <a:xfrm flipH="1">
            <a:off x="1440947" y="-19667"/>
            <a:ext cx="745800" cy="998800"/>
          </a:xfrm>
          <a:prstGeom prst="parallelogram">
            <a:avLst>
              <a:gd name="adj" fmla="val 51542"/>
            </a:avLst>
          </a:prstGeom>
          <a:solidFill>
            <a:schemeClr val="accent1"/>
          </a:solidFill>
          <a:ln>
            <a:noFill/>
          </a:ln>
        </p:spPr>
        <p:txBody>
          <a:bodyPr spcFirstLastPara="1" wrap="square" lIns="90144" tIns="90144" rIns="90144" bIns="90144" anchor="ctr" anchorCtr="0">
            <a:noAutofit/>
          </a:bodyPr>
          <a:lstStyle/>
          <a:p>
            <a:pPr defTabSz="913765" eaLnBrk="1" fontAlgn="auto" hangingPunct="1">
              <a:spcBef>
                <a:spcPts val="0"/>
              </a:spcBef>
              <a:spcAft>
                <a:spcPts val="0"/>
              </a:spcAft>
              <a:buClr>
                <a:srgbClr val="000000"/>
              </a:buClr>
              <a:buFont typeface="Arial"/>
              <a:buNone/>
            </a:pPr>
            <a:endParaRPr kumimoji="0" sz="1500" kern="0" dirty="0">
              <a:solidFill>
                <a:srgbClr val="000000"/>
              </a:solidFill>
              <a:latin typeface="Arial"/>
              <a:ea typeface="+mn-ea"/>
              <a:cs typeface="Arial"/>
              <a:sym typeface="Arial"/>
            </a:endParaRPr>
          </a:p>
        </p:txBody>
      </p:sp>
      <p:sp>
        <p:nvSpPr>
          <p:cNvPr id="27" name="Google Shape;27;p4"/>
          <p:cNvSpPr/>
          <p:nvPr/>
        </p:nvSpPr>
        <p:spPr>
          <a:xfrm flipH="1">
            <a:off x="6957299" y="5859533"/>
            <a:ext cx="2643900" cy="998800"/>
          </a:xfrm>
          <a:prstGeom prst="parallelogram">
            <a:avLst>
              <a:gd name="adj" fmla="val 51542"/>
            </a:avLst>
          </a:prstGeom>
          <a:solidFill>
            <a:schemeClr val="accent1"/>
          </a:solidFill>
          <a:ln>
            <a:noFill/>
          </a:ln>
        </p:spPr>
        <p:txBody>
          <a:bodyPr spcFirstLastPara="1" wrap="square" lIns="90144" tIns="90144" rIns="90144" bIns="90144" anchor="ctr" anchorCtr="0">
            <a:noAutofit/>
          </a:bodyPr>
          <a:lstStyle/>
          <a:p>
            <a:pPr defTabSz="913765" eaLnBrk="1" fontAlgn="auto" hangingPunct="1">
              <a:spcBef>
                <a:spcPts val="0"/>
              </a:spcBef>
              <a:spcAft>
                <a:spcPts val="0"/>
              </a:spcAft>
              <a:buClr>
                <a:srgbClr val="000000"/>
              </a:buClr>
              <a:buFont typeface="Arial"/>
              <a:buNone/>
            </a:pPr>
            <a:endParaRPr kumimoji="0" sz="1500" kern="0" dirty="0">
              <a:solidFill>
                <a:srgbClr val="000000"/>
              </a:solidFill>
              <a:latin typeface="Arial"/>
              <a:ea typeface="+mn-ea"/>
              <a:cs typeface="Arial"/>
              <a:sym typeface="Arial"/>
            </a:endParaRPr>
          </a:p>
        </p:txBody>
      </p:sp>
      <p:sp>
        <p:nvSpPr>
          <p:cNvPr id="28" name="Google Shape;28;p4"/>
          <p:cNvSpPr txBox="1"/>
          <p:nvPr/>
        </p:nvSpPr>
        <p:spPr>
          <a:xfrm>
            <a:off x="6957475" y="5516733"/>
            <a:ext cx="2186400" cy="871600"/>
          </a:xfrm>
          <a:prstGeom prst="rect">
            <a:avLst/>
          </a:prstGeom>
          <a:noFill/>
          <a:ln>
            <a:noFill/>
          </a:ln>
        </p:spPr>
        <p:txBody>
          <a:bodyPr spcFirstLastPara="1" wrap="square" lIns="90144" tIns="90144" rIns="90144" bIns="90144" anchor="t" anchorCtr="0">
            <a:noAutofit/>
          </a:bodyPr>
          <a:lstStyle/>
          <a:p>
            <a:pPr algn="ctr" defTabSz="913765" eaLnBrk="1" fontAlgn="auto" hangingPunct="1">
              <a:spcBef>
                <a:spcPts val="0"/>
              </a:spcBef>
              <a:spcAft>
                <a:spcPts val="0"/>
              </a:spcAft>
              <a:buClr>
                <a:srgbClr val="000000"/>
              </a:buClr>
              <a:buFont typeface="Arial"/>
              <a:buNone/>
            </a:pPr>
            <a:r>
              <a:rPr kumimoji="0" lang="en" sz="15100" kern="0">
                <a:solidFill>
                  <a:srgbClr val="FFFFFF"/>
                </a:solidFill>
                <a:latin typeface="Dosis"/>
                <a:ea typeface="Dosis"/>
                <a:cs typeface="Dosis"/>
                <a:sym typeface="Dosis"/>
              </a:rPr>
              <a:t>”</a:t>
            </a:r>
            <a:endParaRPr kumimoji="0" sz="15100" kern="0" dirty="0">
              <a:solidFill>
                <a:srgbClr val="FFFFFF"/>
              </a:solidFill>
              <a:latin typeface="Dosis"/>
              <a:ea typeface="Dosis"/>
              <a:cs typeface="Dosis"/>
              <a:sym typeface="Dosis"/>
            </a:endParaRPr>
          </a:p>
        </p:txBody>
      </p:sp>
      <p:sp>
        <p:nvSpPr>
          <p:cNvPr id="29" name="Google Shape;29;p4"/>
          <p:cNvSpPr/>
          <p:nvPr/>
        </p:nvSpPr>
        <p:spPr>
          <a:xfrm flipH="1">
            <a:off x="6626547" y="5859533"/>
            <a:ext cx="745800" cy="998800"/>
          </a:xfrm>
          <a:prstGeom prst="parallelogram">
            <a:avLst>
              <a:gd name="adj" fmla="val 51542"/>
            </a:avLst>
          </a:prstGeom>
          <a:solidFill>
            <a:schemeClr val="dk1"/>
          </a:solidFill>
          <a:ln>
            <a:noFill/>
          </a:ln>
        </p:spPr>
        <p:txBody>
          <a:bodyPr spcFirstLastPara="1" wrap="square" lIns="90144" tIns="90144" rIns="90144" bIns="90144" anchor="ctr" anchorCtr="0">
            <a:noAutofit/>
          </a:bodyPr>
          <a:lstStyle/>
          <a:p>
            <a:pPr defTabSz="913765" eaLnBrk="1" fontAlgn="auto" hangingPunct="1">
              <a:spcBef>
                <a:spcPts val="0"/>
              </a:spcBef>
              <a:spcAft>
                <a:spcPts val="0"/>
              </a:spcAft>
              <a:buClr>
                <a:srgbClr val="000000"/>
              </a:buClr>
              <a:buFont typeface="Arial"/>
              <a:buNone/>
            </a:pPr>
            <a:endParaRPr kumimoji="0" sz="1500" kern="0" dirty="0">
              <a:solidFill>
                <a:srgbClr val="000000"/>
              </a:solidFill>
              <a:latin typeface="Arial"/>
              <a:ea typeface="+mn-ea"/>
              <a:cs typeface="Arial"/>
              <a:sym typeface="Arial"/>
            </a:endParaRPr>
          </a:p>
        </p:txBody>
      </p:sp>
    </p:spTree>
    <p:extLst>
      <p:ext uri="{BB962C8B-B14F-4D97-AF65-F5344CB8AC3E}">
        <p14:creationId xmlns:p14="http://schemas.microsoft.com/office/powerpoint/2010/main" val="224657691"/>
      </p:ext>
    </p:extLst>
  </p:cSld>
  <p:clrMapOvr>
    <a:masterClrMapping/>
  </p:clrMapOvr>
</p:sldLayout>
</file>

<file path=ppt/slideLayouts/slideLayout659.xml><?xml version="1.0" encoding="utf-8"?>
<p:sldLayout xmlns:a="http://schemas.openxmlformats.org/drawingml/2006/main" xmlns:r="http://schemas.openxmlformats.org/officeDocument/2006/relationships" xmlns:p="http://schemas.openxmlformats.org/presentationml/2006/main" showMasterSp="0" type="tx">
  <p:cSld name="比對">
    <p:spTree>
      <p:nvGrpSpPr>
        <p:cNvPr id="1" name=""/>
        <p:cNvGrpSpPr/>
        <p:nvPr/>
      </p:nvGrpSpPr>
      <p:grpSpPr>
        <a:xfrm>
          <a:off x="0" y="0"/>
          <a:ext cx="0" cy="0"/>
          <a:chOff x="0" y="0"/>
          <a:chExt cx="0" cy="0"/>
        </a:xfrm>
      </p:grpSpPr>
      <p:sp>
        <p:nvSpPr>
          <p:cNvPr id="50" name="大標題文字"/>
          <p:cNvSpPr txBox="1">
            <a:spLocks noGrp="1"/>
          </p:cNvSpPr>
          <p:nvPr>
            <p:ph type="title"/>
          </p:nvPr>
        </p:nvSpPr>
        <p:spPr>
          <a:xfrm>
            <a:off x="457200" y="275005"/>
            <a:ext cx="8229600" cy="1143001"/>
          </a:xfrm>
          <a:prstGeom prst="rect">
            <a:avLst/>
          </a:prstGeom>
        </p:spPr>
        <p:txBody>
          <a:bodyPr/>
          <a:lstStyle>
            <a:lvl1pPr>
              <a:defRPr sz="4400" b="0">
                <a:solidFill>
                  <a:srgbClr val="000000"/>
                </a:solidFill>
                <a:latin typeface="Times New Roman"/>
                <a:ea typeface="Times New Roman"/>
                <a:cs typeface="Times New Roman"/>
                <a:sym typeface="Times New Roman"/>
              </a:defRPr>
            </a:lvl1pPr>
          </a:lstStyle>
          <a:p>
            <a:r>
              <a:t>大標題文字</a:t>
            </a:r>
          </a:p>
        </p:txBody>
      </p:sp>
      <p:sp>
        <p:nvSpPr>
          <p:cNvPr id="51" name="內文層級一…"/>
          <p:cNvSpPr txBox="1">
            <a:spLocks noGrp="1"/>
          </p:cNvSpPr>
          <p:nvPr>
            <p:ph type="body" sz="quarter" idx="1"/>
          </p:nvPr>
        </p:nvSpPr>
        <p:spPr>
          <a:xfrm>
            <a:off x="457203" y="1535115"/>
            <a:ext cx="4040188" cy="639764"/>
          </a:xfrm>
          <a:prstGeom prst="rect">
            <a:avLst/>
          </a:prstGeom>
        </p:spPr>
        <p:txBody>
          <a:bodyPr anchor="b"/>
          <a:lstStyle>
            <a:lvl1pPr marL="0" indent="0">
              <a:spcBef>
                <a:spcPts val="500"/>
              </a:spcBef>
              <a:buClrTx/>
              <a:buSzTx/>
              <a:buNone/>
              <a:defRPr sz="2400" b="1">
                <a:latin typeface="Times New Roman"/>
                <a:ea typeface="Times New Roman"/>
                <a:cs typeface="Times New Roman"/>
                <a:sym typeface="Times New Roman"/>
              </a:defRPr>
            </a:lvl1pPr>
            <a:lvl2pPr marL="0" indent="451803">
              <a:spcBef>
                <a:spcPts val="500"/>
              </a:spcBef>
              <a:buClrTx/>
              <a:buSzTx/>
              <a:buNone/>
              <a:defRPr sz="2400" b="1">
                <a:latin typeface="Times New Roman"/>
                <a:ea typeface="Times New Roman"/>
                <a:cs typeface="Times New Roman"/>
                <a:sym typeface="Times New Roman"/>
              </a:defRPr>
            </a:lvl2pPr>
            <a:lvl3pPr marL="0" indent="904200">
              <a:spcBef>
                <a:spcPts val="500"/>
              </a:spcBef>
              <a:buClrTx/>
              <a:buSzTx/>
              <a:buNone/>
              <a:defRPr sz="2400" b="1">
                <a:latin typeface="Times New Roman"/>
                <a:ea typeface="Times New Roman"/>
                <a:cs typeface="Times New Roman"/>
                <a:sym typeface="Times New Roman"/>
              </a:defRPr>
            </a:lvl3pPr>
            <a:lvl4pPr marL="0" indent="1356301">
              <a:spcBef>
                <a:spcPts val="500"/>
              </a:spcBef>
              <a:buClrTx/>
              <a:buSzTx/>
              <a:buNone/>
              <a:defRPr sz="2400" b="1">
                <a:latin typeface="Times New Roman"/>
                <a:ea typeface="Times New Roman"/>
                <a:cs typeface="Times New Roman"/>
                <a:sym typeface="Times New Roman"/>
              </a:defRPr>
            </a:lvl4pPr>
            <a:lvl5pPr marL="0" indent="1808400">
              <a:spcBef>
                <a:spcPts val="500"/>
              </a:spcBef>
              <a:buClrTx/>
              <a:buSzTx/>
              <a:buNone/>
              <a:defRPr sz="2400" b="1">
                <a:latin typeface="Times New Roman"/>
                <a:ea typeface="Times New Roman"/>
                <a:cs typeface="Times New Roman"/>
                <a:sym typeface="Times New Roman"/>
              </a:defRPr>
            </a:lvl5pPr>
          </a:lstStyle>
          <a:p>
            <a:r>
              <a:t>內文層級一</a:t>
            </a:r>
          </a:p>
          <a:p>
            <a:pPr lvl="1"/>
            <a:r>
              <a:t>內文層級二</a:t>
            </a:r>
          </a:p>
          <a:p>
            <a:pPr lvl="2"/>
            <a:r>
              <a:t>內文層級三</a:t>
            </a:r>
          </a:p>
          <a:p>
            <a:pPr lvl="3"/>
            <a:r>
              <a:t>內文層級四</a:t>
            </a:r>
          </a:p>
          <a:p>
            <a:pPr lvl="4"/>
            <a:r>
              <a:t>內文層級五</a:t>
            </a:r>
          </a:p>
        </p:txBody>
      </p:sp>
      <p:sp>
        <p:nvSpPr>
          <p:cNvPr id="52" name="文字版面配置區 4"/>
          <p:cNvSpPr>
            <a:spLocks noGrp="1"/>
          </p:cNvSpPr>
          <p:nvPr>
            <p:ph type="body" sz="quarter" idx="13"/>
          </p:nvPr>
        </p:nvSpPr>
        <p:spPr>
          <a:xfrm>
            <a:off x="4645027" y="1535115"/>
            <a:ext cx="4041776" cy="639764"/>
          </a:xfrm>
          <a:prstGeom prst="rect">
            <a:avLst/>
          </a:prstGeom>
        </p:spPr>
        <p:txBody>
          <a:bodyPr anchor="b"/>
          <a:lstStyle>
            <a:lvl1pPr marL="0" indent="0">
              <a:spcBef>
                <a:spcPts val="667"/>
              </a:spcBef>
              <a:buClrTx/>
              <a:buSzTx/>
              <a:buNone/>
              <a:defRPr sz="2400" b="1">
                <a:latin typeface="Times New Roman"/>
                <a:cs typeface="Times New Roman"/>
                <a:sym typeface="Times New Roman"/>
              </a:defRPr>
            </a:lvl1pPr>
          </a:lstStyle>
          <a:p>
            <a:pPr marL="0" indent="0">
              <a:spcBef>
                <a:spcPts val="500"/>
              </a:spcBef>
              <a:buClrTx/>
              <a:buSzTx/>
              <a:buNone/>
              <a:defRPr sz="2400" b="1">
                <a:latin typeface="Times New Roman"/>
                <a:ea typeface="Times New Roman"/>
                <a:cs typeface="Times New Roman"/>
                <a:sym typeface="Times New Roman"/>
              </a:defRPr>
            </a:pPr>
            <a:endParaRPr/>
          </a:p>
        </p:txBody>
      </p:sp>
      <p:sp>
        <p:nvSpPr>
          <p:cNvPr id="53" name="幻燈片編號"/>
          <p:cNvSpPr txBox="1">
            <a:spLocks noGrp="1"/>
          </p:cNvSpPr>
          <p:nvPr>
            <p:ph type="sldNum" sz="quarter" idx="2"/>
          </p:nvPr>
        </p:nvSpPr>
        <p:spPr>
          <a:xfrm>
            <a:off x="6278746" y="6217881"/>
            <a:ext cx="275071" cy="276995"/>
          </a:xfrm>
          <a:prstGeom prst="rect">
            <a:avLst/>
          </a:prstGeom>
        </p:spPr>
        <p:txBody>
          <a:body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342657714"/>
      </p:ext>
    </p:extLst>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4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91AF0AC-56D1-4A94-8D67-83B2CE858E13}"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3CFED40-D597-4F1D-968B-9303CB7E7D4D}"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638738199"/>
      </p:ext>
    </p:extLst>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showMasterSp="0" type="tx">
  <p:cSld name="含標題的內容">
    <p:spTree>
      <p:nvGrpSpPr>
        <p:cNvPr id="1" name=""/>
        <p:cNvGrpSpPr/>
        <p:nvPr/>
      </p:nvGrpSpPr>
      <p:grpSpPr>
        <a:xfrm>
          <a:off x="0" y="0"/>
          <a:ext cx="0" cy="0"/>
          <a:chOff x="0" y="0"/>
          <a:chExt cx="0" cy="0"/>
        </a:xfrm>
      </p:grpSpPr>
      <p:sp>
        <p:nvSpPr>
          <p:cNvPr id="75" name="大標題文字"/>
          <p:cNvSpPr txBox="1">
            <a:spLocks noGrp="1"/>
          </p:cNvSpPr>
          <p:nvPr>
            <p:ph type="title"/>
          </p:nvPr>
        </p:nvSpPr>
        <p:spPr>
          <a:xfrm>
            <a:off x="457218" y="273049"/>
            <a:ext cx="3008315" cy="1162051"/>
          </a:xfrm>
          <a:prstGeom prst="rect">
            <a:avLst/>
          </a:prstGeom>
        </p:spPr>
        <p:txBody>
          <a:bodyPr anchor="b"/>
          <a:lstStyle>
            <a:lvl1pPr>
              <a:defRPr sz="2000">
                <a:solidFill>
                  <a:srgbClr val="000000"/>
                </a:solidFill>
              </a:defRPr>
            </a:lvl1pPr>
          </a:lstStyle>
          <a:p>
            <a:r>
              <a:t>大標題文字</a:t>
            </a:r>
          </a:p>
        </p:txBody>
      </p:sp>
      <p:sp>
        <p:nvSpPr>
          <p:cNvPr id="76" name="內文層級一…"/>
          <p:cNvSpPr txBox="1">
            <a:spLocks noGrp="1"/>
          </p:cNvSpPr>
          <p:nvPr>
            <p:ph type="body" idx="1"/>
          </p:nvPr>
        </p:nvSpPr>
        <p:spPr>
          <a:xfrm>
            <a:off x="3575397" y="273053"/>
            <a:ext cx="5111751" cy="5853115"/>
          </a:xfrm>
          <a:prstGeom prst="rect">
            <a:avLst/>
          </a:prstGeom>
        </p:spPr>
        <p:txBody>
          <a:bodyPr/>
          <a:lstStyle/>
          <a:p>
            <a:r>
              <a:t>內文層級一</a:t>
            </a:r>
          </a:p>
          <a:p>
            <a:pPr lvl="1"/>
            <a:r>
              <a:t>內文層級二</a:t>
            </a:r>
          </a:p>
          <a:p>
            <a:pPr lvl="2"/>
            <a:r>
              <a:t>內文層級三</a:t>
            </a:r>
          </a:p>
          <a:p>
            <a:pPr lvl="3"/>
            <a:r>
              <a:t>內文層級四</a:t>
            </a:r>
          </a:p>
          <a:p>
            <a:pPr lvl="4"/>
            <a:r>
              <a:t>內文層級五</a:t>
            </a:r>
          </a:p>
        </p:txBody>
      </p:sp>
      <p:sp>
        <p:nvSpPr>
          <p:cNvPr id="77" name="文字版面配置區 3"/>
          <p:cNvSpPr>
            <a:spLocks noGrp="1"/>
          </p:cNvSpPr>
          <p:nvPr>
            <p:ph type="body" sz="half" idx="13"/>
          </p:nvPr>
        </p:nvSpPr>
        <p:spPr>
          <a:xfrm>
            <a:off x="457218" y="1435103"/>
            <a:ext cx="3008315" cy="4691065"/>
          </a:xfrm>
          <a:prstGeom prst="rect">
            <a:avLst/>
          </a:prstGeom>
        </p:spPr>
        <p:txBody>
          <a:bodyPr/>
          <a:lstStyle>
            <a:lvl1pPr marL="0" indent="0">
              <a:spcBef>
                <a:spcPts val="400"/>
              </a:spcBef>
              <a:buClrTx/>
              <a:buSzTx/>
              <a:buNone/>
              <a:defRPr sz="1400"/>
            </a:lvl1pPr>
          </a:lstStyle>
          <a:p>
            <a:pPr marL="0" indent="0">
              <a:spcBef>
                <a:spcPts val="300"/>
              </a:spcBef>
              <a:buClrTx/>
              <a:buSzTx/>
              <a:buNone/>
              <a:defRPr sz="1400"/>
            </a:pPr>
            <a:endParaRPr/>
          </a:p>
        </p:txBody>
      </p:sp>
      <p:sp>
        <p:nvSpPr>
          <p:cNvPr id="78" name="幻燈片編號"/>
          <p:cNvSpPr txBox="1">
            <a:spLocks noGrp="1"/>
          </p:cNvSpPr>
          <p:nvPr>
            <p:ph type="sldNum" sz="quarter" idx="2"/>
          </p:nvPr>
        </p:nvSpPr>
        <p:spPr>
          <a:xfrm>
            <a:off x="6278746" y="6217881"/>
            <a:ext cx="275071" cy="276995"/>
          </a:xfrm>
          <a:prstGeom prst="rect">
            <a:avLst/>
          </a:prstGeom>
        </p:spPr>
        <p:txBody>
          <a:body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1024751348"/>
      </p:ext>
    </p:extLst>
  </p:cSld>
  <p:clrMapOvr>
    <a:masterClrMapping/>
  </p:clrMapOvr>
  <p:transition spd="med"/>
</p:sldLayout>
</file>

<file path=ppt/slideLayouts/slideLayout661.xml><?xml version="1.0" encoding="utf-8"?>
<p:sldLayout xmlns:a="http://schemas.openxmlformats.org/drawingml/2006/main" xmlns:r="http://schemas.openxmlformats.org/officeDocument/2006/relationships" xmlns:p="http://schemas.openxmlformats.org/presentationml/2006/main" showMasterSp="0" type="tx">
  <p:cSld name="含標題的圖片">
    <p:spTree>
      <p:nvGrpSpPr>
        <p:cNvPr id="1" name=""/>
        <p:cNvGrpSpPr/>
        <p:nvPr/>
      </p:nvGrpSpPr>
      <p:grpSpPr>
        <a:xfrm>
          <a:off x="0" y="0"/>
          <a:ext cx="0" cy="0"/>
          <a:chOff x="0" y="0"/>
          <a:chExt cx="0" cy="0"/>
        </a:xfrm>
      </p:grpSpPr>
      <p:sp>
        <p:nvSpPr>
          <p:cNvPr id="85" name="大標題文字"/>
          <p:cNvSpPr txBox="1">
            <a:spLocks noGrp="1"/>
          </p:cNvSpPr>
          <p:nvPr>
            <p:ph type="title"/>
          </p:nvPr>
        </p:nvSpPr>
        <p:spPr>
          <a:xfrm>
            <a:off x="1792653" y="4800601"/>
            <a:ext cx="5486401" cy="566739"/>
          </a:xfrm>
          <a:prstGeom prst="rect">
            <a:avLst/>
          </a:prstGeom>
        </p:spPr>
        <p:txBody>
          <a:bodyPr anchor="b"/>
          <a:lstStyle>
            <a:lvl1pPr>
              <a:defRPr sz="2000">
                <a:solidFill>
                  <a:srgbClr val="000000"/>
                </a:solidFill>
              </a:defRPr>
            </a:lvl1pPr>
          </a:lstStyle>
          <a:p>
            <a:r>
              <a:t>大標題文字</a:t>
            </a:r>
          </a:p>
        </p:txBody>
      </p:sp>
      <p:sp>
        <p:nvSpPr>
          <p:cNvPr id="86" name="圖片版面配置區 2"/>
          <p:cNvSpPr>
            <a:spLocks noGrp="1"/>
          </p:cNvSpPr>
          <p:nvPr>
            <p:ph type="pic" sz="half" idx="13"/>
          </p:nvPr>
        </p:nvSpPr>
        <p:spPr>
          <a:xfrm>
            <a:off x="1792653" y="613145"/>
            <a:ext cx="5486401" cy="4114801"/>
          </a:xfrm>
          <a:prstGeom prst="rect">
            <a:avLst/>
          </a:prstGeom>
        </p:spPr>
        <p:txBody>
          <a:bodyPr lIns="90538" rIns="90538">
            <a:noAutofit/>
          </a:bodyPr>
          <a:lstStyle/>
          <a:p>
            <a:endParaRPr dirty="0"/>
          </a:p>
        </p:txBody>
      </p:sp>
      <p:sp>
        <p:nvSpPr>
          <p:cNvPr id="87" name="內文層級一…"/>
          <p:cNvSpPr txBox="1">
            <a:spLocks noGrp="1"/>
          </p:cNvSpPr>
          <p:nvPr>
            <p:ph type="body" sz="quarter" idx="1"/>
          </p:nvPr>
        </p:nvSpPr>
        <p:spPr>
          <a:xfrm>
            <a:off x="1792653" y="5367339"/>
            <a:ext cx="5486401" cy="804864"/>
          </a:xfrm>
          <a:prstGeom prst="rect">
            <a:avLst/>
          </a:prstGeom>
        </p:spPr>
        <p:txBody>
          <a:bodyPr/>
          <a:lstStyle>
            <a:lvl1pPr marL="0" indent="0">
              <a:spcBef>
                <a:spcPts val="300"/>
              </a:spcBef>
              <a:buClrTx/>
              <a:buSzTx/>
              <a:buNone/>
              <a:defRPr sz="1500"/>
            </a:lvl1pPr>
            <a:lvl2pPr marL="0" indent="451803">
              <a:spcBef>
                <a:spcPts val="300"/>
              </a:spcBef>
              <a:buClrTx/>
              <a:buSzTx/>
              <a:buNone/>
              <a:defRPr sz="1500"/>
            </a:lvl2pPr>
            <a:lvl3pPr marL="0" indent="904200">
              <a:spcBef>
                <a:spcPts val="300"/>
              </a:spcBef>
              <a:buClrTx/>
              <a:buSzTx/>
              <a:buNone/>
              <a:defRPr sz="1500"/>
            </a:lvl3pPr>
            <a:lvl4pPr marL="0" indent="1356301">
              <a:spcBef>
                <a:spcPts val="300"/>
              </a:spcBef>
              <a:buClrTx/>
              <a:buSzTx/>
              <a:buNone/>
              <a:defRPr sz="1500"/>
            </a:lvl4pPr>
            <a:lvl5pPr marL="0" indent="1808400">
              <a:spcBef>
                <a:spcPts val="300"/>
              </a:spcBef>
              <a:buClrTx/>
              <a:buSzTx/>
              <a:buNone/>
              <a:defRPr sz="1500"/>
            </a:lvl5pPr>
          </a:lstStyle>
          <a:p>
            <a:r>
              <a:t>內文層級一</a:t>
            </a:r>
          </a:p>
          <a:p>
            <a:pPr lvl="1"/>
            <a:r>
              <a:t>內文層級二</a:t>
            </a:r>
          </a:p>
          <a:p>
            <a:pPr lvl="2"/>
            <a:r>
              <a:t>內文層級三</a:t>
            </a:r>
          </a:p>
          <a:p>
            <a:pPr lvl="3"/>
            <a:r>
              <a:t>內文層級四</a:t>
            </a:r>
          </a:p>
          <a:p>
            <a:pPr lvl="4"/>
            <a:r>
              <a:t>內文層級五</a:t>
            </a:r>
          </a:p>
        </p:txBody>
      </p:sp>
      <p:sp>
        <p:nvSpPr>
          <p:cNvPr id="88" name="幻燈片編號"/>
          <p:cNvSpPr txBox="1">
            <a:spLocks noGrp="1"/>
          </p:cNvSpPr>
          <p:nvPr>
            <p:ph type="sldNum" sz="quarter" idx="2"/>
          </p:nvPr>
        </p:nvSpPr>
        <p:spPr>
          <a:xfrm>
            <a:off x="6278746" y="6217881"/>
            <a:ext cx="275071" cy="276995"/>
          </a:xfrm>
          <a:prstGeom prst="rect">
            <a:avLst/>
          </a:prstGeom>
        </p:spPr>
        <p:txBody>
          <a:body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1227453312"/>
      </p:ext>
    </p:extLst>
  </p:cSld>
  <p:clrMapOvr>
    <a:masterClrMapping/>
  </p:clrMapOvr>
  <p:transition spd="med"/>
</p:sldLayout>
</file>

<file path=ppt/slideLayouts/slideLayout662.xml><?xml version="1.0" encoding="utf-8"?>
<p:sldLayout xmlns:a="http://schemas.openxmlformats.org/drawingml/2006/main" xmlns:r="http://schemas.openxmlformats.org/officeDocument/2006/relationships" xmlns:p="http://schemas.openxmlformats.org/presentationml/2006/main" showMasterSp="0" type="tx">
  <p:cSld name="標題及直排文字">
    <p:spTree>
      <p:nvGrpSpPr>
        <p:cNvPr id="1" name=""/>
        <p:cNvGrpSpPr/>
        <p:nvPr/>
      </p:nvGrpSpPr>
      <p:grpSpPr>
        <a:xfrm>
          <a:off x="0" y="0"/>
          <a:ext cx="0" cy="0"/>
          <a:chOff x="0" y="0"/>
          <a:chExt cx="0" cy="0"/>
        </a:xfrm>
      </p:grpSpPr>
      <p:sp>
        <p:nvSpPr>
          <p:cNvPr id="95" name="大標題文字"/>
          <p:cNvSpPr txBox="1">
            <a:spLocks noGrp="1"/>
          </p:cNvSpPr>
          <p:nvPr>
            <p:ph type="title"/>
          </p:nvPr>
        </p:nvSpPr>
        <p:spPr>
          <a:xfrm>
            <a:off x="457200" y="275005"/>
            <a:ext cx="8229600" cy="1143001"/>
          </a:xfrm>
          <a:prstGeom prst="rect">
            <a:avLst/>
          </a:prstGeom>
        </p:spPr>
        <p:txBody>
          <a:bodyPr/>
          <a:lstStyle>
            <a:lvl1pPr>
              <a:defRPr sz="4400" b="0">
                <a:solidFill>
                  <a:srgbClr val="000000"/>
                </a:solidFill>
                <a:latin typeface="Times New Roman"/>
                <a:ea typeface="Times New Roman"/>
                <a:cs typeface="Times New Roman"/>
                <a:sym typeface="Times New Roman"/>
              </a:defRPr>
            </a:lvl1pPr>
          </a:lstStyle>
          <a:p>
            <a:r>
              <a:t>大標題文字</a:t>
            </a:r>
          </a:p>
        </p:txBody>
      </p:sp>
      <p:sp>
        <p:nvSpPr>
          <p:cNvPr id="96" name="內文層級一…"/>
          <p:cNvSpPr txBox="1">
            <a:spLocks noGrp="1"/>
          </p:cNvSpPr>
          <p:nvPr>
            <p:ph type="body" idx="1"/>
          </p:nvPr>
        </p:nvSpPr>
        <p:spPr>
          <a:prstGeom prst="rect">
            <a:avLst/>
          </a:prstGeom>
        </p:spPr>
        <p:txBody>
          <a:bodyPr/>
          <a:lstStyle>
            <a:lvl1pPr>
              <a:defRPr>
                <a:latin typeface="Times New Roman"/>
                <a:ea typeface="Times New Roman"/>
                <a:cs typeface="Times New Roman"/>
                <a:sym typeface="Times New Roman"/>
              </a:defRPr>
            </a:lvl1pPr>
            <a:lvl2pPr>
              <a:defRPr>
                <a:latin typeface="Times New Roman"/>
                <a:ea typeface="Times New Roman"/>
                <a:cs typeface="Times New Roman"/>
                <a:sym typeface="Times New Roman"/>
              </a:defRPr>
            </a:lvl2pPr>
            <a:lvl3pPr>
              <a:defRPr>
                <a:latin typeface="Times New Roman"/>
                <a:ea typeface="Times New Roman"/>
                <a:cs typeface="Times New Roman"/>
                <a:sym typeface="Times New Roman"/>
              </a:defRPr>
            </a:lvl3pPr>
            <a:lvl4pPr>
              <a:defRPr>
                <a:latin typeface="Times New Roman"/>
                <a:ea typeface="Times New Roman"/>
                <a:cs typeface="Times New Roman"/>
                <a:sym typeface="Times New Roman"/>
              </a:defRPr>
            </a:lvl4pPr>
            <a:lvl5pPr>
              <a:defRPr>
                <a:latin typeface="Times New Roman"/>
                <a:ea typeface="Times New Roman"/>
                <a:cs typeface="Times New Roman"/>
                <a:sym typeface="Times New Roman"/>
              </a:defRPr>
            </a:lvl5pPr>
          </a:lstStyle>
          <a:p>
            <a:r>
              <a:t>內文層級一</a:t>
            </a:r>
          </a:p>
          <a:p>
            <a:pPr lvl="1"/>
            <a:r>
              <a:t>內文層級二</a:t>
            </a:r>
          </a:p>
          <a:p>
            <a:pPr lvl="2"/>
            <a:r>
              <a:t>內文層級三</a:t>
            </a:r>
          </a:p>
          <a:p>
            <a:pPr lvl="3"/>
            <a:r>
              <a:t>內文層級四</a:t>
            </a:r>
          </a:p>
          <a:p>
            <a:pPr lvl="4"/>
            <a:r>
              <a:t>內文層級五</a:t>
            </a:r>
          </a:p>
        </p:txBody>
      </p:sp>
      <p:sp>
        <p:nvSpPr>
          <p:cNvPr id="97" name="幻燈片編號"/>
          <p:cNvSpPr txBox="1">
            <a:spLocks noGrp="1"/>
          </p:cNvSpPr>
          <p:nvPr>
            <p:ph type="sldNum" sz="quarter" idx="2"/>
          </p:nvPr>
        </p:nvSpPr>
        <p:spPr>
          <a:xfrm>
            <a:off x="6278746" y="6217881"/>
            <a:ext cx="275071" cy="276995"/>
          </a:xfrm>
          <a:prstGeom prst="rect">
            <a:avLst/>
          </a:prstGeom>
        </p:spPr>
        <p:txBody>
          <a:body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335280311"/>
      </p:ext>
    </p:extLst>
  </p:cSld>
  <p:clrMapOvr>
    <a:masterClrMapping/>
  </p:clrMapOvr>
  <p:transition spd="med"/>
</p:sldLayout>
</file>

<file path=ppt/slideLayouts/slideLayout663.xml><?xml version="1.0" encoding="utf-8"?>
<p:sldLayout xmlns:a="http://schemas.openxmlformats.org/drawingml/2006/main" xmlns:r="http://schemas.openxmlformats.org/officeDocument/2006/relationships" xmlns:p="http://schemas.openxmlformats.org/presentationml/2006/main" showMasterSp="0" type="tx">
  <p:cSld name="直排標題及文字">
    <p:spTree>
      <p:nvGrpSpPr>
        <p:cNvPr id="1" name=""/>
        <p:cNvGrpSpPr/>
        <p:nvPr/>
      </p:nvGrpSpPr>
      <p:grpSpPr>
        <a:xfrm>
          <a:off x="0" y="0"/>
          <a:ext cx="0" cy="0"/>
          <a:chOff x="0" y="0"/>
          <a:chExt cx="0" cy="0"/>
        </a:xfrm>
      </p:grpSpPr>
      <p:sp>
        <p:nvSpPr>
          <p:cNvPr id="104" name="大標題文字"/>
          <p:cNvSpPr txBox="1">
            <a:spLocks noGrp="1"/>
          </p:cNvSpPr>
          <p:nvPr>
            <p:ph type="title"/>
          </p:nvPr>
        </p:nvSpPr>
        <p:spPr>
          <a:xfrm>
            <a:off x="6629400" y="274994"/>
            <a:ext cx="2057400" cy="5851527"/>
          </a:xfrm>
          <a:prstGeom prst="rect">
            <a:avLst/>
          </a:prstGeom>
        </p:spPr>
        <p:txBody>
          <a:bodyPr/>
          <a:lstStyle>
            <a:lvl1pPr>
              <a:defRPr sz="4400" b="0">
                <a:solidFill>
                  <a:srgbClr val="000000"/>
                </a:solidFill>
                <a:latin typeface="Times New Roman"/>
                <a:ea typeface="Times New Roman"/>
                <a:cs typeface="Times New Roman"/>
                <a:sym typeface="Times New Roman"/>
              </a:defRPr>
            </a:lvl1pPr>
          </a:lstStyle>
          <a:p>
            <a:r>
              <a:t>大標題文字</a:t>
            </a:r>
          </a:p>
        </p:txBody>
      </p:sp>
      <p:sp>
        <p:nvSpPr>
          <p:cNvPr id="105" name="內文層級一…"/>
          <p:cNvSpPr txBox="1">
            <a:spLocks noGrp="1"/>
          </p:cNvSpPr>
          <p:nvPr>
            <p:ph type="body" idx="1"/>
          </p:nvPr>
        </p:nvSpPr>
        <p:spPr>
          <a:xfrm>
            <a:off x="457200" y="274994"/>
            <a:ext cx="6019800" cy="5851527"/>
          </a:xfrm>
          <a:prstGeom prst="rect">
            <a:avLst/>
          </a:prstGeom>
        </p:spPr>
        <p:txBody>
          <a:bodyPr/>
          <a:lstStyle>
            <a:lvl1pPr>
              <a:defRPr>
                <a:latin typeface="Times New Roman"/>
                <a:ea typeface="Times New Roman"/>
                <a:cs typeface="Times New Roman"/>
                <a:sym typeface="Times New Roman"/>
              </a:defRPr>
            </a:lvl1pPr>
            <a:lvl2pPr>
              <a:defRPr>
                <a:latin typeface="Times New Roman"/>
                <a:ea typeface="Times New Roman"/>
                <a:cs typeface="Times New Roman"/>
                <a:sym typeface="Times New Roman"/>
              </a:defRPr>
            </a:lvl2pPr>
            <a:lvl3pPr>
              <a:defRPr>
                <a:latin typeface="Times New Roman"/>
                <a:ea typeface="Times New Roman"/>
                <a:cs typeface="Times New Roman"/>
                <a:sym typeface="Times New Roman"/>
              </a:defRPr>
            </a:lvl3pPr>
            <a:lvl4pPr>
              <a:defRPr>
                <a:latin typeface="Times New Roman"/>
                <a:ea typeface="Times New Roman"/>
                <a:cs typeface="Times New Roman"/>
                <a:sym typeface="Times New Roman"/>
              </a:defRPr>
            </a:lvl4pPr>
            <a:lvl5pPr>
              <a:defRPr>
                <a:latin typeface="Times New Roman"/>
                <a:ea typeface="Times New Roman"/>
                <a:cs typeface="Times New Roman"/>
                <a:sym typeface="Times New Roman"/>
              </a:defRPr>
            </a:lvl5pPr>
          </a:lstStyle>
          <a:p>
            <a:r>
              <a:t>內文層級一</a:t>
            </a:r>
          </a:p>
          <a:p>
            <a:pPr lvl="1"/>
            <a:r>
              <a:t>內文層級二</a:t>
            </a:r>
          </a:p>
          <a:p>
            <a:pPr lvl="2"/>
            <a:r>
              <a:t>內文層級三</a:t>
            </a:r>
          </a:p>
          <a:p>
            <a:pPr lvl="3"/>
            <a:r>
              <a:t>內文層級四</a:t>
            </a:r>
          </a:p>
          <a:p>
            <a:pPr lvl="4"/>
            <a:r>
              <a:t>內文層級五</a:t>
            </a:r>
          </a:p>
        </p:txBody>
      </p:sp>
      <p:sp>
        <p:nvSpPr>
          <p:cNvPr id="106" name="幻燈片編號"/>
          <p:cNvSpPr txBox="1">
            <a:spLocks noGrp="1"/>
          </p:cNvSpPr>
          <p:nvPr>
            <p:ph type="sldNum" sz="quarter" idx="2"/>
          </p:nvPr>
        </p:nvSpPr>
        <p:spPr>
          <a:xfrm>
            <a:off x="6278746" y="6217881"/>
            <a:ext cx="275071" cy="276995"/>
          </a:xfrm>
          <a:prstGeom prst="rect">
            <a:avLst/>
          </a:prstGeom>
        </p:spPr>
        <p:txBody>
          <a:body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1420111703"/>
      </p:ext>
    </p:extLst>
  </p:cSld>
  <p:clrMapOvr>
    <a:masterClrMapping/>
  </p:clrMapOvr>
  <p:transition spd="med"/>
</p:sldLayout>
</file>

<file path=ppt/slideLayouts/slideLayout664.xml><?xml version="1.0" encoding="utf-8"?>
<p:sldLayout xmlns:a="http://schemas.openxmlformats.org/drawingml/2006/main" xmlns:r="http://schemas.openxmlformats.org/officeDocument/2006/relationships" xmlns:p="http://schemas.openxmlformats.org/presentationml/2006/main" showMasterSp="0" type="tx">
  <p:cSld name="物件">
    <p:spTree>
      <p:nvGrpSpPr>
        <p:cNvPr id="1" name=""/>
        <p:cNvGrpSpPr/>
        <p:nvPr/>
      </p:nvGrpSpPr>
      <p:grpSpPr>
        <a:xfrm>
          <a:off x="0" y="0"/>
          <a:ext cx="0" cy="0"/>
          <a:chOff x="0" y="0"/>
          <a:chExt cx="0" cy="0"/>
        </a:xfrm>
      </p:grpSpPr>
      <p:sp>
        <p:nvSpPr>
          <p:cNvPr id="113" name="內文層級一…"/>
          <p:cNvSpPr txBox="1">
            <a:spLocks noGrp="1"/>
          </p:cNvSpPr>
          <p:nvPr>
            <p:ph type="body" idx="1"/>
          </p:nvPr>
        </p:nvSpPr>
        <p:spPr>
          <a:xfrm>
            <a:off x="457200" y="274994"/>
            <a:ext cx="8229600" cy="5851527"/>
          </a:xfrm>
          <a:prstGeom prst="rect">
            <a:avLst/>
          </a:prstGeom>
        </p:spPr>
        <p:txBody>
          <a:bodyPr/>
          <a:lstStyle/>
          <a:p>
            <a:r>
              <a:t>內文層級一</a:t>
            </a:r>
          </a:p>
          <a:p>
            <a:pPr lvl="1"/>
            <a:r>
              <a:t>內文層級二</a:t>
            </a:r>
          </a:p>
          <a:p>
            <a:pPr lvl="2"/>
            <a:r>
              <a:t>內文層級三</a:t>
            </a:r>
          </a:p>
          <a:p>
            <a:pPr lvl="3"/>
            <a:r>
              <a:t>內文層級四</a:t>
            </a:r>
          </a:p>
          <a:p>
            <a:pPr lvl="4"/>
            <a:r>
              <a:t>內文層級五</a:t>
            </a:r>
          </a:p>
        </p:txBody>
      </p:sp>
      <p:sp>
        <p:nvSpPr>
          <p:cNvPr id="114" name="幻燈片編號"/>
          <p:cNvSpPr txBox="1">
            <a:spLocks noGrp="1"/>
          </p:cNvSpPr>
          <p:nvPr>
            <p:ph type="sldNum" sz="quarter" idx="2"/>
          </p:nvPr>
        </p:nvSpPr>
        <p:spPr>
          <a:xfrm>
            <a:off x="6278746" y="6217881"/>
            <a:ext cx="275071" cy="276995"/>
          </a:xfrm>
          <a:prstGeom prst="rect">
            <a:avLst/>
          </a:prstGeom>
        </p:spPr>
        <p:txBody>
          <a:body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2135382327"/>
      </p:ext>
    </p:extLst>
  </p:cSld>
  <p:clrMapOvr>
    <a:masterClrMapping/>
  </p:clrMapOvr>
  <p:transition spd="med"/>
</p:sldLayout>
</file>

<file path=ppt/slideLayouts/slideLayout665.xml><?xml version="1.0" encoding="utf-8"?>
<p:sldLayout xmlns:a="http://schemas.openxmlformats.org/drawingml/2006/main" xmlns:r="http://schemas.openxmlformats.org/officeDocument/2006/relationships" xmlns:p="http://schemas.openxmlformats.org/presentationml/2006/main" showMasterSp="0" type="tx">
  <p:cSld name="標題及表格">
    <p:spTree>
      <p:nvGrpSpPr>
        <p:cNvPr id="1" name=""/>
        <p:cNvGrpSpPr/>
        <p:nvPr/>
      </p:nvGrpSpPr>
      <p:grpSpPr>
        <a:xfrm>
          <a:off x="0" y="0"/>
          <a:ext cx="0" cy="0"/>
          <a:chOff x="0" y="0"/>
          <a:chExt cx="0" cy="0"/>
        </a:xfrm>
      </p:grpSpPr>
      <p:sp>
        <p:nvSpPr>
          <p:cNvPr id="121" name="大標題文字"/>
          <p:cNvSpPr txBox="1">
            <a:spLocks noGrp="1"/>
          </p:cNvSpPr>
          <p:nvPr>
            <p:ph type="title"/>
          </p:nvPr>
        </p:nvSpPr>
        <p:spPr>
          <a:xfrm>
            <a:off x="457200" y="275005"/>
            <a:ext cx="8229600" cy="1143001"/>
          </a:xfrm>
          <a:prstGeom prst="rect">
            <a:avLst/>
          </a:prstGeom>
        </p:spPr>
        <p:txBody>
          <a:bodyPr/>
          <a:lstStyle>
            <a:lvl1pPr>
              <a:defRPr sz="4400" b="0">
                <a:solidFill>
                  <a:srgbClr val="000000"/>
                </a:solidFill>
              </a:defRPr>
            </a:lvl1pPr>
          </a:lstStyle>
          <a:p>
            <a:r>
              <a:t>大標題文字</a:t>
            </a:r>
          </a:p>
        </p:txBody>
      </p:sp>
      <p:sp>
        <p:nvSpPr>
          <p:cNvPr id="122" name="幻燈片編號"/>
          <p:cNvSpPr txBox="1">
            <a:spLocks noGrp="1"/>
          </p:cNvSpPr>
          <p:nvPr>
            <p:ph type="sldNum" sz="quarter" idx="2"/>
          </p:nvPr>
        </p:nvSpPr>
        <p:spPr>
          <a:xfrm>
            <a:off x="6278746" y="6217881"/>
            <a:ext cx="275071" cy="276995"/>
          </a:xfrm>
          <a:prstGeom prst="rect">
            <a:avLst/>
          </a:prstGeom>
        </p:spPr>
        <p:txBody>
          <a:body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197481289"/>
      </p:ext>
    </p:extLst>
  </p:cSld>
  <p:clrMapOvr>
    <a:masterClrMapping/>
  </p:clrMapOvr>
  <p:transition spd="med"/>
</p:sldLayout>
</file>

<file path=ppt/slideLayouts/slideLayout666.xml><?xml version="1.0" encoding="utf-8"?>
<p:sldLayout xmlns:a="http://schemas.openxmlformats.org/drawingml/2006/main" xmlns:r="http://schemas.openxmlformats.org/officeDocument/2006/relationships" xmlns:p="http://schemas.openxmlformats.org/presentationml/2006/main" showMasterSp="0" type="tx">
  <p:cSld name="標題，兩項物件及文字">
    <p:spTree>
      <p:nvGrpSpPr>
        <p:cNvPr id="1" name=""/>
        <p:cNvGrpSpPr/>
        <p:nvPr/>
      </p:nvGrpSpPr>
      <p:grpSpPr>
        <a:xfrm>
          <a:off x="0" y="0"/>
          <a:ext cx="0" cy="0"/>
          <a:chOff x="0" y="0"/>
          <a:chExt cx="0" cy="0"/>
        </a:xfrm>
      </p:grpSpPr>
      <p:sp>
        <p:nvSpPr>
          <p:cNvPr id="129" name="大標題文字"/>
          <p:cNvSpPr txBox="1">
            <a:spLocks noGrp="1"/>
          </p:cNvSpPr>
          <p:nvPr>
            <p:ph type="title"/>
          </p:nvPr>
        </p:nvSpPr>
        <p:spPr>
          <a:xfrm>
            <a:off x="457200" y="275005"/>
            <a:ext cx="8229600" cy="1143001"/>
          </a:xfrm>
          <a:prstGeom prst="rect">
            <a:avLst/>
          </a:prstGeom>
        </p:spPr>
        <p:txBody>
          <a:bodyPr/>
          <a:lstStyle>
            <a:lvl1pPr>
              <a:defRPr sz="4400" b="0">
                <a:solidFill>
                  <a:srgbClr val="000000"/>
                </a:solidFill>
                <a:latin typeface="Times New Roman"/>
                <a:ea typeface="Times New Roman"/>
                <a:cs typeface="Times New Roman"/>
                <a:sym typeface="Times New Roman"/>
              </a:defRPr>
            </a:lvl1pPr>
          </a:lstStyle>
          <a:p>
            <a:r>
              <a:t>大標題文字</a:t>
            </a:r>
          </a:p>
        </p:txBody>
      </p:sp>
      <p:sp>
        <p:nvSpPr>
          <p:cNvPr id="130" name="內文層級一…"/>
          <p:cNvSpPr txBox="1">
            <a:spLocks noGrp="1"/>
          </p:cNvSpPr>
          <p:nvPr>
            <p:ph type="body" sz="quarter" idx="1"/>
          </p:nvPr>
        </p:nvSpPr>
        <p:spPr>
          <a:xfrm>
            <a:off x="457200" y="1600614"/>
            <a:ext cx="4038600" cy="2185991"/>
          </a:xfrm>
          <a:prstGeom prst="rect">
            <a:avLst/>
          </a:prstGeom>
        </p:spPr>
        <p:txBody>
          <a:bodyPr/>
          <a:lstStyle>
            <a:lvl1pPr>
              <a:defRPr>
                <a:latin typeface="Times New Roman"/>
                <a:ea typeface="Times New Roman"/>
                <a:cs typeface="Times New Roman"/>
                <a:sym typeface="Times New Roman"/>
              </a:defRPr>
            </a:lvl1pPr>
            <a:lvl2pPr>
              <a:defRPr>
                <a:latin typeface="Times New Roman"/>
                <a:ea typeface="Times New Roman"/>
                <a:cs typeface="Times New Roman"/>
                <a:sym typeface="Times New Roman"/>
              </a:defRPr>
            </a:lvl2pPr>
            <a:lvl3pPr>
              <a:defRPr>
                <a:latin typeface="Times New Roman"/>
                <a:ea typeface="Times New Roman"/>
                <a:cs typeface="Times New Roman"/>
                <a:sym typeface="Times New Roman"/>
              </a:defRPr>
            </a:lvl3pPr>
            <a:lvl4pPr>
              <a:defRPr>
                <a:latin typeface="Times New Roman"/>
                <a:ea typeface="Times New Roman"/>
                <a:cs typeface="Times New Roman"/>
                <a:sym typeface="Times New Roman"/>
              </a:defRPr>
            </a:lvl4pPr>
            <a:lvl5pPr>
              <a:defRPr>
                <a:latin typeface="Times New Roman"/>
                <a:ea typeface="Times New Roman"/>
                <a:cs typeface="Times New Roman"/>
                <a:sym typeface="Times New Roman"/>
              </a:defRPr>
            </a:lvl5pPr>
          </a:lstStyle>
          <a:p>
            <a:r>
              <a:t>內文層級一</a:t>
            </a:r>
          </a:p>
          <a:p>
            <a:pPr lvl="1"/>
            <a:r>
              <a:t>內文層級二</a:t>
            </a:r>
          </a:p>
          <a:p>
            <a:pPr lvl="2"/>
            <a:r>
              <a:t>內文層級三</a:t>
            </a:r>
          </a:p>
          <a:p>
            <a:pPr lvl="3"/>
            <a:r>
              <a:t>內文層級四</a:t>
            </a:r>
          </a:p>
          <a:p>
            <a:pPr lvl="4"/>
            <a:r>
              <a:t>內文層級五</a:t>
            </a:r>
          </a:p>
        </p:txBody>
      </p:sp>
      <p:sp>
        <p:nvSpPr>
          <p:cNvPr id="131" name="文字版面配置區 4"/>
          <p:cNvSpPr>
            <a:spLocks noGrp="1"/>
          </p:cNvSpPr>
          <p:nvPr>
            <p:ph type="body" sz="half" idx="13"/>
          </p:nvPr>
        </p:nvSpPr>
        <p:spPr>
          <a:xfrm>
            <a:off x="4648200" y="1600224"/>
            <a:ext cx="4038600" cy="4525967"/>
          </a:xfrm>
          <a:prstGeom prst="rect">
            <a:avLst/>
          </a:prstGeom>
        </p:spPr>
        <p:txBody>
          <a:bodyPr/>
          <a:lstStyle/>
          <a:p>
            <a:pPr>
              <a:defRPr>
                <a:latin typeface="Times New Roman"/>
                <a:ea typeface="Times New Roman"/>
                <a:cs typeface="Times New Roman"/>
                <a:sym typeface="Times New Roman"/>
              </a:defRPr>
            </a:pPr>
            <a:endParaRPr/>
          </a:p>
        </p:txBody>
      </p:sp>
      <p:sp>
        <p:nvSpPr>
          <p:cNvPr id="132" name="幻燈片編號"/>
          <p:cNvSpPr txBox="1">
            <a:spLocks noGrp="1"/>
          </p:cNvSpPr>
          <p:nvPr>
            <p:ph type="sldNum" sz="quarter" idx="2"/>
          </p:nvPr>
        </p:nvSpPr>
        <p:spPr>
          <a:xfrm>
            <a:off x="6278746" y="6217881"/>
            <a:ext cx="275071" cy="276995"/>
          </a:xfrm>
          <a:prstGeom prst="rect">
            <a:avLst/>
          </a:prstGeom>
        </p:spPr>
        <p:txBody>
          <a:body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2040959011"/>
      </p:ext>
    </p:extLst>
  </p:cSld>
  <p:clrMapOvr>
    <a:masterClrMapping/>
  </p:clrMapOvr>
  <p:transition spd="med"/>
</p:sldLayout>
</file>

<file path=ppt/slideLayouts/slideLayout667.xml><?xml version="1.0" encoding="utf-8"?>
<p:sldLayout xmlns:a="http://schemas.openxmlformats.org/drawingml/2006/main" xmlns:r="http://schemas.openxmlformats.org/officeDocument/2006/relationships" xmlns:p="http://schemas.openxmlformats.org/presentationml/2006/main" showMasterSp="0" type="tx">
  <p:cSld name="標題，1 個大物件與 2 個小物件">
    <p:spTree>
      <p:nvGrpSpPr>
        <p:cNvPr id="1" name=""/>
        <p:cNvGrpSpPr/>
        <p:nvPr/>
      </p:nvGrpSpPr>
      <p:grpSpPr>
        <a:xfrm>
          <a:off x="0" y="0"/>
          <a:ext cx="0" cy="0"/>
          <a:chOff x="0" y="0"/>
          <a:chExt cx="0" cy="0"/>
        </a:xfrm>
      </p:grpSpPr>
      <p:sp>
        <p:nvSpPr>
          <p:cNvPr id="139" name="大標題文字"/>
          <p:cNvSpPr txBox="1">
            <a:spLocks noGrp="1"/>
          </p:cNvSpPr>
          <p:nvPr>
            <p:ph type="title"/>
          </p:nvPr>
        </p:nvSpPr>
        <p:spPr>
          <a:xfrm>
            <a:off x="457200" y="275005"/>
            <a:ext cx="8229600" cy="1143001"/>
          </a:xfrm>
          <a:prstGeom prst="rect">
            <a:avLst/>
          </a:prstGeom>
        </p:spPr>
        <p:txBody>
          <a:bodyPr/>
          <a:lstStyle>
            <a:lvl1pPr>
              <a:defRPr sz="4400" b="0">
                <a:solidFill>
                  <a:srgbClr val="000000"/>
                </a:solidFill>
                <a:latin typeface="Times New Roman"/>
                <a:ea typeface="Times New Roman"/>
                <a:cs typeface="Times New Roman"/>
                <a:sym typeface="Times New Roman"/>
              </a:defRPr>
            </a:lvl1pPr>
          </a:lstStyle>
          <a:p>
            <a:r>
              <a:t>大標題文字</a:t>
            </a:r>
          </a:p>
        </p:txBody>
      </p:sp>
      <p:sp>
        <p:nvSpPr>
          <p:cNvPr id="140" name="內文層級一…"/>
          <p:cNvSpPr txBox="1">
            <a:spLocks noGrp="1"/>
          </p:cNvSpPr>
          <p:nvPr>
            <p:ph type="body" sz="half" idx="1"/>
          </p:nvPr>
        </p:nvSpPr>
        <p:spPr>
          <a:xfrm>
            <a:off x="457200" y="1600224"/>
            <a:ext cx="4038600" cy="4525967"/>
          </a:xfrm>
          <a:prstGeom prst="rect">
            <a:avLst/>
          </a:prstGeom>
        </p:spPr>
        <p:txBody>
          <a:bodyPr/>
          <a:lstStyle>
            <a:lvl1pPr>
              <a:defRPr>
                <a:latin typeface="Times New Roman"/>
                <a:ea typeface="Times New Roman"/>
                <a:cs typeface="Times New Roman"/>
                <a:sym typeface="Times New Roman"/>
              </a:defRPr>
            </a:lvl1pPr>
            <a:lvl2pPr>
              <a:defRPr>
                <a:latin typeface="Times New Roman"/>
                <a:ea typeface="Times New Roman"/>
                <a:cs typeface="Times New Roman"/>
                <a:sym typeface="Times New Roman"/>
              </a:defRPr>
            </a:lvl2pPr>
            <a:lvl3pPr>
              <a:defRPr>
                <a:latin typeface="Times New Roman"/>
                <a:ea typeface="Times New Roman"/>
                <a:cs typeface="Times New Roman"/>
                <a:sym typeface="Times New Roman"/>
              </a:defRPr>
            </a:lvl3pPr>
            <a:lvl4pPr>
              <a:defRPr>
                <a:latin typeface="Times New Roman"/>
                <a:ea typeface="Times New Roman"/>
                <a:cs typeface="Times New Roman"/>
                <a:sym typeface="Times New Roman"/>
              </a:defRPr>
            </a:lvl4pPr>
            <a:lvl5pPr>
              <a:defRPr>
                <a:latin typeface="Times New Roman"/>
                <a:ea typeface="Times New Roman"/>
                <a:cs typeface="Times New Roman"/>
                <a:sym typeface="Times New Roman"/>
              </a:defRPr>
            </a:lvl5pPr>
          </a:lstStyle>
          <a:p>
            <a:r>
              <a:t>內文層級一</a:t>
            </a:r>
          </a:p>
          <a:p>
            <a:pPr lvl="1"/>
            <a:r>
              <a:t>內文層級二</a:t>
            </a:r>
          </a:p>
          <a:p>
            <a:pPr lvl="2"/>
            <a:r>
              <a:t>內文層級三</a:t>
            </a:r>
          </a:p>
          <a:p>
            <a:pPr lvl="3"/>
            <a:r>
              <a:t>內文層級四</a:t>
            </a:r>
          </a:p>
          <a:p>
            <a:pPr lvl="4"/>
            <a:r>
              <a:t>內文層級五</a:t>
            </a:r>
          </a:p>
        </p:txBody>
      </p:sp>
      <p:sp>
        <p:nvSpPr>
          <p:cNvPr id="141" name="幻燈片編號"/>
          <p:cNvSpPr txBox="1">
            <a:spLocks noGrp="1"/>
          </p:cNvSpPr>
          <p:nvPr>
            <p:ph type="sldNum" sz="quarter" idx="2"/>
          </p:nvPr>
        </p:nvSpPr>
        <p:spPr>
          <a:xfrm>
            <a:off x="6278746" y="6217881"/>
            <a:ext cx="275071" cy="276995"/>
          </a:xfrm>
          <a:prstGeom prst="rect">
            <a:avLst/>
          </a:prstGeom>
        </p:spPr>
        <p:txBody>
          <a:body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804072511"/>
      </p:ext>
    </p:extLst>
  </p:cSld>
  <p:clrMapOvr>
    <a:masterClrMapping/>
  </p:clrMapOvr>
  <p:transition spd="med"/>
</p:sldLayout>
</file>

<file path=ppt/slideLayouts/slideLayout668.xml><?xml version="1.0" encoding="utf-8"?>
<p:sldLayout xmlns:a="http://schemas.openxmlformats.org/drawingml/2006/main" xmlns:r="http://schemas.openxmlformats.org/officeDocument/2006/relationships" xmlns:p="http://schemas.openxmlformats.org/presentationml/2006/main" showMasterSp="0" type="tx">
  <p:cSld name="1_訊聯">
    <p:spTree>
      <p:nvGrpSpPr>
        <p:cNvPr id="1" name=""/>
        <p:cNvGrpSpPr/>
        <p:nvPr/>
      </p:nvGrpSpPr>
      <p:grpSpPr>
        <a:xfrm>
          <a:off x="0" y="0"/>
          <a:ext cx="0" cy="0"/>
          <a:chOff x="0" y="0"/>
          <a:chExt cx="0" cy="0"/>
        </a:xfrm>
      </p:grpSpPr>
      <p:pic>
        <p:nvPicPr>
          <p:cNvPr id="148" name="Picture 2" descr="Picture 2"/>
          <p:cNvPicPr>
            <a:picLocks noChangeAspect="1"/>
          </p:cNvPicPr>
          <p:nvPr/>
        </p:nvPicPr>
        <p:blipFill>
          <a:blip r:embed="rId2" cstate="print"/>
          <a:stretch>
            <a:fillRect/>
          </a:stretch>
        </p:blipFill>
        <p:spPr>
          <a:xfrm>
            <a:off x="0" y="0"/>
            <a:ext cx="9144000" cy="6858000"/>
          </a:xfrm>
          <a:prstGeom prst="rect">
            <a:avLst/>
          </a:prstGeom>
          <a:ln w="12700">
            <a:miter lim="400000"/>
          </a:ln>
        </p:spPr>
      </p:pic>
      <p:pic>
        <p:nvPicPr>
          <p:cNvPr id="149" name="Picture 3" descr="Picture 3"/>
          <p:cNvPicPr>
            <a:picLocks noChangeAspect="1"/>
          </p:cNvPicPr>
          <p:nvPr/>
        </p:nvPicPr>
        <p:blipFill>
          <a:blip r:embed="rId3" cstate="print"/>
          <a:stretch>
            <a:fillRect/>
          </a:stretch>
        </p:blipFill>
        <p:spPr>
          <a:xfrm>
            <a:off x="467053" y="765177"/>
            <a:ext cx="2089151" cy="584203"/>
          </a:xfrm>
          <a:prstGeom prst="rect">
            <a:avLst/>
          </a:prstGeom>
          <a:ln w="12700">
            <a:miter lim="400000"/>
          </a:ln>
        </p:spPr>
      </p:pic>
      <p:pic>
        <p:nvPicPr>
          <p:cNvPr id="150" name="Picture 4" descr="Picture 4"/>
          <p:cNvPicPr>
            <a:picLocks noChangeAspect="1"/>
          </p:cNvPicPr>
          <p:nvPr/>
        </p:nvPicPr>
        <p:blipFill>
          <a:blip r:embed="rId4" cstate="print"/>
          <a:stretch>
            <a:fillRect/>
          </a:stretch>
        </p:blipFill>
        <p:spPr>
          <a:xfrm>
            <a:off x="5838852" y="31"/>
            <a:ext cx="3305179" cy="3478217"/>
          </a:xfrm>
          <a:prstGeom prst="rect">
            <a:avLst/>
          </a:prstGeom>
          <a:ln w="12700">
            <a:miter lim="400000"/>
          </a:ln>
        </p:spPr>
      </p:pic>
      <p:sp>
        <p:nvSpPr>
          <p:cNvPr id="151" name="大標題文字"/>
          <p:cNvSpPr txBox="1">
            <a:spLocks noGrp="1"/>
          </p:cNvSpPr>
          <p:nvPr>
            <p:ph type="title"/>
          </p:nvPr>
        </p:nvSpPr>
        <p:spPr>
          <a:xfrm>
            <a:off x="685800" y="2130428"/>
            <a:ext cx="7772400" cy="1470029"/>
          </a:xfrm>
          <a:prstGeom prst="rect">
            <a:avLst/>
          </a:prstGeom>
        </p:spPr>
        <p:txBody>
          <a:bodyPr lIns="45718" tIns="45718" rIns="45718" bIns="45718"/>
          <a:lstStyle>
            <a:lvl1pPr>
              <a:defRPr sz="4400" b="0">
                <a:solidFill>
                  <a:srgbClr val="000000"/>
                </a:solidFill>
              </a:defRPr>
            </a:lvl1pPr>
          </a:lstStyle>
          <a:p>
            <a:r>
              <a:t>大標題文字</a:t>
            </a:r>
          </a:p>
        </p:txBody>
      </p:sp>
      <p:sp>
        <p:nvSpPr>
          <p:cNvPr id="152" name="內文層級一…"/>
          <p:cNvSpPr txBox="1">
            <a:spLocks noGrp="1"/>
          </p:cNvSpPr>
          <p:nvPr>
            <p:ph type="body" sz="quarter" idx="1"/>
          </p:nvPr>
        </p:nvSpPr>
        <p:spPr>
          <a:xfrm>
            <a:off x="1371600" y="3886200"/>
            <a:ext cx="6400800" cy="1752600"/>
          </a:xfrm>
          <a:prstGeom prst="rect">
            <a:avLst/>
          </a:prstGeom>
        </p:spPr>
        <p:txBody>
          <a:bodyPr lIns="45718" tIns="45718" rIns="45718" bIns="45718"/>
          <a:lstStyle>
            <a:lvl1pPr marL="0" indent="0" algn="ctr">
              <a:buClrTx/>
              <a:buSzTx/>
              <a:buNone/>
            </a:lvl1pPr>
            <a:lvl2pPr marL="0" indent="0" algn="ctr">
              <a:buClrTx/>
              <a:buSzTx/>
              <a:buNone/>
            </a:lvl2pPr>
            <a:lvl3pPr marL="0" indent="0" algn="ctr">
              <a:buClrTx/>
              <a:buSzTx/>
              <a:buNone/>
            </a:lvl3pPr>
            <a:lvl4pPr marL="0" indent="0" algn="ctr">
              <a:buClrTx/>
              <a:buSzTx/>
              <a:buNone/>
            </a:lvl4pPr>
            <a:lvl5pPr marL="0" indent="0" algn="ctr">
              <a:buClrTx/>
              <a:buSzTx/>
              <a:buNone/>
            </a:lvl5pPr>
          </a:lstStyle>
          <a:p>
            <a:r>
              <a:t>內文層級一</a:t>
            </a:r>
          </a:p>
          <a:p>
            <a:pPr lvl="1"/>
            <a:r>
              <a:t>內文層級二</a:t>
            </a:r>
          </a:p>
          <a:p>
            <a:pPr lvl="2"/>
            <a:r>
              <a:t>內文層級三</a:t>
            </a:r>
          </a:p>
          <a:p>
            <a:pPr lvl="3"/>
            <a:r>
              <a:t>內文層級四</a:t>
            </a:r>
          </a:p>
          <a:p>
            <a:pPr lvl="4"/>
            <a:r>
              <a:t>內文層級五</a:t>
            </a:r>
          </a:p>
        </p:txBody>
      </p:sp>
      <p:sp>
        <p:nvSpPr>
          <p:cNvPr id="153" name="幻燈片編號"/>
          <p:cNvSpPr txBox="1">
            <a:spLocks noGrp="1"/>
          </p:cNvSpPr>
          <p:nvPr>
            <p:ph type="sldNum" sz="quarter" idx="2"/>
          </p:nvPr>
        </p:nvSpPr>
        <p:spPr>
          <a:xfrm>
            <a:off x="6278746" y="6217913"/>
            <a:ext cx="275071" cy="276995"/>
          </a:xfrm>
          <a:prstGeom prst="rect">
            <a:avLst/>
          </a:prstGeom>
        </p:spPr>
        <p:txBody>
          <a:bodyPr lIns="45718" tIns="45718" rIns="45718" bIns="45718"/>
          <a:lstStyle>
            <a:lvl1pPr>
              <a:defRPr>
                <a:latin typeface="+mn-lt"/>
                <a:ea typeface="+mn-ea"/>
                <a:cs typeface="+mn-cs"/>
                <a:sym typeface="Calibri"/>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106370778"/>
      </p:ext>
    </p:extLst>
  </p:cSld>
  <p:clrMapOvr>
    <a:masterClrMapping/>
  </p:clrMapOvr>
  <p:transition spd="med"/>
</p:sldLayout>
</file>

<file path=ppt/slideLayouts/slideLayout669.xml><?xml version="1.0" encoding="utf-8"?>
<p:sldLayout xmlns:a="http://schemas.openxmlformats.org/drawingml/2006/main" xmlns:r="http://schemas.openxmlformats.org/officeDocument/2006/relationships" xmlns:p="http://schemas.openxmlformats.org/presentationml/2006/main" showMasterSp="0" type="tx">
  <p:cSld name="標題及物件">
    <p:spTree>
      <p:nvGrpSpPr>
        <p:cNvPr id="1" name=""/>
        <p:cNvGrpSpPr/>
        <p:nvPr/>
      </p:nvGrpSpPr>
      <p:grpSpPr>
        <a:xfrm>
          <a:off x="0" y="0"/>
          <a:ext cx="0" cy="0"/>
          <a:chOff x="0" y="0"/>
          <a:chExt cx="0" cy="0"/>
        </a:xfrm>
      </p:grpSpPr>
      <p:sp>
        <p:nvSpPr>
          <p:cNvPr id="160" name="大標題文字"/>
          <p:cNvSpPr txBox="1">
            <a:spLocks noGrp="1"/>
          </p:cNvSpPr>
          <p:nvPr>
            <p:ph type="title"/>
          </p:nvPr>
        </p:nvSpPr>
        <p:spPr>
          <a:xfrm>
            <a:off x="457200" y="274641"/>
            <a:ext cx="8229600" cy="778099"/>
          </a:xfrm>
          <a:prstGeom prst="rect">
            <a:avLst/>
          </a:prstGeom>
        </p:spPr>
        <p:txBody>
          <a:bodyPr lIns="45718" tIns="45718" rIns="45718" bIns="45718"/>
          <a:lstStyle/>
          <a:p>
            <a:r>
              <a:t>大標題文字</a:t>
            </a:r>
          </a:p>
        </p:txBody>
      </p:sp>
      <p:sp>
        <p:nvSpPr>
          <p:cNvPr id="161" name="內文層級一…"/>
          <p:cNvSpPr txBox="1">
            <a:spLocks noGrp="1"/>
          </p:cNvSpPr>
          <p:nvPr>
            <p:ph type="body" idx="1"/>
          </p:nvPr>
        </p:nvSpPr>
        <p:spPr>
          <a:xfrm>
            <a:off x="457200" y="1600200"/>
            <a:ext cx="8229600" cy="4525968"/>
          </a:xfrm>
          <a:prstGeom prst="rect">
            <a:avLst/>
          </a:prstGeom>
        </p:spPr>
        <p:txBody>
          <a:bodyPr lIns="45718" tIns="45718" rIns="45718" bIns="45718"/>
          <a:lstStyle>
            <a:lvl2pPr marL="774771" indent="-322971"/>
          </a:lstStyle>
          <a:p>
            <a:r>
              <a:t>內文層級一</a:t>
            </a:r>
          </a:p>
          <a:p>
            <a:pPr lvl="1"/>
            <a:r>
              <a:t>內文層級二</a:t>
            </a:r>
          </a:p>
          <a:p>
            <a:pPr lvl="2"/>
            <a:r>
              <a:t>內文層級三</a:t>
            </a:r>
          </a:p>
          <a:p>
            <a:pPr lvl="3"/>
            <a:r>
              <a:t>內文層級四</a:t>
            </a:r>
          </a:p>
          <a:p>
            <a:pPr lvl="4"/>
            <a:r>
              <a:t>內文層級五</a:t>
            </a:r>
          </a:p>
        </p:txBody>
      </p:sp>
      <p:sp>
        <p:nvSpPr>
          <p:cNvPr id="162" name="幻燈片編號"/>
          <p:cNvSpPr txBox="1">
            <a:spLocks noGrp="1"/>
          </p:cNvSpPr>
          <p:nvPr>
            <p:ph type="sldNum" sz="quarter" idx="2"/>
          </p:nvPr>
        </p:nvSpPr>
        <p:spPr>
          <a:xfrm>
            <a:off x="6278746" y="6217913"/>
            <a:ext cx="275071" cy="276995"/>
          </a:xfrm>
          <a:prstGeom prst="rect">
            <a:avLst/>
          </a:prstGeom>
        </p:spPr>
        <p:txBody>
          <a:bodyPr lIns="45718" tIns="45718" rIns="45718" bIns="45718"/>
          <a:lstStyle>
            <a:lvl1pPr>
              <a:defRPr>
                <a:latin typeface="+mn-lt"/>
                <a:ea typeface="+mn-ea"/>
                <a:cs typeface="+mn-cs"/>
                <a:sym typeface="Calibri"/>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2674065479"/>
      </p:ext>
    </p:extLst>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8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1115616" y="274638"/>
            <a:ext cx="7776864" cy="994122"/>
          </a:xfrm>
        </p:spPr>
        <p:txBody>
          <a:bodyPr/>
          <a:lstStyle/>
          <a:p>
            <a:r>
              <a:rPr lang="zh-TW" altLang="en-US" dirty="0" smtClean="0"/>
              <a:t>按一下以編輯母片標題樣式</a:t>
            </a:r>
            <a:endParaRPr lang="zh-TW" altLang="en-US" dirty="0"/>
          </a:p>
        </p:txBody>
      </p:sp>
      <p:sp>
        <p:nvSpPr>
          <p:cNvPr id="7" name="內容版面配置區 6"/>
          <p:cNvSpPr>
            <a:spLocks noGrp="1"/>
          </p:cNvSpPr>
          <p:nvPr>
            <p:ph sz="quarter" idx="13"/>
          </p:nvPr>
        </p:nvSpPr>
        <p:spPr>
          <a:xfrm>
            <a:off x="1116013" y="1412875"/>
            <a:ext cx="7777162" cy="4824413"/>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8E2EC253-A4E5-4084-B2D4-3D76FA1AB25D}" type="datetime1">
              <a:rPr lang="zh-TW" altLang="en-US"/>
              <a:pPr>
                <a:defRPr/>
              </a:pPr>
              <a:t>2022/03/09</a:t>
            </a:fld>
            <a:endParaRPr lang="zh-TW" altLang="en-US" dirty="0"/>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29275A9C-D2E3-474A-9D90-638E01C13305}" type="slidenum">
              <a:rPr lang="zh-TW" altLang="en-US"/>
              <a:pPr>
                <a:defRPr/>
              </a:pPr>
              <a:t>‹#›</a:t>
            </a:fld>
            <a:endParaRPr lang="zh-TW" altLang="en-US"/>
          </a:p>
        </p:txBody>
      </p:sp>
    </p:spTree>
    <p:extLst>
      <p:ext uri="{BB962C8B-B14F-4D97-AF65-F5344CB8AC3E}">
        <p14:creationId xmlns:p14="http://schemas.microsoft.com/office/powerpoint/2010/main" val="1770649998"/>
      </p:ext>
    </p:extLst>
  </p:cSld>
  <p:clrMapOvr>
    <a:masterClrMapping/>
  </p:clrMapOvr>
</p:sldLayout>
</file>

<file path=ppt/slideLayouts/slideLayout670.xml><?xml version="1.0" encoding="utf-8"?>
<p:sldLayout xmlns:a="http://schemas.openxmlformats.org/drawingml/2006/main" xmlns:r="http://schemas.openxmlformats.org/officeDocument/2006/relationships" xmlns:p="http://schemas.openxmlformats.org/presentationml/2006/main" showMasterSp="0" type="tx">
  <p:cSld name="區段標題">
    <p:spTree>
      <p:nvGrpSpPr>
        <p:cNvPr id="1" name=""/>
        <p:cNvGrpSpPr/>
        <p:nvPr/>
      </p:nvGrpSpPr>
      <p:grpSpPr>
        <a:xfrm>
          <a:off x="0" y="0"/>
          <a:ext cx="0" cy="0"/>
          <a:chOff x="0" y="0"/>
          <a:chExt cx="0" cy="0"/>
        </a:xfrm>
      </p:grpSpPr>
      <p:sp>
        <p:nvSpPr>
          <p:cNvPr id="169" name="大標題文字"/>
          <p:cNvSpPr txBox="1">
            <a:spLocks noGrp="1"/>
          </p:cNvSpPr>
          <p:nvPr>
            <p:ph type="title"/>
          </p:nvPr>
        </p:nvSpPr>
        <p:spPr>
          <a:xfrm>
            <a:off x="722395" y="4407539"/>
            <a:ext cx="7772401" cy="1362079"/>
          </a:xfrm>
          <a:prstGeom prst="rect">
            <a:avLst/>
          </a:prstGeom>
        </p:spPr>
        <p:txBody>
          <a:bodyPr lIns="45718" tIns="45718" rIns="45718" bIns="45718"/>
          <a:lstStyle>
            <a:lvl1pPr>
              <a:defRPr sz="4000" cap="all">
                <a:solidFill>
                  <a:srgbClr val="000000"/>
                </a:solidFill>
              </a:defRPr>
            </a:lvl1pPr>
          </a:lstStyle>
          <a:p>
            <a:r>
              <a:t>大標題文字</a:t>
            </a:r>
          </a:p>
        </p:txBody>
      </p:sp>
      <p:sp>
        <p:nvSpPr>
          <p:cNvPr id="170" name="內文層級一…"/>
          <p:cNvSpPr txBox="1">
            <a:spLocks noGrp="1"/>
          </p:cNvSpPr>
          <p:nvPr>
            <p:ph type="body" sz="quarter" idx="1"/>
          </p:nvPr>
        </p:nvSpPr>
        <p:spPr>
          <a:xfrm>
            <a:off x="722395" y="2906740"/>
            <a:ext cx="7772401" cy="1500191"/>
          </a:xfrm>
          <a:prstGeom prst="rect">
            <a:avLst/>
          </a:prstGeom>
        </p:spPr>
        <p:txBody>
          <a:bodyPr lIns="45718" tIns="45718" rIns="45718" bIns="45718" anchor="b"/>
          <a:lstStyle>
            <a:lvl1pPr marL="0" indent="0">
              <a:spcBef>
                <a:spcPts val="400"/>
              </a:spcBef>
              <a:buClrTx/>
              <a:buSzTx/>
              <a:buNone/>
              <a:defRPr sz="2000"/>
            </a:lvl1pPr>
            <a:lvl2pPr marL="0" indent="0">
              <a:spcBef>
                <a:spcPts val="400"/>
              </a:spcBef>
              <a:buClrTx/>
              <a:buSzTx/>
              <a:buNone/>
              <a:defRPr sz="2000"/>
            </a:lvl2pPr>
            <a:lvl3pPr marL="0" indent="0">
              <a:spcBef>
                <a:spcPts val="400"/>
              </a:spcBef>
              <a:buClrTx/>
              <a:buSzTx/>
              <a:buNone/>
              <a:defRPr sz="2000"/>
            </a:lvl3pPr>
            <a:lvl4pPr marL="0" indent="0">
              <a:spcBef>
                <a:spcPts val="400"/>
              </a:spcBef>
              <a:buClrTx/>
              <a:buSzTx/>
              <a:buNone/>
              <a:defRPr sz="2000"/>
            </a:lvl4pPr>
            <a:lvl5pPr marL="0" indent="0">
              <a:spcBef>
                <a:spcPts val="400"/>
              </a:spcBef>
              <a:buClrTx/>
              <a:buSzTx/>
              <a:buNone/>
              <a:defRPr sz="2000"/>
            </a:lvl5pPr>
          </a:lstStyle>
          <a:p>
            <a:r>
              <a:t>內文層級一</a:t>
            </a:r>
          </a:p>
          <a:p>
            <a:pPr lvl="1"/>
            <a:r>
              <a:t>內文層級二</a:t>
            </a:r>
          </a:p>
          <a:p>
            <a:pPr lvl="2"/>
            <a:r>
              <a:t>內文層級三</a:t>
            </a:r>
          </a:p>
          <a:p>
            <a:pPr lvl="3"/>
            <a:r>
              <a:t>內文層級四</a:t>
            </a:r>
          </a:p>
          <a:p>
            <a:pPr lvl="4"/>
            <a:r>
              <a:t>內文層級五</a:t>
            </a:r>
          </a:p>
        </p:txBody>
      </p:sp>
      <p:sp>
        <p:nvSpPr>
          <p:cNvPr id="171" name="幻燈片編號"/>
          <p:cNvSpPr txBox="1">
            <a:spLocks noGrp="1"/>
          </p:cNvSpPr>
          <p:nvPr>
            <p:ph type="sldNum" sz="quarter" idx="2"/>
          </p:nvPr>
        </p:nvSpPr>
        <p:spPr>
          <a:xfrm>
            <a:off x="6278746" y="6217913"/>
            <a:ext cx="275071" cy="276995"/>
          </a:xfrm>
          <a:prstGeom prst="rect">
            <a:avLst/>
          </a:prstGeom>
        </p:spPr>
        <p:txBody>
          <a:bodyPr lIns="45718" tIns="45718" rIns="45718" bIns="45718"/>
          <a:lstStyle>
            <a:lvl1pPr>
              <a:defRPr>
                <a:latin typeface="+mn-lt"/>
                <a:ea typeface="+mn-ea"/>
                <a:cs typeface="+mn-cs"/>
                <a:sym typeface="Calibri"/>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591222268"/>
      </p:ext>
    </p:extLst>
  </p:cSld>
  <p:clrMapOvr>
    <a:masterClrMapping/>
  </p:clrMapOvr>
  <p:transition spd="med"/>
</p:sldLayout>
</file>

<file path=ppt/slideLayouts/slideLayout671.xml><?xml version="1.0" encoding="utf-8"?>
<p:sldLayout xmlns:a="http://schemas.openxmlformats.org/drawingml/2006/main" xmlns:r="http://schemas.openxmlformats.org/officeDocument/2006/relationships" xmlns:p="http://schemas.openxmlformats.org/presentationml/2006/main" showMasterSp="0" type="tx">
  <p:cSld name="區段標題 0">
    <p:spTree>
      <p:nvGrpSpPr>
        <p:cNvPr id="1" name=""/>
        <p:cNvGrpSpPr/>
        <p:nvPr/>
      </p:nvGrpSpPr>
      <p:grpSpPr>
        <a:xfrm>
          <a:off x="0" y="0"/>
          <a:ext cx="0" cy="0"/>
          <a:chOff x="0" y="0"/>
          <a:chExt cx="0" cy="0"/>
        </a:xfrm>
      </p:grpSpPr>
      <p:sp>
        <p:nvSpPr>
          <p:cNvPr id="178" name="大標題文字"/>
          <p:cNvSpPr txBox="1">
            <a:spLocks noGrp="1"/>
          </p:cNvSpPr>
          <p:nvPr>
            <p:ph type="title"/>
          </p:nvPr>
        </p:nvSpPr>
        <p:spPr>
          <a:xfrm>
            <a:off x="722395" y="4407539"/>
            <a:ext cx="7772401" cy="1362079"/>
          </a:xfrm>
          <a:prstGeom prst="rect">
            <a:avLst/>
          </a:prstGeom>
        </p:spPr>
        <p:txBody>
          <a:bodyPr lIns="45718" tIns="45718" rIns="45718" bIns="45718"/>
          <a:lstStyle>
            <a:lvl1pPr>
              <a:defRPr sz="4000" cap="all">
                <a:solidFill>
                  <a:srgbClr val="000000"/>
                </a:solidFill>
              </a:defRPr>
            </a:lvl1pPr>
          </a:lstStyle>
          <a:p>
            <a:r>
              <a:t>大標題文字</a:t>
            </a:r>
          </a:p>
        </p:txBody>
      </p:sp>
      <p:sp>
        <p:nvSpPr>
          <p:cNvPr id="179" name="內文層級一…"/>
          <p:cNvSpPr txBox="1">
            <a:spLocks noGrp="1"/>
          </p:cNvSpPr>
          <p:nvPr>
            <p:ph type="body" sz="quarter" idx="1"/>
          </p:nvPr>
        </p:nvSpPr>
        <p:spPr>
          <a:xfrm>
            <a:off x="722395" y="2906740"/>
            <a:ext cx="7772401" cy="1500191"/>
          </a:xfrm>
          <a:prstGeom prst="rect">
            <a:avLst/>
          </a:prstGeom>
        </p:spPr>
        <p:txBody>
          <a:bodyPr lIns="45718" tIns="45718" rIns="45718" bIns="45718" anchor="b"/>
          <a:lstStyle>
            <a:lvl1pPr marL="0" indent="0">
              <a:spcBef>
                <a:spcPts val="400"/>
              </a:spcBef>
              <a:buClrTx/>
              <a:buSzTx/>
              <a:buNone/>
              <a:defRPr sz="2000"/>
            </a:lvl1pPr>
            <a:lvl2pPr marL="0" indent="0">
              <a:spcBef>
                <a:spcPts val="400"/>
              </a:spcBef>
              <a:buClrTx/>
              <a:buSzTx/>
              <a:buNone/>
              <a:defRPr sz="2000"/>
            </a:lvl2pPr>
            <a:lvl3pPr marL="0" indent="0">
              <a:spcBef>
                <a:spcPts val="400"/>
              </a:spcBef>
              <a:buClrTx/>
              <a:buSzTx/>
              <a:buNone/>
              <a:defRPr sz="2000"/>
            </a:lvl3pPr>
            <a:lvl4pPr marL="0" indent="0">
              <a:spcBef>
                <a:spcPts val="400"/>
              </a:spcBef>
              <a:buClrTx/>
              <a:buSzTx/>
              <a:buNone/>
              <a:defRPr sz="2000"/>
            </a:lvl4pPr>
            <a:lvl5pPr marL="0" indent="0">
              <a:spcBef>
                <a:spcPts val="400"/>
              </a:spcBef>
              <a:buClrTx/>
              <a:buSzTx/>
              <a:buNone/>
              <a:defRPr sz="2000"/>
            </a:lvl5pPr>
          </a:lstStyle>
          <a:p>
            <a:r>
              <a:t>內文層級一</a:t>
            </a:r>
          </a:p>
          <a:p>
            <a:pPr lvl="1"/>
            <a:r>
              <a:t>內文層級二</a:t>
            </a:r>
          </a:p>
          <a:p>
            <a:pPr lvl="2"/>
            <a:r>
              <a:t>內文層級三</a:t>
            </a:r>
          </a:p>
          <a:p>
            <a:pPr lvl="3"/>
            <a:r>
              <a:t>內文層級四</a:t>
            </a:r>
          </a:p>
          <a:p>
            <a:pPr lvl="4"/>
            <a:r>
              <a:t>內文層級五</a:t>
            </a:r>
          </a:p>
        </p:txBody>
      </p:sp>
      <p:sp>
        <p:nvSpPr>
          <p:cNvPr id="180" name="幻燈片編號"/>
          <p:cNvSpPr txBox="1">
            <a:spLocks noGrp="1"/>
          </p:cNvSpPr>
          <p:nvPr>
            <p:ph type="sldNum" sz="quarter" idx="2"/>
          </p:nvPr>
        </p:nvSpPr>
        <p:spPr>
          <a:xfrm>
            <a:off x="6278746" y="6217913"/>
            <a:ext cx="275071" cy="276995"/>
          </a:xfrm>
          <a:prstGeom prst="rect">
            <a:avLst/>
          </a:prstGeom>
        </p:spPr>
        <p:txBody>
          <a:bodyPr lIns="45718" tIns="45718" rIns="45718" bIns="45718"/>
          <a:lstStyle>
            <a:lvl1pPr>
              <a:defRPr>
                <a:latin typeface="+mn-lt"/>
                <a:ea typeface="+mn-ea"/>
                <a:cs typeface="+mn-cs"/>
                <a:sym typeface="Calibri"/>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1766022011"/>
      </p:ext>
    </p:extLst>
  </p:cSld>
  <p:clrMapOvr>
    <a:masterClrMapping/>
  </p:clrMapOvr>
  <p:transition spd="med"/>
</p:sldLayout>
</file>

<file path=ppt/slideLayouts/slideLayout672.xml><?xml version="1.0" encoding="utf-8"?>
<p:sldLayout xmlns:a="http://schemas.openxmlformats.org/drawingml/2006/main" xmlns:r="http://schemas.openxmlformats.org/officeDocument/2006/relationships" xmlns:p="http://schemas.openxmlformats.org/presentationml/2006/main" showMasterSp="0" type="tx">
  <p:cSld name="1_兩項物件">
    <p:spTree>
      <p:nvGrpSpPr>
        <p:cNvPr id="1" name=""/>
        <p:cNvGrpSpPr/>
        <p:nvPr/>
      </p:nvGrpSpPr>
      <p:grpSpPr>
        <a:xfrm>
          <a:off x="0" y="0"/>
          <a:ext cx="0" cy="0"/>
          <a:chOff x="0" y="0"/>
          <a:chExt cx="0" cy="0"/>
        </a:xfrm>
      </p:grpSpPr>
      <p:sp>
        <p:nvSpPr>
          <p:cNvPr id="187" name="大標題文字"/>
          <p:cNvSpPr txBox="1">
            <a:spLocks noGrp="1"/>
          </p:cNvSpPr>
          <p:nvPr>
            <p:ph type="title"/>
          </p:nvPr>
        </p:nvSpPr>
        <p:spPr>
          <a:xfrm>
            <a:off x="457200" y="275005"/>
            <a:ext cx="8229600" cy="1143001"/>
          </a:xfrm>
          <a:prstGeom prst="rect">
            <a:avLst/>
          </a:prstGeom>
        </p:spPr>
        <p:txBody>
          <a:bodyPr lIns="45718" tIns="45718" rIns="45718" bIns="45718"/>
          <a:lstStyle>
            <a:lvl1pPr>
              <a:defRPr sz="4400" b="0">
                <a:solidFill>
                  <a:srgbClr val="000000"/>
                </a:solidFill>
                <a:latin typeface="Times New Roman"/>
                <a:ea typeface="Times New Roman"/>
                <a:cs typeface="Times New Roman"/>
                <a:sym typeface="Times New Roman"/>
              </a:defRPr>
            </a:lvl1pPr>
          </a:lstStyle>
          <a:p>
            <a:r>
              <a:t>大標題文字</a:t>
            </a:r>
          </a:p>
        </p:txBody>
      </p:sp>
      <p:sp>
        <p:nvSpPr>
          <p:cNvPr id="188" name="內文層級一…"/>
          <p:cNvSpPr txBox="1">
            <a:spLocks noGrp="1"/>
          </p:cNvSpPr>
          <p:nvPr>
            <p:ph type="body" sz="half" idx="1"/>
          </p:nvPr>
        </p:nvSpPr>
        <p:spPr>
          <a:xfrm>
            <a:off x="457200" y="1600200"/>
            <a:ext cx="4038600" cy="4525968"/>
          </a:xfrm>
          <a:prstGeom prst="rect">
            <a:avLst/>
          </a:prstGeom>
        </p:spPr>
        <p:txBody>
          <a:bodyPr lIns="45718" tIns="45718" rIns="45718" bIns="45718"/>
          <a:lstStyle>
            <a:lvl1pPr>
              <a:spcBef>
                <a:spcPts val="600"/>
              </a:spcBef>
              <a:defRPr sz="2800">
                <a:latin typeface="Times New Roman"/>
                <a:ea typeface="Times New Roman"/>
                <a:cs typeface="Times New Roman"/>
                <a:sym typeface="Times New Roman"/>
              </a:defRPr>
            </a:lvl1pPr>
            <a:lvl2pPr marL="781575" indent="-329774">
              <a:spcBef>
                <a:spcPts val="600"/>
              </a:spcBef>
              <a:defRPr sz="2800">
                <a:latin typeface="Times New Roman"/>
                <a:ea typeface="Times New Roman"/>
                <a:cs typeface="Times New Roman"/>
                <a:sym typeface="Times New Roman"/>
              </a:defRPr>
            </a:lvl2pPr>
            <a:lvl3pPr marL="1220639" indent="-316439">
              <a:spcBef>
                <a:spcPts val="600"/>
              </a:spcBef>
              <a:defRPr sz="2800">
                <a:latin typeface="Times New Roman"/>
                <a:ea typeface="Times New Roman"/>
                <a:cs typeface="Times New Roman"/>
                <a:sym typeface="Times New Roman"/>
              </a:defRPr>
            </a:lvl3pPr>
            <a:lvl4pPr marL="1707985" indent="-351998">
              <a:spcBef>
                <a:spcPts val="600"/>
              </a:spcBef>
              <a:defRPr sz="2800">
                <a:latin typeface="Times New Roman"/>
                <a:ea typeface="Times New Roman"/>
                <a:cs typeface="Times New Roman"/>
                <a:sym typeface="Times New Roman"/>
              </a:defRPr>
            </a:lvl4pPr>
            <a:lvl5pPr marL="2160047" indent="-351998">
              <a:spcBef>
                <a:spcPts val="600"/>
              </a:spcBef>
              <a:defRPr sz="2800">
                <a:latin typeface="Times New Roman"/>
                <a:ea typeface="Times New Roman"/>
                <a:cs typeface="Times New Roman"/>
                <a:sym typeface="Times New Roman"/>
              </a:defRPr>
            </a:lvl5pPr>
          </a:lstStyle>
          <a:p>
            <a:r>
              <a:t>內文層級一</a:t>
            </a:r>
          </a:p>
          <a:p>
            <a:pPr lvl="1"/>
            <a:r>
              <a:t>內文層級二</a:t>
            </a:r>
          </a:p>
          <a:p>
            <a:pPr lvl="2"/>
            <a:r>
              <a:t>內文層級三</a:t>
            </a:r>
          </a:p>
          <a:p>
            <a:pPr lvl="3"/>
            <a:r>
              <a:t>內文層級四</a:t>
            </a:r>
          </a:p>
          <a:p>
            <a:pPr lvl="4"/>
            <a:r>
              <a:t>內文層級五</a:t>
            </a:r>
          </a:p>
        </p:txBody>
      </p:sp>
      <p:sp>
        <p:nvSpPr>
          <p:cNvPr id="189" name="幻燈片編號"/>
          <p:cNvSpPr txBox="1">
            <a:spLocks noGrp="1"/>
          </p:cNvSpPr>
          <p:nvPr>
            <p:ph type="sldNum" sz="quarter" idx="2"/>
          </p:nvPr>
        </p:nvSpPr>
        <p:spPr>
          <a:xfrm>
            <a:off x="6278746" y="6217913"/>
            <a:ext cx="275071" cy="276995"/>
          </a:xfrm>
          <a:prstGeom prst="rect">
            <a:avLst/>
          </a:prstGeom>
        </p:spPr>
        <p:txBody>
          <a:bodyPr lIns="45718" tIns="45718" rIns="45718" bIns="45718"/>
          <a:lstStyle>
            <a:lvl1pPr>
              <a:defRPr>
                <a:latin typeface="+mn-lt"/>
                <a:ea typeface="+mn-ea"/>
                <a:cs typeface="+mn-cs"/>
                <a:sym typeface="Calibri"/>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3097468275"/>
      </p:ext>
    </p:extLst>
  </p:cSld>
  <p:clrMapOvr>
    <a:masterClrMapping/>
  </p:clrMapOvr>
  <p:transition spd="med"/>
</p:sldLayout>
</file>

<file path=ppt/slideLayouts/slideLayout673.xml><?xml version="1.0" encoding="utf-8"?>
<p:sldLayout xmlns:a="http://schemas.openxmlformats.org/drawingml/2006/main" xmlns:r="http://schemas.openxmlformats.org/officeDocument/2006/relationships" xmlns:p="http://schemas.openxmlformats.org/presentationml/2006/main" showMasterSp="0" type="tx">
  <p:cSld name="1_比對">
    <p:spTree>
      <p:nvGrpSpPr>
        <p:cNvPr id="1" name=""/>
        <p:cNvGrpSpPr/>
        <p:nvPr/>
      </p:nvGrpSpPr>
      <p:grpSpPr>
        <a:xfrm>
          <a:off x="0" y="0"/>
          <a:ext cx="0" cy="0"/>
          <a:chOff x="0" y="0"/>
          <a:chExt cx="0" cy="0"/>
        </a:xfrm>
      </p:grpSpPr>
      <p:sp>
        <p:nvSpPr>
          <p:cNvPr id="196" name="大標題文字"/>
          <p:cNvSpPr txBox="1">
            <a:spLocks noGrp="1"/>
          </p:cNvSpPr>
          <p:nvPr>
            <p:ph type="title"/>
          </p:nvPr>
        </p:nvSpPr>
        <p:spPr>
          <a:xfrm>
            <a:off x="457200" y="275005"/>
            <a:ext cx="8229600" cy="1143001"/>
          </a:xfrm>
          <a:prstGeom prst="rect">
            <a:avLst/>
          </a:prstGeom>
        </p:spPr>
        <p:txBody>
          <a:bodyPr lIns="45718" tIns="45718" rIns="45718" bIns="45718"/>
          <a:lstStyle>
            <a:lvl1pPr>
              <a:defRPr sz="4400" b="0">
                <a:solidFill>
                  <a:srgbClr val="000000"/>
                </a:solidFill>
                <a:latin typeface="Times New Roman"/>
                <a:ea typeface="Times New Roman"/>
                <a:cs typeface="Times New Roman"/>
                <a:sym typeface="Times New Roman"/>
              </a:defRPr>
            </a:lvl1pPr>
          </a:lstStyle>
          <a:p>
            <a:r>
              <a:t>大標題文字</a:t>
            </a:r>
          </a:p>
        </p:txBody>
      </p:sp>
      <p:sp>
        <p:nvSpPr>
          <p:cNvPr id="197" name="內文層級一…"/>
          <p:cNvSpPr txBox="1">
            <a:spLocks noGrp="1"/>
          </p:cNvSpPr>
          <p:nvPr>
            <p:ph type="body" sz="quarter" idx="1"/>
          </p:nvPr>
        </p:nvSpPr>
        <p:spPr>
          <a:xfrm>
            <a:off x="457203" y="1535140"/>
            <a:ext cx="4040188" cy="639767"/>
          </a:xfrm>
          <a:prstGeom prst="rect">
            <a:avLst/>
          </a:prstGeom>
        </p:spPr>
        <p:txBody>
          <a:bodyPr lIns="45718" tIns="45718" rIns="45718" bIns="45718" anchor="b"/>
          <a:lstStyle>
            <a:lvl1pPr marL="0" indent="0">
              <a:spcBef>
                <a:spcPts val="500"/>
              </a:spcBef>
              <a:buClrTx/>
              <a:buSzTx/>
              <a:buNone/>
              <a:defRPr sz="2400" b="1">
                <a:latin typeface="Times New Roman"/>
                <a:ea typeface="Times New Roman"/>
                <a:cs typeface="Times New Roman"/>
                <a:sym typeface="Times New Roman"/>
              </a:defRPr>
            </a:lvl1pPr>
            <a:lvl2pPr marL="0" indent="0">
              <a:spcBef>
                <a:spcPts val="500"/>
              </a:spcBef>
              <a:buClrTx/>
              <a:buSzTx/>
              <a:buNone/>
              <a:defRPr sz="2400" b="1">
                <a:latin typeface="Times New Roman"/>
                <a:ea typeface="Times New Roman"/>
                <a:cs typeface="Times New Roman"/>
                <a:sym typeface="Times New Roman"/>
              </a:defRPr>
            </a:lvl2pPr>
            <a:lvl3pPr marL="0" indent="0">
              <a:spcBef>
                <a:spcPts val="500"/>
              </a:spcBef>
              <a:buClrTx/>
              <a:buSzTx/>
              <a:buNone/>
              <a:defRPr sz="2400" b="1">
                <a:latin typeface="Times New Roman"/>
                <a:ea typeface="Times New Roman"/>
                <a:cs typeface="Times New Roman"/>
                <a:sym typeface="Times New Roman"/>
              </a:defRPr>
            </a:lvl3pPr>
            <a:lvl4pPr marL="0" indent="0">
              <a:spcBef>
                <a:spcPts val="500"/>
              </a:spcBef>
              <a:buClrTx/>
              <a:buSzTx/>
              <a:buNone/>
              <a:defRPr sz="2400" b="1">
                <a:latin typeface="Times New Roman"/>
                <a:ea typeface="Times New Roman"/>
                <a:cs typeface="Times New Roman"/>
                <a:sym typeface="Times New Roman"/>
              </a:defRPr>
            </a:lvl4pPr>
            <a:lvl5pPr marL="0" indent="0">
              <a:spcBef>
                <a:spcPts val="500"/>
              </a:spcBef>
              <a:buClrTx/>
              <a:buSzTx/>
              <a:buNone/>
              <a:defRPr sz="2400" b="1">
                <a:latin typeface="Times New Roman"/>
                <a:ea typeface="Times New Roman"/>
                <a:cs typeface="Times New Roman"/>
                <a:sym typeface="Times New Roman"/>
              </a:defRPr>
            </a:lvl5pPr>
          </a:lstStyle>
          <a:p>
            <a:r>
              <a:t>內文層級一</a:t>
            </a:r>
          </a:p>
          <a:p>
            <a:pPr lvl="1"/>
            <a:r>
              <a:t>內文層級二</a:t>
            </a:r>
          </a:p>
          <a:p>
            <a:pPr lvl="2"/>
            <a:r>
              <a:t>內文層級三</a:t>
            </a:r>
          </a:p>
          <a:p>
            <a:pPr lvl="3"/>
            <a:r>
              <a:t>內文層級四</a:t>
            </a:r>
          </a:p>
          <a:p>
            <a:pPr lvl="4"/>
            <a:r>
              <a:t>內文層級五</a:t>
            </a:r>
          </a:p>
        </p:txBody>
      </p:sp>
      <p:sp>
        <p:nvSpPr>
          <p:cNvPr id="198" name="文字版面配置區 4"/>
          <p:cNvSpPr>
            <a:spLocks noGrp="1"/>
          </p:cNvSpPr>
          <p:nvPr>
            <p:ph type="body" sz="quarter" idx="13"/>
          </p:nvPr>
        </p:nvSpPr>
        <p:spPr>
          <a:xfrm>
            <a:off x="4645031" y="1535140"/>
            <a:ext cx="4041779" cy="639767"/>
          </a:xfrm>
          <a:prstGeom prst="rect">
            <a:avLst/>
          </a:prstGeom>
        </p:spPr>
        <p:txBody>
          <a:bodyPr lIns="45718" tIns="45718" rIns="45718" bIns="45718" anchor="b"/>
          <a:lstStyle>
            <a:lvl1pPr marL="416042" indent="-416042" defTabSz="1109444">
              <a:spcBef>
                <a:spcPts val="800"/>
              </a:spcBef>
              <a:defRPr sz="2912"/>
            </a:lvl1pPr>
          </a:lstStyle>
          <a:p>
            <a:pPr marL="312039" indent="-312039" defTabSz="832104">
              <a:spcBef>
                <a:spcPts val="600"/>
              </a:spcBef>
              <a:defRPr sz="2912"/>
            </a:pPr>
            <a:endParaRPr/>
          </a:p>
        </p:txBody>
      </p:sp>
      <p:sp>
        <p:nvSpPr>
          <p:cNvPr id="199" name="幻燈片編號"/>
          <p:cNvSpPr txBox="1">
            <a:spLocks noGrp="1"/>
          </p:cNvSpPr>
          <p:nvPr>
            <p:ph type="sldNum" sz="quarter" idx="2"/>
          </p:nvPr>
        </p:nvSpPr>
        <p:spPr>
          <a:xfrm>
            <a:off x="6278746" y="6217913"/>
            <a:ext cx="275071" cy="276995"/>
          </a:xfrm>
          <a:prstGeom prst="rect">
            <a:avLst/>
          </a:prstGeom>
        </p:spPr>
        <p:txBody>
          <a:bodyPr lIns="45718" tIns="45718" rIns="45718" bIns="45718"/>
          <a:lstStyle>
            <a:lvl1pPr>
              <a:defRPr>
                <a:latin typeface="+mn-lt"/>
                <a:ea typeface="+mn-ea"/>
                <a:cs typeface="+mn-cs"/>
                <a:sym typeface="Calibri"/>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3382647889"/>
      </p:ext>
    </p:extLst>
  </p:cSld>
  <p:clrMapOvr>
    <a:masterClrMapping/>
  </p:clrMapOvr>
  <p:transition spd="med"/>
</p:sldLayout>
</file>

<file path=ppt/slideLayouts/slideLayout674.xml><?xml version="1.0" encoding="utf-8"?>
<p:sldLayout xmlns:a="http://schemas.openxmlformats.org/drawingml/2006/main" xmlns:r="http://schemas.openxmlformats.org/officeDocument/2006/relationships" xmlns:p="http://schemas.openxmlformats.org/presentationml/2006/main" showMasterSp="0" type="tx">
  <p:cSld name="1_含標題的內容">
    <p:spTree>
      <p:nvGrpSpPr>
        <p:cNvPr id="1" name=""/>
        <p:cNvGrpSpPr/>
        <p:nvPr/>
      </p:nvGrpSpPr>
      <p:grpSpPr>
        <a:xfrm>
          <a:off x="0" y="0"/>
          <a:ext cx="0" cy="0"/>
          <a:chOff x="0" y="0"/>
          <a:chExt cx="0" cy="0"/>
        </a:xfrm>
      </p:grpSpPr>
      <p:sp>
        <p:nvSpPr>
          <p:cNvPr id="214" name="大標題文字"/>
          <p:cNvSpPr txBox="1">
            <a:spLocks noGrp="1"/>
          </p:cNvSpPr>
          <p:nvPr>
            <p:ph type="title"/>
          </p:nvPr>
        </p:nvSpPr>
        <p:spPr>
          <a:xfrm>
            <a:off x="457207" y="273049"/>
            <a:ext cx="3008316" cy="1162051"/>
          </a:xfrm>
          <a:prstGeom prst="rect">
            <a:avLst/>
          </a:prstGeom>
        </p:spPr>
        <p:txBody>
          <a:bodyPr lIns="45718" tIns="45718" rIns="45718" bIns="45718" anchor="b"/>
          <a:lstStyle>
            <a:lvl1pPr>
              <a:defRPr sz="2000">
                <a:solidFill>
                  <a:srgbClr val="000000"/>
                </a:solidFill>
              </a:defRPr>
            </a:lvl1pPr>
          </a:lstStyle>
          <a:p>
            <a:r>
              <a:t>大標題文字</a:t>
            </a:r>
          </a:p>
        </p:txBody>
      </p:sp>
      <p:sp>
        <p:nvSpPr>
          <p:cNvPr id="215" name="內文層級一…"/>
          <p:cNvSpPr txBox="1">
            <a:spLocks noGrp="1"/>
          </p:cNvSpPr>
          <p:nvPr>
            <p:ph type="body" idx="1"/>
          </p:nvPr>
        </p:nvSpPr>
        <p:spPr>
          <a:xfrm>
            <a:off x="3575397" y="273057"/>
            <a:ext cx="5111751" cy="5853115"/>
          </a:xfrm>
          <a:prstGeom prst="rect">
            <a:avLst/>
          </a:prstGeom>
        </p:spPr>
        <p:txBody>
          <a:bodyPr lIns="45718" tIns="45718" rIns="45718" bIns="45718"/>
          <a:lstStyle>
            <a:lvl2pPr marL="774771" indent="-322971"/>
          </a:lstStyle>
          <a:p>
            <a:r>
              <a:t>內文層級一</a:t>
            </a:r>
          </a:p>
          <a:p>
            <a:pPr lvl="1"/>
            <a:r>
              <a:t>內文層級二</a:t>
            </a:r>
          </a:p>
          <a:p>
            <a:pPr lvl="2"/>
            <a:r>
              <a:t>內文層級三</a:t>
            </a:r>
          </a:p>
          <a:p>
            <a:pPr lvl="3"/>
            <a:r>
              <a:t>內文層級四</a:t>
            </a:r>
          </a:p>
          <a:p>
            <a:pPr lvl="4"/>
            <a:r>
              <a:t>內文層級五</a:t>
            </a:r>
          </a:p>
        </p:txBody>
      </p:sp>
      <p:sp>
        <p:nvSpPr>
          <p:cNvPr id="216" name="文字版面配置區 3"/>
          <p:cNvSpPr>
            <a:spLocks noGrp="1"/>
          </p:cNvSpPr>
          <p:nvPr>
            <p:ph type="body" sz="half" idx="13"/>
          </p:nvPr>
        </p:nvSpPr>
        <p:spPr>
          <a:xfrm>
            <a:off x="457217" y="1435102"/>
            <a:ext cx="3008317" cy="4691068"/>
          </a:xfrm>
          <a:prstGeom prst="rect">
            <a:avLst/>
          </a:prstGeom>
        </p:spPr>
        <p:txBody>
          <a:bodyPr lIns="45718" tIns="45718" rIns="45718" bIns="45718"/>
          <a:lstStyle/>
          <a:p>
            <a:endParaRPr/>
          </a:p>
        </p:txBody>
      </p:sp>
      <p:sp>
        <p:nvSpPr>
          <p:cNvPr id="217" name="幻燈片編號"/>
          <p:cNvSpPr txBox="1">
            <a:spLocks noGrp="1"/>
          </p:cNvSpPr>
          <p:nvPr>
            <p:ph type="sldNum" sz="quarter" idx="2"/>
          </p:nvPr>
        </p:nvSpPr>
        <p:spPr>
          <a:xfrm>
            <a:off x="6278746" y="6217913"/>
            <a:ext cx="275071" cy="276995"/>
          </a:xfrm>
          <a:prstGeom prst="rect">
            <a:avLst/>
          </a:prstGeom>
        </p:spPr>
        <p:txBody>
          <a:bodyPr lIns="45718" tIns="45718" rIns="45718" bIns="45718"/>
          <a:lstStyle>
            <a:lvl1pPr>
              <a:defRPr>
                <a:latin typeface="+mn-lt"/>
                <a:ea typeface="+mn-ea"/>
                <a:cs typeface="+mn-cs"/>
                <a:sym typeface="Calibri"/>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935585390"/>
      </p:ext>
    </p:extLst>
  </p:cSld>
  <p:clrMapOvr>
    <a:masterClrMapping/>
  </p:clrMapOvr>
  <p:transition spd="med"/>
</p:sldLayout>
</file>

<file path=ppt/slideLayouts/slideLayout675.xml><?xml version="1.0" encoding="utf-8"?>
<p:sldLayout xmlns:a="http://schemas.openxmlformats.org/drawingml/2006/main" xmlns:r="http://schemas.openxmlformats.org/officeDocument/2006/relationships" xmlns:p="http://schemas.openxmlformats.org/presentationml/2006/main" showMasterSp="0" type="tx">
  <p:cSld name="1_含標題的圖片">
    <p:spTree>
      <p:nvGrpSpPr>
        <p:cNvPr id="1" name=""/>
        <p:cNvGrpSpPr/>
        <p:nvPr/>
      </p:nvGrpSpPr>
      <p:grpSpPr>
        <a:xfrm>
          <a:off x="0" y="0"/>
          <a:ext cx="0" cy="0"/>
          <a:chOff x="0" y="0"/>
          <a:chExt cx="0" cy="0"/>
        </a:xfrm>
      </p:grpSpPr>
      <p:sp>
        <p:nvSpPr>
          <p:cNvPr id="224" name="大標題文字"/>
          <p:cNvSpPr txBox="1">
            <a:spLocks noGrp="1"/>
          </p:cNvSpPr>
          <p:nvPr>
            <p:ph type="title"/>
          </p:nvPr>
        </p:nvSpPr>
        <p:spPr>
          <a:xfrm>
            <a:off x="1792329" y="4800601"/>
            <a:ext cx="5486403" cy="566739"/>
          </a:xfrm>
          <a:prstGeom prst="rect">
            <a:avLst/>
          </a:prstGeom>
        </p:spPr>
        <p:txBody>
          <a:bodyPr lIns="45718" tIns="45718" rIns="45718" bIns="45718" anchor="b"/>
          <a:lstStyle>
            <a:lvl1pPr>
              <a:defRPr sz="2000">
                <a:solidFill>
                  <a:srgbClr val="000000"/>
                </a:solidFill>
              </a:defRPr>
            </a:lvl1pPr>
          </a:lstStyle>
          <a:p>
            <a:r>
              <a:t>大標題文字</a:t>
            </a:r>
          </a:p>
        </p:txBody>
      </p:sp>
      <p:sp>
        <p:nvSpPr>
          <p:cNvPr id="225" name="圖片版面配置區 2"/>
          <p:cNvSpPr>
            <a:spLocks noGrp="1"/>
          </p:cNvSpPr>
          <p:nvPr>
            <p:ph type="pic" sz="half" idx="13"/>
          </p:nvPr>
        </p:nvSpPr>
        <p:spPr>
          <a:xfrm>
            <a:off x="1792329" y="612777"/>
            <a:ext cx="5486403" cy="4114803"/>
          </a:xfrm>
          <a:prstGeom prst="rect">
            <a:avLst/>
          </a:prstGeom>
        </p:spPr>
        <p:txBody>
          <a:bodyPr lIns="90538" rIns="90538">
            <a:noAutofit/>
          </a:bodyPr>
          <a:lstStyle/>
          <a:p>
            <a:endParaRPr dirty="0"/>
          </a:p>
        </p:txBody>
      </p:sp>
      <p:sp>
        <p:nvSpPr>
          <p:cNvPr id="226" name="內文層級一…"/>
          <p:cNvSpPr txBox="1">
            <a:spLocks noGrp="1"/>
          </p:cNvSpPr>
          <p:nvPr>
            <p:ph type="body" sz="quarter" idx="1"/>
          </p:nvPr>
        </p:nvSpPr>
        <p:spPr>
          <a:xfrm>
            <a:off x="1792329" y="5367341"/>
            <a:ext cx="5486403" cy="804867"/>
          </a:xfrm>
          <a:prstGeom prst="rect">
            <a:avLst/>
          </a:prstGeom>
        </p:spPr>
        <p:txBody>
          <a:bodyPr lIns="45718" tIns="45718" rIns="45718" bIns="45718"/>
          <a:lstStyle>
            <a:lvl1pPr marL="0" indent="0">
              <a:spcBef>
                <a:spcPts val="300"/>
              </a:spcBef>
              <a:buClrTx/>
              <a:buSzTx/>
              <a:buNone/>
              <a:defRPr sz="1500"/>
            </a:lvl1pPr>
            <a:lvl2pPr marL="0" indent="0">
              <a:spcBef>
                <a:spcPts val="300"/>
              </a:spcBef>
              <a:buClrTx/>
              <a:buSzTx/>
              <a:buNone/>
              <a:defRPr sz="1500"/>
            </a:lvl2pPr>
            <a:lvl3pPr marL="0" indent="0">
              <a:spcBef>
                <a:spcPts val="300"/>
              </a:spcBef>
              <a:buClrTx/>
              <a:buSzTx/>
              <a:buNone/>
              <a:defRPr sz="1500"/>
            </a:lvl3pPr>
            <a:lvl4pPr marL="0" indent="0">
              <a:spcBef>
                <a:spcPts val="300"/>
              </a:spcBef>
              <a:buClrTx/>
              <a:buSzTx/>
              <a:buNone/>
              <a:defRPr sz="1500"/>
            </a:lvl4pPr>
            <a:lvl5pPr marL="0" indent="0">
              <a:spcBef>
                <a:spcPts val="300"/>
              </a:spcBef>
              <a:buClrTx/>
              <a:buSzTx/>
              <a:buNone/>
              <a:defRPr sz="1500"/>
            </a:lvl5pPr>
          </a:lstStyle>
          <a:p>
            <a:r>
              <a:t>內文層級一</a:t>
            </a:r>
          </a:p>
          <a:p>
            <a:pPr lvl="1"/>
            <a:r>
              <a:t>內文層級二</a:t>
            </a:r>
          </a:p>
          <a:p>
            <a:pPr lvl="2"/>
            <a:r>
              <a:t>內文層級三</a:t>
            </a:r>
          </a:p>
          <a:p>
            <a:pPr lvl="3"/>
            <a:r>
              <a:t>內文層級四</a:t>
            </a:r>
          </a:p>
          <a:p>
            <a:pPr lvl="4"/>
            <a:r>
              <a:t>內文層級五</a:t>
            </a:r>
          </a:p>
        </p:txBody>
      </p:sp>
      <p:sp>
        <p:nvSpPr>
          <p:cNvPr id="227" name="幻燈片編號"/>
          <p:cNvSpPr txBox="1">
            <a:spLocks noGrp="1"/>
          </p:cNvSpPr>
          <p:nvPr>
            <p:ph type="sldNum" sz="quarter" idx="2"/>
          </p:nvPr>
        </p:nvSpPr>
        <p:spPr>
          <a:xfrm>
            <a:off x="6278746" y="6217913"/>
            <a:ext cx="275071" cy="276995"/>
          </a:xfrm>
          <a:prstGeom prst="rect">
            <a:avLst/>
          </a:prstGeom>
        </p:spPr>
        <p:txBody>
          <a:bodyPr lIns="45718" tIns="45718" rIns="45718" bIns="45718"/>
          <a:lstStyle>
            <a:lvl1pPr>
              <a:defRPr>
                <a:latin typeface="+mn-lt"/>
                <a:ea typeface="+mn-ea"/>
                <a:cs typeface="+mn-cs"/>
                <a:sym typeface="Calibri"/>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583979218"/>
      </p:ext>
    </p:extLst>
  </p:cSld>
  <p:clrMapOvr>
    <a:masterClrMapping/>
  </p:clrMapOvr>
  <p:transition spd="med"/>
</p:sldLayout>
</file>

<file path=ppt/slideLayouts/slideLayout676.xml><?xml version="1.0" encoding="utf-8"?>
<p:sldLayout xmlns:a="http://schemas.openxmlformats.org/drawingml/2006/main" xmlns:r="http://schemas.openxmlformats.org/officeDocument/2006/relationships" xmlns:p="http://schemas.openxmlformats.org/presentationml/2006/main" showMasterSp="0" type="tx">
  <p:cSld name="1_標題及直排文字">
    <p:spTree>
      <p:nvGrpSpPr>
        <p:cNvPr id="1" name=""/>
        <p:cNvGrpSpPr/>
        <p:nvPr/>
      </p:nvGrpSpPr>
      <p:grpSpPr>
        <a:xfrm>
          <a:off x="0" y="0"/>
          <a:ext cx="0" cy="0"/>
          <a:chOff x="0" y="0"/>
          <a:chExt cx="0" cy="0"/>
        </a:xfrm>
      </p:grpSpPr>
      <p:sp>
        <p:nvSpPr>
          <p:cNvPr id="234" name="大標題文字"/>
          <p:cNvSpPr txBox="1">
            <a:spLocks noGrp="1"/>
          </p:cNvSpPr>
          <p:nvPr>
            <p:ph type="title"/>
          </p:nvPr>
        </p:nvSpPr>
        <p:spPr>
          <a:xfrm>
            <a:off x="457200" y="275005"/>
            <a:ext cx="8229600" cy="1143001"/>
          </a:xfrm>
          <a:prstGeom prst="rect">
            <a:avLst/>
          </a:prstGeom>
        </p:spPr>
        <p:txBody>
          <a:bodyPr lIns="45718" tIns="45718" rIns="45718" bIns="45718"/>
          <a:lstStyle>
            <a:lvl1pPr>
              <a:defRPr sz="4400" b="0">
                <a:solidFill>
                  <a:srgbClr val="000000"/>
                </a:solidFill>
                <a:latin typeface="Times New Roman"/>
                <a:ea typeface="Times New Roman"/>
                <a:cs typeface="Times New Roman"/>
                <a:sym typeface="Times New Roman"/>
              </a:defRPr>
            </a:lvl1pPr>
          </a:lstStyle>
          <a:p>
            <a:r>
              <a:t>大標題文字</a:t>
            </a:r>
          </a:p>
        </p:txBody>
      </p:sp>
      <p:sp>
        <p:nvSpPr>
          <p:cNvPr id="235" name="內文層級一…"/>
          <p:cNvSpPr txBox="1">
            <a:spLocks noGrp="1"/>
          </p:cNvSpPr>
          <p:nvPr>
            <p:ph type="body" idx="1"/>
          </p:nvPr>
        </p:nvSpPr>
        <p:spPr>
          <a:xfrm>
            <a:off x="457200" y="1600200"/>
            <a:ext cx="8229600" cy="4525968"/>
          </a:xfrm>
          <a:prstGeom prst="rect">
            <a:avLst/>
          </a:prstGeom>
        </p:spPr>
        <p:txBody>
          <a:bodyPr lIns="45718" tIns="45718" rIns="45718" bIns="45718"/>
          <a:lstStyle>
            <a:lvl1pPr>
              <a:defRPr>
                <a:latin typeface="Times New Roman"/>
                <a:ea typeface="Times New Roman"/>
                <a:cs typeface="Times New Roman"/>
                <a:sym typeface="Times New Roman"/>
              </a:defRPr>
            </a:lvl1pPr>
            <a:lvl2pPr marL="774771" indent="-322971">
              <a:defRPr>
                <a:latin typeface="Times New Roman"/>
                <a:ea typeface="Times New Roman"/>
                <a:cs typeface="Times New Roman"/>
                <a:sym typeface="Times New Roman"/>
              </a:defRPr>
            </a:lvl2pPr>
            <a:lvl3pPr>
              <a:defRPr>
                <a:latin typeface="Times New Roman"/>
                <a:ea typeface="Times New Roman"/>
                <a:cs typeface="Times New Roman"/>
                <a:sym typeface="Times New Roman"/>
              </a:defRPr>
            </a:lvl3pPr>
            <a:lvl4pPr>
              <a:defRPr>
                <a:latin typeface="Times New Roman"/>
                <a:ea typeface="Times New Roman"/>
                <a:cs typeface="Times New Roman"/>
                <a:sym typeface="Times New Roman"/>
              </a:defRPr>
            </a:lvl4pPr>
            <a:lvl5pPr>
              <a:defRPr>
                <a:latin typeface="Times New Roman"/>
                <a:ea typeface="Times New Roman"/>
                <a:cs typeface="Times New Roman"/>
                <a:sym typeface="Times New Roman"/>
              </a:defRPr>
            </a:lvl5pPr>
          </a:lstStyle>
          <a:p>
            <a:r>
              <a:t>內文層級一</a:t>
            </a:r>
          </a:p>
          <a:p>
            <a:pPr lvl="1"/>
            <a:r>
              <a:t>內文層級二</a:t>
            </a:r>
          </a:p>
          <a:p>
            <a:pPr lvl="2"/>
            <a:r>
              <a:t>內文層級三</a:t>
            </a:r>
          </a:p>
          <a:p>
            <a:pPr lvl="3"/>
            <a:r>
              <a:t>內文層級四</a:t>
            </a:r>
          </a:p>
          <a:p>
            <a:pPr lvl="4"/>
            <a:r>
              <a:t>內文層級五</a:t>
            </a:r>
          </a:p>
        </p:txBody>
      </p:sp>
      <p:sp>
        <p:nvSpPr>
          <p:cNvPr id="236" name="幻燈片編號"/>
          <p:cNvSpPr txBox="1">
            <a:spLocks noGrp="1"/>
          </p:cNvSpPr>
          <p:nvPr>
            <p:ph type="sldNum" sz="quarter" idx="2"/>
          </p:nvPr>
        </p:nvSpPr>
        <p:spPr>
          <a:xfrm>
            <a:off x="6278746" y="6217913"/>
            <a:ext cx="275071" cy="276995"/>
          </a:xfrm>
          <a:prstGeom prst="rect">
            <a:avLst/>
          </a:prstGeom>
        </p:spPr>
        <p:txBody>
          <a:bodyPr lIns="45718" tIns="45718" rIns="45718" bIns="45718"/>
          <a:lstStyle>
            <a:lvl1pPr>
              <a:defRPr>
                <a:latin typeface="+mn-lt"/>
                <a:ea typeface="+mn-ea"/>
                <a:cs typeface="+mn-cs"/>
                <a:sym typeface="Calibri"/>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820745042"/>
      </p:ext>
    </p:extLst>
  </p:cSld>
  <p:clrMapOvr>
    <a:masterClrMapping/>
  </p:clrMapOvr>
  <p:transition spd="med"/>
</p:sldLayout>
</file>

<file path=ppt/slideLayouts/slideLayout677.xml><?xml version="1.0" encoding="utf-8"?>
<p:sldLayout xmlns:a="http://schemas.openxmlformats.org/drawingml/2006/main" xmlns:r="http://schemas.openxmlformats.org/officeDocument/2006/relationships" xmlns:p="http://schemas.openxmlformats.org/presentationml/2006/main" showMasterSp="0" type="tx">
  <p:cSld name="1_直排標題及文字">
    <p:spTree>
      <p:nvGrpSpPr>
        <p:cNvPr id="1" name=""/>
        <p:cNvGrpSpPr/>
        <p:nvPr/>
      </p:nvGrpSpPr>
      <p:grpSpPr>
        <a:xfrm>
          <a:off x="0" y="0"/>
          <a:ext cx="0" cy="0"/>
          <a:chOff x="0" y="0"/>
          <a:chExt cx="0" cy="0"/>
        </a:xfrm>
      </p:grpSpPr>
      <p:sp>
        <p:nvSpPr>
          <p:cNvPr id="243" name="大標題文字"/>
          <p:cNvSpPr txBox="1">
            <a:spLocks noGrp="1"/>
          </p:cNvSpPr>
          <p:nvPr>
            <p:ph type="title"/>
          </p:nvPr>
        </p:nvSpPr>
        <p:spPr>
          <a:xfrm>
            <a:off x="6629400" y="274644"/>
            <a:ext cx="2057400" cy="5851525"/>
          </a:xfrm>
          <a:prstGeom prst="rect">
            <a:avLst/>
          </a:prstGeom>
        </p:spPr>
        <p:txBody>
          <a:bodyPr lIns="45718" tIns="45718" rIns="45718" bIns="45718"/>
          <a:lstStyle>
            <a:lvl1pPr>
              <a:defRPr sz="4400" b="0">
                <a:solidFill>
                  <a:srgbClr val="000000"/>
                </a:solidFill>
                <a:latin typeface="Times New Roman"/>
                <a:ea typeface="Times New Roman"/>
                <a:cs typeface="Times New Roman"/>
                <a:sym typeface="Times New Roman"/>
              </a:defRPr>
            </a:lvl1pPr>
          </a:lstStyle>
          <a:p>
            <a:r>
              <a:t>大標題文字</a:t>
            </a:r>
          </a:p>
        </p:txBody>
      </p:sp>
      <p:sp>
        <p:nvSpPr>
          <p:cNvPr id="244" name="內文層級一…"/>
          <p:cNvSpPr txBox="1">
            <a:spLocks noGrp="1"/>
          </p:cNvSpPr>
          <p:nvPr>
            <p:ph type="body" idx="1"/>
          </p:nvPr>
        </p:nvSpPr>
        <p:spPr>
          <a:xfrm>
            <a:off x="457200" y="274644"/>
            <a:ext cx="6019800" cy="5851525"/>
          </a:xfrm>
          <a:prstGeom prst="rect">
            <a:avLst/>
          </a:prstGeom>
        </p:spPr>
        <p:txBody>
          <a:bodyPr lIns="45718" tIns="45718" rIns="45718" bIns="45718"/>
          <a:lstStyle>
            <a:lvl1pPr>
              <a:defRPr>
                <a:latin typeface="Times New Roman"/>
                <a:ea typeface="Times New Roman"/>
                <a:cs typeface="Times New Roman"/>
                <a:sym typeface="Times New Roman"/>
              </a:defRPr>
            </a:lvl1pPr>
            <a:lvl2pPr marL="774771" indent="-322971">
              <a:defRPr>
                <a:latin typeface="Times New Roman"/>
                <a:ea typeface="Times New Roman"/>
                <a:cs typeface="Times New Roman"/>
                <a:sym typeface="Times New Roman"/>
              </a:defRPr>
            </a:lvl2pPr>
            <a:lvl3pPr>
              <a:defRPr>
                <a:latin typeface="Times New Roman"/>
                <a:ea typeface="Times New Roman"/>
                <a:cs typeface="Times New Roman"/>
                <a:sym typeface="Times New Roman"/>
              </a:defRPr>
            </a:lvl3pPr>
            <a:lvl4pPr>
              <a:defRPr>
                <a:latin typeface="Times New Roman"/>
                <a:ea typeface="Times New Roman"/>
                <a:cs typeface="Times New Roman"/>
                <a:sym typeface="Times New Roman"/>
              </a:defRPr>
            </a:lvl4pPr>
            <a:lvl5pPr>
              <a:defRPr>
                <a:latin typeface="Times New Roman"/>
                <a:ea typeface="Times New Roman"/>
                <a:cs typeface="Times New Roman"/>
                <a:sym typeface="Times New Roman"/>
              </a:defRPr>
            </a:lvl5pPr>
          </a:lstStyle>
          <a:p>
            <a:r>
              <a:t>內文層級一</a:t>
            </a:r>
          </a:p>
          <a:p>
            <a:pPr lvl="1"/>
            <a:r>
              <a:t>內文層級二</a:t>
            </a:r>
          </a:p>
          <a:p>
            <a:pPr lvl="2"/>
            <a:r>
              <a:t>內文層級三</a:t>
            </a:r>
          </a:p>
          <a:p>
            <a:pPr lvl="3"/>
            <a:r>
              <a:t>內文層級四</a:t>
            </a:r>
          </a:p>
          <a:p>
            <a:pPr lvl="4"/>
            <a:r>
              <a:t>內文層級五</a:t>
            </a:r>
          </a:p>
        </p:txBody>
      </p:sp>
      <p:sp>
        <p:nvSpPr>
          <p:cNvPr id="245" name="幻燈片編號"/>
          <p:cNvSpPr txBox="1">
            <a:spLocks noGrp="1"/>
          </p:cNvSpPr>
          <p:nvPr>
            <p:ph type="sldNum" sz="quarter" idx="2"/>
          </p:nvPr>
        </p:nvSpPr>
        <p:spPr>
          <a:xfrm>
            <a:off x="6278746" y="6217913"/>
            <a:ext cx="275071" cy="276995"/>
          </a:xfrm>
          <a:prstGeom prst="rect">
            <a:avLst/>
          </a:prstGeom>
        </p:spPr>
        <p:txBody>
          <a:bodyPr lIns="45718" tIns="45718" rIns="45718" bIns="45718"/>
          <a:lstStyle>
            <a:lvl1pPr>
              <a:defRPr>
                <a:latin typeface="+mn-lt"/>
                <a:ea typeface="+mn-ea"/>
                <a:cs typeface="+mn-cs"/>
                <a:sym typeface="Calibri"/>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1873623354"/>
      </p:ext>
    </p:extLst>
  </p:cSld>
  <p:clrMapOvr>
    <a:masterClrMapping/>
  </p:clrMapOvr>
  <p:transition spd="med"/>
</p:sldLayout>
</file>

<file path=ppt/slideLayouts/slideLayout678.xml><?xml version="1.0" encoding="utf-8"?>
<p:sldLayout xmlns:a="http://schemas.openxmlformats.org/drawingml/2006/main" xmlns:r="http://schemas.openxmlformats.org/officeDocument/2006/relationships" xmlns:p="http://schemas.openxmlformats.org/presentationml/2006/main" showMasterSp="0" type="tx">
  <p:cSld name="1_物件">
    <p:spTree>
      <p:nvGrpSpPr>
        <p:cNvPr id="1" name=""/>
        <p:cNvGrpSpPr/>
        <p:nvPr/>
      </p:nvGrpSpPr>
      <p:grpSpPr>
        <a:xfrm>
          <a:off x="0" y="0"/>
          <a:ext cx="0" cy="0"/>
          <a:chOff x="0" y="0"/>
          <a:chExt cx="0" cy="0"/>
        </a:xfrm>
      </p:grpSpPr>
      <p:sp>
        <p:nvSpPr>
          <p:cNvPr id="252" name="內文層級一…"/>
          <p:cNvSpPr txBox="1">
            <a:spLocks noGrp="1"/>
          </p:cNvSpPr>
          <p:nvPr>
            <p:ph type="body" idx="1"/>
          </p:nvPr>
        </p:nvSpPr>
        <p:spPr>
          <a:xfrm>
            <a:off x="457200" y="274644"/>
            <a:ext cx="8229600" cy="5851525"/>
          </a:xfrm>
          <a:prstGeom prst="rect">
            <a:avLst/>
          </a:prstGeom>
        </p:spPr>
        <p:txBody>
          <a:bodyPr lIns="45718" tIns="45718" rIns="45718" bIns="45718"/>
          <a:lstStyle>
            <a:lvl2pPr marL="774771" indent="-322971"/>
          </a:lstStyle>
          <a:p>
            <a:r>
              <a:t>內文層級一</a:t>
            </a:r>
          </a:p>
          <a:p>
            <a:pPr lvl="1"/>
            <a:r>
              <a:t>內文層級二</a:t>
            </a:r>
          </a:p>
          <a:p>
            <a:pPr lvl="2"/>
            <a:r>
              <a:t>內文層級三</a:t>
            </a:r>
          </a:p>
          <a:p>
            <a:pPr lvl="3"/>
            <a:r>
              <a:t>內文層級四</a:t>
            </a:r>
          </a:p>
          <a:p>
            <a:pPr lvl="4"/>
            <a:r>
              <a:t>內文層級五</a:t>
            </a:r>
          </a:p>
        </p:txBody>
      </p:sp>
      <p:sp>
        <p:nvSpPr>
          <p:cNvPr id="253" name="幻燈片編號"/>
          <p:cNvSpPr txBox="1">
            <a:spLocks noGrp="1"/>
          </p:cNvSpPr>
          <p:nvPr>
            <p:ph type="sldNum" sz="quarter" idx="2"/>
          </p:nvPr>
        </p:nvSpPr>
        <p:spPr>
          <a:xfrm>
            <a:off x="6278746" y="6217913"/>
            <a:ext cx="275071" cy="276995"/>
          </a:xfrm>
          <a:prstGeom prst="rect">
            <a:avLst/>
          </a:prstGeom>
        </p:spPr>
        <p:txBody>
          <a:bodyPr lIns="45718" tIns="45718" rIns="45718" bIns="45718"/>
          <a:lstStyle>
            <a:lvl1pPr>
              <a:defRPr>
                <a:latin typeface="+mn-lt"/>
                <a:ea typeface="+mn-ea"/>
                <a:cs typeface="+mn-cs"/>
                <a:sym typeface="Calibri"/>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4274113799"/>
      </p:ext>
    </p:extLst>
  </p:cSld>
  <p:clrMapOvr>
    <a:masterClrMapping/>
  </p:clrMapOvr>
  <p:transition spd="med"/>
</p:sldLayout>
</file>

<file path=ppt/slideLayouts/slideLayout679.xml><?xml version="1.0" encoding="utf-8"?>
<p:sldLayout xmlns:a="http://schemas.openxmlformats.org/drawingml/2006/main" xmlns:r="http://schemas.openxmlformats.org/officeDocument/2006/relationships" xmlns:p="http://schemas.openxmlformats.org/presentationml/2006/main" showMasterSp="0" type="tx">
  <p:cSld name="1_標題及表格">
    <p:spTree>
      <p:nvGrpSpPr>
        <p:cNvPr id="1" name=""/>
        <p:cNvGrpSpPr/>
        <p:nvPr/>
      </p:nvGrpSpPr>
      <p:grpSpPr>
        <a:xfrm>
          <a:off x="0" y="0"/>
          <a:ext cx="0" cy="0"/>
          <a:chOff x="0" y="0"/>
          <a:chExt cx="0" cy="0"/>
        </a:xfrm>
      </p:grpSpPr>
      <p:sp>
        <p:nvSpPr>
          <p:cNvPr id="260" name="大標題文字"/>
          <p:cNvSpPr txBox="1">
            <a:spLocks noGrp="1"/>
          </p:cNvSpPr>
          <p:nvPr>
            <p:ph type="title"/>
          </p:nvPr>
        </p:nvSpPr>
        <p:spPr>
          <a:xfrm>
            <a:off x="457200" y="275005"/>
            <a:ext cx="8229600" cy="1143001"/>
          </a:xfrm>
          <a:prstGeom prst="rect">
            <a:avLst/>
          </a:prstGeom>
        </p:spPr>
        <p:txBody>
          <a:bodyPr lIns="45718" tIns="45718" rIns="45718" bIns="45718"/>
          <a:lstStyle>
            <a:lvl1pPr>
              <a:defRPr sz="4400" b="0">
                <a:solidFill>
                  <a:srgbClr val="000000"/>
                </a:solidFill>
              </a:defRPr>
            </a:lvl1pPr>
          </a:lstStyle>
          <a:p>
            <a:r>
              <a:t>大標題文字</a:t>
            </a:r>
          </a:p>
        </p:txBody>
      </p:sp>
      <p:sp>
        <p:nvSpPr>
          <p:cNvPr id="261" name="幻燈片編號"/>
          <p:cNvSpPr txBox="1">
            <a:spLocks noGrp="1"/>
          </p:cNvSpPr>
          <p:nvPr>
            <p:ph type="sldNum" sz="quarter" idx="2"/>
          </p:nvPr>
        </p:nvSpPr>
        <p:spPr>
          <a:xfrm>
            <a:off x="6278746" y="6217913"/>
            <a:ext cx="275071" cy="276995"/>
          </a:xfrm>
          <a:prstGeom prst="rect">
            <a:avLst/>
          </a:prstGeom>
        </p:spPr>
        <p:txBody>
          <a:bodyPr lIns="45718" tIns="45718" rIns="45718" bIns="45718"/>
          <a:lstStyle>
            <a:lvl1pPr>
              <a:defRPr>
                <a:latin typeface="+mn-lt"/>
                <a:ea typeface="+mn-ea"/>
                <a:cs typeface="+mn-cs"/>
                <a:sym typeface="Calibri"/>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4230991861"/>
      </p:ext>
    </p:extLst>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4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BD3C1A8-03EA-4030-9B7B-163D5C844100}"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5338772-D566-4841-BCF7-CE8132EACB64}"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659891819"/>
      </p:ext>
    </p:extLst>
  </p:cSld>
  <p:clrMapOvr>
    <a:masterClrMapping/>
  </p:clrMapOvr>
</p:sldLayout>
</file>

<file path=ppt/slideLayouts/slideLayout680.xml><?xml version="1.0" encoding="utf-8"?>
<p:sldLayout xmlns:a="http://schemas.openxmlformats.org/drawingml/2006/main" xmlns:r="http://schemas.openxmlformats.org/officeDocument/2006/relationships" xmlns:p="http://schemas.openxmlformats.org/presentationml/2006/main" showMasterSp="0" type="tx">
  <p:cSld name="1_標題，兩項物件及文字">
    <p:spTree>
      <p:nvGrpSpPr>
        <p:cNvPr id="1" name=""/>
        <p:cNvGrpSpPr/>
        <p:nvPr/>
      </p:nvGrpSpPr>
      <p:grpSpPr>
        <a:xfrm>
          <a:off x="0" y="0"/>
          <a:ext cx="0" cy="0"/>
          <a:chOff x="0" y="0"/>
          <a:chExt cx="0" cy="0"/>
        </a:xfrm>
      </p:grpSpPr>
      <p:sp>
        <p:nvSpPr>
          <p:cNvPr id="268" name="大標題文字"/>
          <p:cNvSpPr txBox="1">
            <a:spLocks noGrp="1"/>
          </p:cNvSpPr>
          <p:nvPr>
            <p:ph type="title"/>
          </p:nvPr>
        </p:nvSpPr>
        <p:spPr>
          <a:xfrm>
            <a:off x="457200" y="275005"/>
            <a:ext cx="8229600" cy="1143001"/>
          </a:xfrm>
          <a:prstGeom prst="rect">
            <a:avLst/>
          </a:prstGeom>
        </p:spPr>
        <p:txBody>
          <a:bodyPr lIns="45718" tIns="45718" rIns="45718" bIns="45718"/>
          <a:lstStyle>
            <a:lvl1pPr>
              <a:defRPr sz="4400" b="0">
                <a:solidFill>
                  <a:srgbClr val="000000"/>
                </a:solidFill>
                <a:latin typeface="Times New Roman"/>
                <a:ea typeface="Times New Roman"/>
                <a:cs typeface="Times New Roman"/>
                <a:sym typeface="Times New Roman"/>
              </a:defRPr>
            </a:lvl1pPr>
          </a:lstStyle>
          <a:p>
            <a:r>
              <a:t>大標題文字</a:t>
            </a:r>
          </a:p>
        </p:txBody>
      </p:sp>
      <p:sp>
        <p:nvSpPr>
          <p:cNvPr id="269" name="內文層級一…"/>
          <p:cNvSpPr txBox="1">
            <a:spLocks noGrp="1"/>
          </p:cNvSpPr>
          <p:nvPr>
            <p:ph type="body" sz="quarter" idx="1"/>
          </p:nvPr>
        </p:nvSpPr>
        <p:spPr>
          <a:xfrm>
            <a:off x="457200" y="1600614"/>
            <a:ext cx="4038600" cy="2185991"/>
          </a:xfrm>
          <a:prstGeom prst="rect">
            <a:avLst/>
          </a:prstGeom>
        </p:spPr>
        <p:txBody>
          <a:bodyPr lIns="45718" tIns="45718" rIns="45718" bIns="45718"/>
          <a:lstStyle>
            <a:lvl1pPr>
              <a:defRPr>
                <a:latin typeface="Times New Roman"/>
                <a:ea typeface="Times New Roman"/>
                <a:cs typeface="Times New Roman"/>
                <a:sym typeface="Times New Roman"/>
              </a:defRPr>
            </a:lvl1pPr>
            <a:lvl2pPr marL="774771" indent="-322971">
              <a:defRPr>
                <a:latin typeface="Times New Roman"/>
                <a:ea typeface="Times New Roman"/>
                <a:cs typeface="Times New Roman"/>
                <a:sym typeface="Times New Roman"/>
              </a:defRPr>
            </a:lvl2pPr>
            <a:lvl3pPr>
              <a:defRPr>
                <a:latin typeface="Times New Roman"/>
                <a:ea typeface="Times New Roman"/>
                <a:cs typeface="Times New Roman"/>
                <a:sym typeface="Times New Roman"/>
              </a:defRPr>
            </a:lvl3pPr>
            <a:lvl4pPr>
              <a:defRPr>
                <a:latin typeface="Times New Roman"/>
                <a:ea typeface="Times New Roman"/>
                <a:cs typeface="Times New Roman"/>
                <a:sym typeface="Times New Roman"/>
              </a:defRPr>
            </a:lvl4pPr>
            <a:lvl5pPr>
              <a:defRPr>
                <a:latin typeface="Times New Roman"/>
                <a:ea typeface="Times New Roman"/>
                <a:cs typeface="Times New Roman"/>
                <a:sym typeface="Times New Roman"/>
              </a:defRPr>
            </a:lvl5pPr>
          </a:lstStyle>
          <a:p>
            <a:r>
              <a:t>內文層級一</a:t>
            </a:r>
          </a:p>
          <a:p>
            <a:pPr lvl="1"/>
            <a:r>
              <a:t>內文層級二</a:t>
            </a:r>
          </a:p>
          <a:p>
            <a:pPr lvl="2"/>
            <a:r>
              <a:t>內文層級三</a:t>
            </a:r>
          </a:p>
          <a:p>
            <a:pPr lvl="3"/>
            <a:r>
              <a:t>內文層級四</a:t>
            </a:r>
          </a:p>
          <a:p>
            <a:pPr lvl="4"/>
            <a:r>
              <a:t>內文層級五</a:t>
            </a:r>
          </a:p>
        </p:txBody>
      </p:sp>
      <p:sp>
        <p:nvSpPr>
          <p:cNvPr id="270" name="文字版面配置區 4"/>
          <p:cNvSpPr>
            <a:spLocks noGrp="1"/>
          </p:cNvSpPr>
          <p:nvPr>
            <p:ph type="body" sz="half" idx="13"/>
          </p:nvPr>
        </p:nvSpPr>
        <p:spPr>
          <a:xfrm>
            <a:off x="4648200" y="1600223"/>
            <a:ext cx="4038600" cy="4525969"/>
          </a:xfrm>
          <a:prstGeom prst="rect">
            <a:avLst/>
          </a:prstGeom>
        </p:spPr>
        <p:txBody>
          <a:bodyPr lIns="45718" tIns="45718" rIns="45718" bIns="45718"/>
          <a:lstStyle/>
          <a:p>
            <a:endParaRPr/>
          </a:p>
        </p:txBody>
      </p:sp>
      <p:sp>
        <p:nvSpPr>
          <p:cNvPr id="271" name="幻燈片編號"/>
          <p:cNvSpPr txBox="1">
            <a:spLocks noGrp="1"/>
          </p:cNvSpPr>
          <p:nvPr>
            <p:ph type="sldNum" sz="quarter" idx="2"/>
          </p:nvPr>
        </p:nvSpPr>
        <p:spPr>
          <a:xfrm>
            <a:off x="6278746" y="6217913"/>
            <a:ext cx="275071" cy="276995"/>
          </a:xfrm>
          <a:prstGeom prst="rect">
            <a:avLst/>
          </a:prstGeom>
        </p:spPr>
        <p:txBody>
          <a:bodyPr lIns="45718" tIns="45718" rIns="45718" bIns="45718"/>
          <a:lstStyle>
            <a:lvl1pPr>
              <a:defRPr>
                <a:latin typeface="+mn-lt"/>
                <a:ea typeface="+mn-ea"/>
                <a:cs typeface="+mn-cs"/>
                <a:sym typeface="Calibri"/>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2600349315"/>
      </p:ext>
    </p:extLst>
  </p:cSld>
  <p:clrMapOvr>
    <a:masterClrMapping/>
  </p:clrMapOvr>
  <p:transition spd="med"/>
</p:sldLayout>
</file>

<file path=ppt/slideLayouts/slideLayout681.xml><?xml version="1.0" encoding="utf-8"?>
<p:sldLayout xmlns:a="http://schemas.openxmlformats.org/drawingml/2006/main" xmlns:r="http://schemas.openxmlformats.org/officeDocument/2006/relationships" xmlns:p="http://schemas.openxmlformats.org/presentationml/2006/main" showMasterSp="0" type="tx">
  <p:cSld name="1_標題，1 個大物件與 2 個小物件">
    <p:spTree>
      <p:nvGrpSpPr>
        <p:cNvPr id="1" name=""/>
        <p:cNvGrpSpPr/>
        <p:nvPr/>
      </p:nvGrpSpPr>
      <p:grpSpPr>
        <a:xfrm>
          <a:off x="0" y="0"/>
          <a:ext cx="0" cy="0"/>
          <a:chOff x="0" y="0"/>
          <a:chExt cx="0" cy="0"/>
        </a:xfrm>
      </p:grpSpPr>
      <p:sp>
        <p:nvSpPr>
          <p:cNvPr id="278" name="大標題文字"/>
          <p:cNvSpPr txBox="1">
            <a:spLocks noGrp="1"/>
          </p:cNvSpPr>
          <p:nvPr>
            <p:ph type="title"/>
          </p:nvPr>
        </p:nvSpPr>
        <p:spPr>
          <a:xfrm>
            <a:off x="457200" y="275005"/>
            <a:ext cx="8229600" cy="1143001"/>
          </a:xfrm>
          <a:prstGeom prst="rect">
            <a:avLst/>
          </a:prstGeom>
        </p:spPr>
        <p:txBody>
          <a:bodyPr lIns="45718" tIns="45718" rIns="45718" bIns="45718"/>
          <a:lstStyle>
            <a:lvl1pPr>
              <a:defRPr sz="4400" b="0">
                <a:solidFill>
                  <a:srgbClr val="000000"/>
                </a:solidFill>
                <a:latin typeface="Times New Roman"/>
                <a:ea typeface="Times New Roman"/>
                <a:cs typeface="Times New Roman"/>
                <a:sym typeface="Times New Roman"/>
              </a:defRPr>
            </a:lvl1pPr>
          </a:lstStyle>
          <a:p>
            <a:r>
              <a:t>大標題文字</a:t>
            </a:r>
          </a:p>
        </p:txBody>
      </p:sp>
      <p:sp>
        <p:nvSpPr>
          <p:cNvPr id="279" name="內文層級一…"/>
          <p:cNvSpPr txBox="1">
            <a:spLocks noGrp="1"/>
          </p:cNvSpPr>
          <p:nvPr>
            <p:ph type="body" sz="half" idx="1"/>
          </p:nvPr>
        </p:nvSpPr>
        <p:spPr>
          <a:xfrm>
            <a:off x="457200" y="1600200"/>
            <a:ext cx="4038600" cy="4525968"/>
          </a:xfrm>
          <a:prstGeom prst="rect">
            <a:avLst/>
          </a:prstGeom>
        </p:spPr>
        <p:txBody>
          <a:bodyPr lIns="45718" tIns="45718" rIns="45718" bIns="45718"/>
          <a:lstStyle>
            <a:lvl1pPr>
              <a:defRPr>
                <a:latin typeface="Times New Roman"/>
                <a:ea typeface="Times New Roman"/>
                <a:cs typeface="Times New Roman"/>
                <a:sym typeface="Times New Roman"/>
              </a:defRPr>
            </a:lvl1pPr>
            <a:lvl2pPr marL="774771" indent="-322971">
              <a:defRPr>
                <a:latin typeface="Times New Roman"/>
                <a:ea typeface="Times New Roman"/>
                <a:cs typeface="Times New Roman"/>
                <a:sym typeface="Times New Roman"/>
              </a:defRPr>
            </a:lvl2pPr>
            <a:lvl3pPr>
              <a:defRPr>
                <a:latin typeface="Times New Roman"/>
                <a:ea typeface="Times New Roman"/>
                <a:cs typeface="Times New Roman"/>
                <a:sym typeface="Times New Roman"/>
              </a:defRPr>
            </a:lvl3pPr>
            <a:lvl4pPr>
              <a:defRPr>
                <a:latin typeface="Times New Roman"/>
                <a:ea typeface="Times New Roman"/>
                <a:cs typeface="Times New Roman"/>
                <a:sym typeface="Times New Roman"/>
              </a:defRPr>
            </a:lvl4pPr>
            <a:lvl5pPr>
              <a:defRPr>
                <a:latin typeface="Times New Roman"/>
                <a:ea typeface="Times New Roman"/>
                <a:cs typeface="Times New Roman"/>
                <a:sym typeface="Times New Roman"/>
              </a:defRPr>
            </a:lvl5pPr>
          </a:lstStyle>
          <a:p>
            <a:r>
              <a:t>內文層級一</a:t>
            </a:r>
          </a:p>
          <a:p>
            <a:pPr lvl="1"/>
            <a:r>
              <a:t>內文層級二</a:t>
            </a:r>
          </a:p>
          <a:p>
            <a:pPr lvl="2"/>
            <a:r>
              <a:t>內文層級三</a:t>
            </a:r>
          </a:p>
          <a:p>
            <a:pPr lvl="3"/>
            <a:r>
              <a:t>內文層級四</a:t>
            </a:r>
          </a:p>
          <a:p>
            <a:pPr lvl="4"/>
            <a:r>
              <a:t>內文層級五</a:t>
            </a:r>
          </a:p>
        </p:txBody>
      </p:sp>
      <p:sp>
        <p:nvSpPr>
          <p:cNvPr id="280" name="幻燈片編號"/>
          <p:cNvSpPr txBox="1">
            <a:spLocks noGrp="1"/>
          </p:cNvSpPr>
          <p:nvPr>
            <p:ph type="sldNum" sz="quarter" idx="2"/>
          </p:nvPr>
        </p:nvSpPr>
        <p:spPr>
          <a:xfrm>
            <a:off x="6278746" y="6217913"/>
            <a:ext cx="275071" cy="276995"/>
          </a:xfrm>
          <a:prstGeom prst="rect">
            <a:avLst/>
          </a:prstGeom>
        </p:spPr>
        <p:txBody>
          <a:bodyPr lIns="45718" tIns="45718" rIns="45718" bIns="45718"/>
          <a:lstStyle>
            <a:lvl1pPr>
              <a:defRPr>
                <a:latin typeface="+mn-lt"/>
                <a:ea typeface="+mn-ea"/>
                <a:cs typeface="+mn-cs"/>
                <a:sym typeface="Calibri"/>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2977038474"/>
      </p:ext>
    </p:extLst>
  </p:cSld>
  <p:clrMapOvr>
    <a:masterClrMapping/>
  </p:clrMapOvr>
  <p:transition spd="med"/>
</p:sldLayout>
</file>

<file path=ppt/slideLayouts/slideLayout682.xml><?xml version="1.0" encoding="utf-8"?>
<p:sldLayout xmlns:a="http://schemas.openxmlformats.org/drawingml/2006/main" xmlns:r="http://schemas.openxmlformats.org/officeDocument/2006/relationships" xmlns:p="http://schemas.openxmlformats.org/presentationml/2006/main" showMasterSp="0" type="tx">
  <p:cSld name="2_訊聯">
    <p:spTree>
      <p:nvGrpSpPr>
        <p:cNvPr id="1" name=""/>
        <p:cNvGrpSpPr/>
        <p:nvPr/>
      </p:nvGrpSpPr>
      <p:grpSpPr>
        <a:xfrm>
          <a:off x="0" y="0"/>
          <a:ext cx="0" cy="0"/>
          <a:chOff x="0" y="0"/>
          <a:chExt cx="0" cy="0"/>
        </a:xfrm>
      </p:grpSpPr>
      <p:pic>
        <p:nvPicPr>
          <p:cNvPr id="287" name="Picture 2" descr="Picture 2"/>
          <p:cNvPicPr>
            <a:picLocks noChangeAspect="1"/>
          </p:cNvPicPr>
          <p:nvPr/>
        </p:nvPicPr>
        <p:blipFill>
          <a:blip r:embed="rId2" cstate="print"/>
          <a:stretch>
            <a:fillRect/>
          </a:stretch>
        </p:blipFill>
        <p:spPr>
          <a:xfrm>
            <a:off x="0" y="0"/>
            <a:ext cx="9144000" cy="6858000"/>
          </a:xfrm>
          <a:prstGeom prst="rect">
            <a:avLst/>
          </a:prstGeom>
          <a:ln w="12700">
            <a:miter lim="400000"/>
          </a:ln>
        </p:spPr>
      </p:pic>
      <p:pic>
        <p:nvPicPr>
          <p:cNvPr id="288" name="Picture 3" descr="Picture 3"/>
          <p:cNvPicPr>
            <a:picLocks noChangeAspect="1"/>
          </p:cNvPicPr>
          <p:nvPr/>
        </p:nvPicPr>
        <p:blipFill>
          <a:blip r:embed="rId3" cstate="print"/>
          <a:stretch>
            <a:fillRect/>
          </a:stretch>
        </p:blipFill>
        <p:spPr>
          <a:xfrm>
            <a:off x="467053" y="765176"/>
            <a:ext cx="2089151" cy="584200"/>
          </a:xfrm>
          <a:prstGeom prst="rect">
            <a:avLst/>
          </a:prstGeom>
          <a:ln w="12700">
            <a:miter lim="400000"/>
          </a:ln>
        </p:spPr>
      </p:pic>
      <p:pic>
        <p:nvPicPr>
          <p:cNvPr id="289" name="Picture 4" descr="Picture 4"/>
          <p:cNvPicPr>
            <a:picLocks noChangeAspect="1"/>
          </p:cNvPicPr>
          <p:nvPr/>
        </p:nvPicPr>
        <p:blipFill>
          <a:blip r:embed="rId4" cstate="print"/>
          <a:stretch>
            <a:fillRect/>
          </a:stretch>
        </p:blipFill>
        <p:spPr>
          <a:xfrm>
            <a:off x="5839450" y="0"/>
            <a:ext cx="3305177" cy="3478216"/>
          </a:xfrm>
          <a:prstGeom prst="rect">
            <a:avLst/>
          </a:prstGeom>
          <a:ln w="12700">
            <a:miter lim="400000"/>
          </a:ln>
        </p:spPr>
      </p:pic>
      <p:sp>
        <p:nvSpPr>
          <p:cNvPr id="290" name="大標題文字"/>
          <p:cNvSpPr txBox="1">
            <a:spLocks noGrp="1"/>
          </p:cNvSpPr>
          <p:nvPr>
            <p:ph type="title"/>
          </p:nvPr>
        </p:nvSpPr>
        <p:spPr>
          <a:xfrm>
            <a:off x="685800" y="2131066"/>
            <a:ext cx="7772400" cy="1470025"/>
          </a:xfrm>
          <a:prstGeom prst="rect">
            <a:avLst/>
          </a:prstGeom>
        </p:spPr>
        <p:txBody>
          <a:bodyPr lIns="45718" tIns="45718" rIns="45718" bIns="45718"/>
          <a:lstStyle>
            <a:lvl1pPr>
              <a:defRPr sz="4400" b="0">
                <a:solidFill>
                  <a:srgbClr val="000000"/>
                </a:solidFill>
              </a:defRPr>
            </a:lvl1pPr>
          </a:lstStyle>
          <a:p>
            <a:r>
              <a:t>大標題文字</a:t>
            </a:r>
          </a:p>
        </p:txBody>
      </p:sp>
      <p:sp>
        <p:nvSpPr>
          <p:cNvPr id="291" name="內文層級一…"/>
          <p:cNvSpPr txBox="1">
            <a:spLocks noGrp="1"/>
          </p:cNvSpPr>
          <p:nvPr>
            <p:ph type="body" sz="quarter" idx="1"/>
          </p:nvPr>
        </p:nvSpPr>
        <p:spPr>
          <a:xfrm>
            <a:off x="1371600" y="3886200"/>
            <a:ext cx="6400800" cy="1752600"/>
          </a:xfrm>
          <a:prstGeom prst="rect">
            <a:avLst/>
          </a:prstGeom>
        </p:spPr>
        <p:txBody>
          <a:bodyPr lIns="45718" tIns="45718" rIns="45718" bIns="45718"/>
          <a:lstStyle>
            <a:lvl1pPr marL="0" indent="0" algn="ctr">
              <a:buClrTx/>
              <a:buSzTx/>
              <a:buNone/>
            </a:lvl1pPr>
            <a:lvl2pPr marL="0" indent="0" algn="ctr">
              <a:buClrTx/>
              <a:buSzTx/>
              <a:buNone/>
            </a:lvl2pPr>
            <a:lvl3pPr marL="0" indent="0" algn="ctr">
              <a:buClrTx/>
              <a:buSzTx/>
              <a:buNone/>
            </a:lvl3pPr>
            <a:lvl4pPr marL="0" indent="0" algn="ctr">
              <a:buClrTx/>
              <a:buSzTx/>
              <a:buNone/>
            </a:lvl4pPr>
            <a:lvl5pPr marL="0" indent="0" algn="ctr">
              <a:buClrTx/>
              <a:buSzTx/>
              <a:buNone/>
            </a:lvl5pPr>
          </a:lstStyle>
          <a:p>
            <a:r>
              <a:t>內文層級一</a:t>
            </a:r>
          </a:p>
          <a:p>
            <a:pPr lvl="1"/>
            <a:r>
              <a:t>內文層級二</a:t>
            </a:r>
          </a:p>
          <a:p>
            <a:pPr lvl="2"/>
            <a:r>
              <a:t>內文層級三</a:t>
            </a:r>
          </a:p>
          <a:p>
            <a:pPr lvl="3"/>
            <a:r>
              <a:t>內文層級四</a:t>
            </a:r>
          </a:p>
          <a:p>
            <a:pPr lvl="4"/>
            <a:r>
              <a:t>內文層級五</a:t>
            </a:r>
          </a:p>
        </p:txBody>
      </p:sp>
      <p:sp>
        <p:nvSpPr>
          <p:cNvPr id="292" name="幻燈片編號"/>
          <p:cNvSpPr txBox="1">
            <a:spLocks noGrp="1"/>
          </p:cNvSpPr>
          <p:nvPr>
            <p:ph type="sldNum" sz="quarter" idx="2"/>
          </p:nvPr>
        </p:nvSpPr>
        <p:spPr>
          <a:xfrm>
            <a:off x="6278746" y="6217913"/>
            <a:ext cx="275071" cy="276995"/>
          </a:xfrm>
          <a:prstGeom prst="rect">
            <a:avLst/>
          </a:prstGeom>
        </p:spPr>
        <p:txBody>
          <a:bodyPr lIns="45718" tIns="45718" rIns="45718" bIns="45718"/>
          <a:lstStyle>
            <a:lvl1pPr>
              <a:defRPr>
                <a:latin typeface="+mn-lt"/>
                <a:ea typeface="+mn-ea"/>
                <a:cs typeface="+mn-cs"/>
                <a:sym typeface="Calibri"/>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3578994020"/>
      </p:ext>
    </p:extLst>
  </p:cSld>
  <p:clrMapOvr>
    <a:masterClrMapping/>
  </p:clrMapOvr>
  <p:transition spd="med"/>
</p:sldLayout>
</file>

<file path=ppt/slideLayouts/slideLayout683.xml><?xml version="1.0" encoding="utf-8"?>
<p:sldLayout xmlns:a="http://schemas.openxmlformats.org/drawingml/2006/main" xmlns:r="http://schemas.openxmlformats.org/officeDocument/2006/relationships" xmlns:p="http://schemas.openxmlformats.org/presentationml/2006/main" showMasterSp="0" type="tx">
  <p:cSld name="1_標題及物件">
    <p:spTree>
      <p:nvGrpSpPr>
        <p:cNvPr id="1" name=""/>
        <p:cNvGrpSpPr/>
        <p:nvPr/>
      </p:nvGrpSpPr>
      <p:grpSpPr>
        <a:xfrm>
          <a:off x="0" y="0"/>
          <a:ext cx="0" cy="0"/>
          <a:chOff x="0" y="0"/>
          <a:chExt cx="0" cy="0"/>
        </a:xfrm>
      </p:grpSpPr>
      <p:sp>
        <p:nvSpPr>
          <p:cNvPr id="299" name="大標題文字"/>
          <p:cNvSpPr txBox="1">
            <a:spLocks noGrp="1"/>
          </p:cNvSpPr>
          <p:nvPr>
            <p:ph type="title"/>
          </p:nvPr>
        </p:nvSpPr>
        <p:spPr>
          <a:xfrm>
            <a:off x="457200" y="274982"/>
            <a:ext cx="8229600" cy="778103"/>
          </a:xfrm>
          <a:prstGeom prst="rect">
            <a:avLst/>
          </a:prstGeom>
        </p:spPr>
        <p:txBody>
          <a:bodyPr lIns="45718" tIns="45718" rIns="45718" bIns="45718"/>
          <a:lstStyle/>
          <a:p>
            <a:r>
              <a:t>大標題文字</a:t>
            </a:r>
          </a:p>
        </p:txBody>
      </p:sp>
      <p:sp>
        <p:nvSpPr>
          <p:cNvPr id="300" name="內文層級一…"/>
          <p:cNvSpPr txBox="1">
            <a:spLocks noGrp="1"/>
          </p:cNvSpPr>
          <p:nvPr>
            <p:ph type="body" idx="1"/>
          </p:nvPr>
        </p:nvSpPr>
        <p:spPr>
          <a:xfrm>
            <a:off x="457200" y="1600224"/>
            <a:ext cx="8229600" cy="4525967"/>
          </a:xfrm>
          <a:prstGeom prst="rect">
            <a:avLst/>
          </a:prstGeom>
        </p:spPr>
        <p:txBody>
          <a:bodyPr lIns="45718" tIns="45718" rIns="45718" bIns="45718"/>
          <a:lstStyle>
            <a:lvl2pPr marL="774771" indent="-322971"/>
          </a:lstStyle>
          <a:p>
            <a:r>
              <a:t>內文層級一</a:t>
            </a:r>
          </a:p>
          <a:p>
            <a:pPr lvl="1"/>
            <a:r>
              <a:t>內文層級二</a:t>
            </a:r>
          </a:p>
          <a:p>
            <a:pPr lvl="2"/>
            <a:r>
              <a:t>內文層級三</a:t>
            </a:r>
          </a:p>
          <a:p>
            <a:pPr lvl="3"/>
            <a:r>
              <a:t>內文層級四</a:t>
            </a:r>
          </a:p>
          <a:p>
            <a:pPr lvl="4"/>
            <a:r>
              <a:t>內文層級五</a:t>
            </a:r>
          </a:p>
        </p:txBody>
      </p:sp>
      <p:sp>
        <p:nvSpPr>
          <p:cNvPr id="301" name="幻燈片編號"/>
          <p:cNvSpPr txBox="1">
            <a:spLocks noGrp="1"/>
          </p:cNvSpPr>
          <p:nvPr>
            <p:ph type="sldNum" sz="quarter" idx="2"/>
          </p:nvPr>
        </p:nvSpPr>
        <p:spPr>
          <a:xfrm>
            <a:off x="6278746" y="6217913"/>
            <a:ext cx="275071" cy="276995"/>
          </a:xfrm>
          <a:prstGeom prst="rect">
            <a:avLst/>
          </a:prstGeom>
        </p:spPr>
        <p:txBody>
          <a:bodyPr lIns="45718" tIns="45718" rIns="45718" bIns="45718"/>
          <a:lstStyle>
            <a:lvl1pPr>
              <a:defRPr>
                <a:latin typeface="+mn-lt"/>
                <a:ea typeface="+mn-ea"/>
                <a:cs typeface="+mn-cs"/>
                <a:sym typeface="Calibri"/>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2673806743"/>
      </p:ext>
    </p:extLst>
  </p:cSld>
  <p:clrMapOvr>
    <a:masterClrMapping/>
  </p:clrMapOvr>
  <p:transition spd="med"/>
</p:sldLayout>
</file>

<file path=ppt/slideLayouts/slideLayout684.xml><?xml version="1.0" encoding="utf-8"?>
<p:sldLayout xmlns:a="http://schemas.openxmlformats.org/drawingml/2006/main" xmlns:r="http://schemas.openxmlformats.org/officeDocument/2006/relationships" xmlns:p="http://schemas.openxmlformats.org/presentationml/2006/main" showMasterSp="0" type="tx">
  <p:cSld name="1_區段標題">
    <p:spTree>
      <p:nvGrpSpPr>
        <p:cNvPr id="1" name=""/>
        <p:cNvGrpSpPr/>
        <p:nvPr/>
      </p:nvGrpSpPr>
      <p:grpSpPr>
        <a:xfrm>
          <a:off x="0" y="0"/>
          <a:ext cx="0" cy="0"/>
          <a:chOff x="0" y="0"/>
          <a:chExt cx="0" cy="0"/>
        </a:xfrm>
      </p:grpSpPr>
      <p:sp>
        <p:nvSpPr>
          <p:cNvPr id="308" name="大標題文字"/>
          <p:cNvSpPr txBox="1">
            <a:spLocks noGrp="1"/>
          </p:cNvSpPr>
          <p:nvPr>
            <p:ph type="title"/>
          </p:nvPr>
        </p:nvSpPr>
        <p:spPr>
          <a:xfrm>
            <a:off x="722395" y="4406904"/>
            <a:ext cx="7772401" cy="1362077"/>
          </a:xfrm>
          <a:prstGeom prst="rect">
            <a:avLst/>
          </a:prstGeom>
        </p:spPr>
        <p:txBody>
          <a:bodyPr lIns="45718" tIns="45718" rIns="45718" bIns="45718"/>
          <a:lstStyle>
            <a:lvl1pPr>
              <a:defRPr sz="4000" cap="all">
                <a:solidFill>
                  <a:srgbClr val="000000"/>
                </a:solidFill>
              </a:defRPr>
            </a:lvl1pPr>
          </a:lstStyle>
          <a:p>
            <a:r>
              <a:t>大標題文字</a:t>
            </a:r>
          </a:p>
        </p:txBody>
      </p:sp>
      <p:sp>
        <p:nvSpPr>
          <p:cNvPr id="309" name="內文層級一…"/>
          <p:cNvSpPr txBox="1">
            <a:spLocks noGrp="1"/>
          </p:cNvSpPr>
          <p:nvPr>
            <p:ph type="body" sz="quarter" idx="1"/>
          </p:nvPr>
        </p:nvSpPr>
        <p:spPr>
          <a:xfrm>
            <a:off x="722395" y="2906740"/>
            <a:ext cx="7772401" cy="1500191"/>
          </a:xfrm>
          <a:prstGeom prst="rect">
            <a:avLst/>
          </a:prstGeom>
        </p:spPr>
        <p:txBody>
          <a:bodyPr lIns="45718" tIns="45718" rIns="45718" bIns="45718" anchor="b"/>
          <a:lstStyle>
            <a:lvl1pPr marL="0" indent="0">
              <a:spcBef>
                <a:spcPts val="400"/>
              </a:spcBef>
              <a:buClrTx/>
              <a:buSzTx/>
              <a:buNone/>
              <a:defRPr sz="2000"/>
            </a:lvl1pPr>
            <a:lvl2pPr marL="0" indent="0">
              <a:spcBef>
                <a:spcPts val="400"/>
              </a:spcBef>
              <a:buClrTx/>
              <a:buSzTx/>
              <a:buNone/>
              <a:defRPr sz="2000"/>
            </a:lvl2pPr>
            <a:lvl3pPr marL="0" indent="0">
              <a:spcBef>
                <a:spcPts val="400"/>
              </a:spcBef>
              <a:buClrTx/>
              <a:buSzTx/>
              <a:buNone/>
              <a:defRPr sz="2000"/>
            </a:lvl3pPr>
            <a:lvl4pPr marL="0" indent="0">
              <a:spcBef>
                <a:spcPts val="400"/>
              </a:spcBef>
              <a:buClrTx/>
              <a:buSzTx/>
              <a:buNone/>
              <a:defRPr sz="2000"/>
            </a:lvl4pPr>
            <a:lvl5pPr marL="0" indent="0">
              <a:spcBef>
                <a:spcPts val="400"/>
              </a:spcBef>
              <a:buClrTx/>
              <a:buSzTx/>
              <a:buNone/>
              <a:defRPr sz="2000"/>
            </a:lvl5pPr>
          </a:lstStyle>
          <a:p>
            <a:r>
              <a:t>內文層級一</a:t>
            </a:r>
          </a:p>
          <a:p>
            <a:pPr lvl="1"/>
            <a:r>
              <a:t>內文層級二</a:t>
            </a:r>
          </a:p>
          <a:p>
            <a:pPr lvl="2"/>
            <a:r>
              <a:t>內文層級三</a:t>
            </a:r>
          </a:p>
          <a:p>
            <a:pPr lvl="3"/>
            <a:r>
              <a:t>內文層級四</a:t>
            </a:r>
          </a:p>
          <a:p>
            <a:pPr lvl="4"/>
            <a:r>
              <a:t>內文層級五</a:t>
            </a:r>
          </a:p>
        </p:txBody>
      </p:sp>
      <p:sp>
        <p:nvSpPr>
          <p:cNvPr id="310" name="幻燈片編號"/>
          <p:cNvSpPr txBox="1">
            <a:spLocks noGrp="1"/>
          </p:cNvSpPr>
          <p:nvPr>
            <p:ph type="sldNum" sz="quarter" idx="2"/>
          </p:nvPr>
        </p:nvSpPr>
        <p:spPr>
          <a:xfrm>
            <a:off x="6278746" y="6217913"/>
            <a:ext cx="275071" cy="276995"/>
          </a:xfrm>
          <a:prstGeom prst="rect">
            <a:avLst/>
          </a:prstGeom>
        </p:spPr>
        <p:txBody>
          <a:bodyPr lIns="45718" tIns="45718" rIns="45718" bIns="45718"/>
          <a:lstStyle>
            <a:lvl1pPr>
              <a:defRPr>
                <a:latin typeface="+mn-lt"/>
                <a:ea typeface="+mn-ea"/>
                <a:cs typeface="+mn-cs"/>
                <a:sym typeface="Calibri"/>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842224817"/>
      </p:ext>
    </p:extLst>
  </p:cSld>
  <p:clrMapOvr>
    <a:masterClrMapping/>
  </p:clrMapOvr>
  <p:transition spd="med"/>
</p:sldLayout>
</file>

<file path=ppt/slideLayouts/slideLayout685.xml><?xml version="1.0" encoding="utf-8"?>
<p:sldLayout xmlns:a="http://schemas.openxmlformats.org/drawingml/2006/main" xmlns:r="http://schemas.openxmlformats.org/officeDocument/2006/relationships" xmlns:p="http://schemas.openxmlformats.org/presentationml/2006/main" showMasterSp="0" type="tx">
  <p:cSld name="2_兩項物件">
    <p:spTree>
      <p:nvGrpSpPr>
        <p:cNvPr id="1" name=""/>
        <p:cNvGrpSpPr/>
        <p:nvPr/>
      </p:nvGrpSpPr>
      <p:grpSpPr>
        <a:xfrm>
          <a:off x="0" y="0"/>
          <a:ext cx="0" cy="0"/>
          <a:chOff x="0" y="0"/>
          <a:chExt cx="0" cy="0"/>
        </a:xfrm>
      </p:grpSpPr>
      <p:sp>
        <p:nvSpPr>
          <p:cNvPr id="317" name="大標題文字"/>
          <p:cNvSpPr txBox="1">
            <a:spLocks noGrp="1"/>
          </p:cNvSpPr>
          <p:nvPr>
            <p:ph type="title"/>
          </p:nvPr>
        </p:nvSpPr>
        <p:spPr>
          <a:xfrm>
            <a:off x="457200" y="275005"/>
            <a:ext cx="8229600" cy="1143001"/>
          </a:xfrm>
          <a:prstGeom prst="rect">
            <a:avLst/>
          </a:prstGeom>
        </p:spPr>
        <p:txBody>
          <a:bodyPr lIns="45718" tIns="45718" rIns="45718" bIns="45718"/>
          <a:lstStyle>
            <a:lvl1pPr>
              <a:defRPr sz="4400" b="0">
                <a:solidFill>
                  <a:srgbClr val="000000"/>
                </a:solidFill>
                <a:latin typeface="Times New Roman"/>
                <a:ea typeface="Times New Roman"/>
                <a:cs typeface="Times New Roman"/>
                <a:sym typeface="Times New Roman"/>
              </a:defRPr>
            </a:lvl1pPr>
          </a:lstStyle>
          <a:p>
            <a:r>
              <a:t>大標題文字</a:t>
            </a:r>
          </a:p>
        </p:txBody>
      </p:sp>
      <p:sp>
        <p:nvSpPr>
          <p:cNvPr id="318" name="內文層級一…"/>
          <p:cNvSpPr txBox="1">
            <a:spLocks noGrp="1"/>
          </p:cNvSpPr>
          <p:nvPr>
            <p:ph type="body" sz="half" idx="1"/>
          </p:nvPr>
        </p:nvSpPr>
        <p:spPr>
          <a:xfrm>
            <a:off x="457200" y="1600224"/>
            <a:ext cx="4038600" cy="4525967"/>
          </a:xfrm>
          <a:prstGeom prst="rect">
            <a:avLst/>
          </a:prstGeom>
        </p:spPr>
        <p:txBody>
          <a:bodyPr lIns="45718" tIns="45718" rIns="45718" bIns="45718"/>
          <a:lstStyle>
            <a:lvl1pPr>
              <a:spcBef>
                <a:spcPts val="600"/>
              </a:spcBef>
              <a:defRPr sz="2800">
                <a:latin typeface="Times New Roman"/>
                <a:ea typeface="Times New Roman"/>
                <a:cs typeface="Times New Roman"/>
                <a:sym typeface="Times New Roman"/>
              </a:defRPr>
            </a:lvl1pPr>
            <a:lvl2pPr marL="781575" indent="-329774">
              <a:spcBef>
                <a:spcPts val="600"/>
              </a:spcBef>
              <a:defRPr sz="2800">
                <a:latin typeface="Times New Roman"/>
                <a:ea typeface="Times New Roman"/>
                <a:cs typeface="Times New Roman"/>
                <a:sym typeface="Times New Roman"/>
              </a:defRPr>
            </a:lvl2pPr>
            <a:lvl3pPr marL="1220639" indent="-316439">
              <a:spcBef>
                <a:spcPts val="600"/>
              </a:spcBef>
              <a:defRPr sz="2800">
                <a:latin typeface="Times New Roman"/>
                <a:ea typeface="Times New Roman"/>
                <a:cs typeface="Times New Roman"/>
                <a:sym typeface="Times New Roman"/>
              </a:defRPr>
            </a:lvl3pPr>
            <a:lvl4pPr marL="1707985" indent="-351998">
              <a:spcBef>
                <a:spcPts val="600"/>
              </a:spcBef>
              <a:defRPr sz="2800">
                <a:latin typeface="Times New Roman"/>
                <a:ea typeface="Times New Roman"/>
                <a:cs typeface="Times New Roman"/>
                <a:sym typeface="Times New Roman"/>
              </a:defRPr>
            </a:lvl4pPr>
            <a:lvl5pPr marL="2160047" indent="-351998">
              <a:spcBef>
                <a:spcPts val="600"/>
              </a:spcBef>
              <a:defRPr sz="2800">
                <a:latin typeface="Times New Roman"/>
                <a:ea typeface="Times New Roman"/>
                <a:cs typeface="Times New Roman"/>
                <a:sym typeface="Times New Roman"/>
              </a:defRPr>
            </a:lvl5pPr>
          </a:lstStyle>
          <a:p>
            <a:r>
              <a:t>內文層級一</a:t>
            </a:r>
          </a:p>
          <a:p>
            <a:pPr lvl="1"/>
            <a:r>
              <a:t>內文層級二</a:t>
            </a:r>
          </a:p>
          <a:p>
            <a:pPr lvl="2"/>
            <a:r>
              <a:t>內文層級三</a:t>
            </a:r>
          </a:p>
          <a:p>
            <a:pPr lvl="3"/>
            <a:r>
              <a:t>內文層級四</a:t>
            </a:r>
          </a:p>
          <a:p>
            <a:pPr lvl="4"/>
            <a:r>
              <a:t>內文層級五</a:t>
            </a:r>
          </a:p>
        </p:txBody>
      </p:sp>
      <p:sp>
        <p:nvSpPr>
          <p:cNvPr id="319" name="幻燈片編號"/>
          <p:cNvSpPr txBox="1">
            <a:spLocks noGrp="1"/>
          </p:cNvSpPr>
          <p:nvPr>
            <p:ph type="sldNum" sz="quarter" idx="2"/>
          </p:nvPr>
        </p:nvSpPr>
        <p:spPr>
          <a:xfrm>
            <a:off x="6278746" y="6217913"/>
            <a:ext cx="275071" cy="276995"/>
          </a:xfrm>
          <a:prstGeom prst="rect">
            <a:avLst/>
          </a:prstGeom>
        </p:spPr>
        <p:txBody>
          <a:bodyPr lIns="45718" tIns="45718" rIns="45718" bIns="45718"/>
          <a:lstStyle>
            <a:lvl1pPr>
              <a:defRPr>
                <a:latin typeface="+mn-lt"/>
                <a:ea typeface="+mn-ea"/>
                <a:cs typeface="+mn-cs"/>
                <a:sym typeface="Calibri"/>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2581909389"/>
      </p:ext>
    </p:extLst>
  </p:cSld>
  <p:clrMapOvr>
    <a:masterClrMapping/>
  </p:clrMapOvr>
  <p:transition spd="med"/>
</p:sldLayout>
</file>

<file path=ppt/slideLayouts/slideLayout686.xml><?xml version="1.0" encoding="utf-8"?>
<p:sldLayout xmlns:a="http://schemas.openxmlformats.org/drawingml/2006/main" xmlns:r="http://schemas.openxmlformats.org/officeDocument/2006/relationships" xmlns:p="http://schemas.openxmlformats.org/presentationml/2006/main" showMasterSp="0" type="tx">
  <p:cSld name="2_比對">
    <p:spTree>
      <p:nvGrpSpPr>
        <p:cNvPr id="1" name=""/>
        <p:cNvGrpSpPr/>
        <p:nvPr/>
      </p:nvGrpSpPr>
      <p:grpSpPr>
        <a:xfrm>
          <a:off x="0" y="0"/>
          <a:ext cx="0" cy="0"/>
          <a:chOff x="0" y="0"/>
          <a:chExt cx="0" cy="0"/>
        </a:xfrm>
      </p:grpSpPr>
      <p:sp>
        <p:nvSpPr>
          <p:cNvPr id="326" name="大標題文字"/>
          <p:cNvSpPr txBox="1">
            <a:spLocks noGrp="1"/>
          </p:cNvSpPr>
          <p:nvPr>
            <p:ph type="title"/>
          </p:nvPr>
        </p:nvSpPr>
        <p:spPr>
          <a:xfrm>
            <a:off x="457200" y="275005"/>
            <a:ext cx="8229600" cy="1143001"/>
          </a:xfrm>
          <a:prstGeom prst="rect">
            <a:avLst/>
          </a:prstGeom>
        </p:spPr>
        <p:txBody>
          <a:bodyPr lIns="45718" tIns="45718" rIns="45718" bIns="45718"/>
          <a:lstStyle>
            <a:lvl1pPr>
              <a:defRPr sz="4400" b="0">
                <a:solidFill>
                  <a:srgbClr val="000000"/>
                </a:solidFill>
                <a:latin typeface="Times New Roman"/>
                <a:ea typeface="Times New Roman"/>
                <a:cs typeface="Times New Roman"/>
                <a:sym typeface="Times New Roman"/>
              </a:defRPr>
            </a:lvl1pPr>
          </a:lstStyle>
          <a:p>
            <a:r>
              <a:t>大標題文字</a:t>
            </a:r>
          </a:p>
        </p:txBody>
      </p:sp>
      <p:sp>
        <p:nvSpPr>
          <p:cNvPr id="327" name="內文層級一…"/>
          <p:cNvSpPr txBox="1">
            <a:spLocks noGrp="1"/>
          </p:cNvSpPr>
          <p:nvPr>
            <p:ph type="body" sz="quarter" idx="1"/>
          </p:nvPr>
        </p:nvSpPr>
        <p:spPr>
          <a:xfrm>
            <a:off x="457203" y="1535140"/>
            <a:ext cx="4040188" cy="639767"/>
          </a:xfrm>
          <a:prstGeom prst="rect">
            <a:avLst/>
          </a:prstGeom>
        </p:spPr>
        <p:txBody>
          <a:bodyPr lIns="45718" tIns="45718" rIns="45718" bIns="45718" anchor="b"/>
          <a:lstStyle>
            <a:lvl1pPr marL="0" indent="0">
              <a:spcBef>
                <a:spcPts val="500"/>
              </a:spcBef>
              <a:buClrTx/>
              <a:buSzTx/>
              <a:buNone/>
              <a:defRPr sz="2400" b="1">
                <a:latin typeface="Times New Roman"/>
                <a:ea typeface="Times New Roman"/>
                <a:cs typeface="Times New Roman"/>
                <a:sym typeface="Times New Roman"/>
              </a:defRPr>
            </a:lvl1pPr>
            <a:lvl2pPr marL="0" indent="0">
              <a:spcBef>
                <a:spcPts val="500"/>
              </a:spcBef>
              <a:buClrTx/>
              <a:buSzTx/>
              <a:buNone/>
              <a:defRPr sz="2400" b="1">
                <a:latin typeface="Times New Roman"/>
                <a:ea typeface="Times New Roman"/>
                <a:cs typeface="Times New Roman"/>
                <a:sym typeface="Times New Roman"/>
              </a:defRPr>
            </a:lvl2pPr>
            <a:lvl3pPr marL="0" indent="0">
              <a:spcBef>
                <a:spcPts val="500"/>
              </a:spcBef>
              <a:buClrTx/>
              <a:buSzTx/>
              <a:buNone/>
              <a:defRPr sz="2400" b="1">
                <a:latin typeface="Times New Roman"/>
                <a:ea typeface="Times New Roman"/>
                <a:cs typeface="Times New Roman"/>
                <a:sym typeface="Times New Roman"/>
              </a:defRPr>
            </a:lvl3pPr>
            <a:lvl4pPr marL="0" indent="0">
              <a:spcBef>
                <a:spcPts val="500"/>
              </a:spcBef>
              <a:buClrTx/>
              <a:buSzTx/>
              <a:buNone/>
              <a:defRPr sz="2400" b="1">
                <a:latin typeface="Times New Roman"/>
                <a:ea typeface="Times New Roman"/>
                <a:cs typeface="Times New Roman"/>
                <a:sym typeface="Times New Roman"/>
              </a:defRPr>
            </a:lvl4pPr>
            <a:lvl5pPr marL="0" indent="0">
              <a:spcBef>
                <a:spcPts val="500"/>
              </a:spcBef>
              <a:buClrTx/>
              <a:buSzTx/>
              <a:buNone/>
              <a:defRPr sz="2400" b="1">
                <a:latin typeface="Times New Roman"/>
                <a:ea typeface="Times New Roman"/>
                <a:cs typeface="Times New Roman"/>
                <a:sym typeface="Times New Roman"/>
              </a:defRPr>
            </a:lvl5pPr>
          </a:lstStyle>
          <a:p>
            <a:r>
              <a:t>內文層級一</a:t>
            </a:r>
          </a:p>
          <a:p>
            <a:pPr lvl="1"/>
            <a:r>
              <a:t>內文層級二</a:t>
            </a:r>
          </a:p>
          <a:p>
            <a:pPr lvl="2"/>
            <a:r>
              <a:t>內文層級三</a:t>
            </a:r>
          </a:p>
          <a:p>
            <a:pPr lvl="3"/>
            <a:r>
              <a:t>內文層級四</a:t>
            </a:r>
          </a:p>
          <a:p>
            <a:pPr lvl="4"/>
            <a:r>
              <a:t>內文層級五</a:t>
            </a:r>
          </a:p>
        </p:txBody>
      </p:sp>
      <p:sp>
        <p:nvSpPr>
          <p:cNvPr id="328" name="文字版面配置區 4"/>
          <p:cNvSpPr>
            <a:spLocks noGrp="1"/>
          </p:cNvSpPr>
          <p:nvPr>
            <p:ph type="body" sz="quarter" idx="13"/>
          </p:nvPr>
        </p:nvSpPr>
        <p:spPr>
          <a:xfrm>
            <a:off x="4645537" y="1535115"/>
            <a:ext cx="4041777" cy="639764"/>
          </a:xfrm>
          <a:prstGeom prst="rect">
            <a:avLst/>
          </a:prstGeom>
        </p:spPr>
        <p:txBody>
          <a:bodyPr lIns="45718" tIns="45718" rIns="45718" bIns="45718" anchor="b"/>
          <a:lstStyle>
            <a:lvl1pPr marL="416042" indent="-416042" defTabSz="1109444">
              <a:spcBef>
                <a:spcPts val="800"/>
              </a:spcBef>
              <a:defRPr sz="2912"/>
            </a:lvl1pPr>
          </a:lstStyle>
          <a:p>
            <a:pPr marL="312039" indent="-312039" defTabSz="832104">
              <a:spcBef>
                <a:spcPts val="600"/>
              </a:spcBef>
              <a:defRPr sz="2912"/>
            </a:pPr>
            <a:endParaRPr/>
          </a:p>
        </p:txBody>
      </p:sp>
      <p:sp>
        <p:nvSpPr>
          <p:cNvPr id="329" name="幻燈片編號"/>
          <p:cNvSpPr txBox="1">
            <a:spLocks noGrp="1"/>
          </p:cNvSpPr>
          <p:nvPr>
            <p:ph type="sldNum" sz="quarter" idx="2"/>
          </p:nvPr>
        </p:nvSpPr>
        <p:spPr>
          <a:xfrm>
            <a:off x="6278746" y="6217913"/>
            <a:ext cx="275071" cy="276995"/>
          </a:xfrm>
          <a:prstGeom prst="rect">
            <a:avLst/>
          </a:prstGeom>
        </p:spPr>
        <p:txBody>
          <a:bodyPr lIns="45718" tIns="45718" rIns="45718" bIns="45718"/>
          <a:lstStyle>
            <a:lvl1pPr>
              <a:defRPr>
                <a:latin typeface="+mn-lt"/>
                <a:ea typeface="+mn-ea"/>
                <a:cs typeface="+mn-cs"/>
                <a:sym typeface="Calibri"/>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3016197569"/>
      </p:ext>
    </p:extLst>
  </p:cSld>
  <p:clrMapOvr>
    <a:masterClrMapping/>
  </p:clrMapOvr>
  <p:transition spd="med"/>
</p:sldLayout>
</file>

<file path=ppt/slideLayouts/slideLayout687.xml><?xml version="1.0" encoding="utf-8"?>
<p:sldLayout xmlns:a="http://schemas.openxmlformats.org/drawingml/2006/main" xmlns:r="http://schemas.openxmlformats.org/officeDocument/2006/relationships" xmlns:p="http://schemas.openxmlformats.org/presentationml/2006/main" showMasterSp="0" type="tx">
  <p:cSld name="1_只有標題">
    <p:spTree>
      <p:nvGrpSpPr>
        <p:cNvPr id="1" name=""/>
        <p:cNvGrpSpPr/>
        <p:nvPr/>
      </p:nvGrpSpPr>
      <p:grpSpPr>
        <a:xfrm>
          <a:off x="0" y="0"/>
          <a:ext cx="0" cy="0"/>
          <a:chOff x="0" y="0"/>
          <a:chExt cx="0" cy="0"/>
        </a:xfrm>
      </p:grpSpPr>
      <p:sp>
        <p:nvSpPr>
          <p:cNvPr id="336" name="大標題文字"/>
          <p:cNvSpPr txBox="1">
            <a:spLocks noGrp="1"/>
          </p:cNvSpPr>
          <p:nvPr>
            <p:ph type="title"/>
          </p:nvPr>
        </p:nvSpPr>
        <p:spPr>
          <a:xfrm>
            <a:off x="457200" y="275005"/>
            <a:ext cx="8229600" cy="1143001"/>
          </a:xfrm>
          <a:prstGeom prst="rect">
            <a:avLst/>
          </a:prstGeom>
        </p:spPr>
        <p:txBody>
          <a:bodyPr lIns="45718" tIns="45718" rIns="45718" bIns="45718"/>
          <a:lstStyle>
            <a:lvl1pPr>
              <a:defRPr sz="4400" b="0">
                <a:solidFill>
                  <a:srgbClr val="000000"/>
                </a:solidFill>
              </a:defRPr>
            </a:lvl1pPr>
          </a:lstStyle>
          <a:p>
            <a:r>
              <a:t>大標題文字</a:t>
            </a:r>
          </a:p>
        </p:txBody>
      </p:sp>
      <p:sp>
        <p:nvSpPr>
          <p:cNvPr id="337" name="幻燈片編號"/>
          <p:cNvSpPr txBox="1">
            <a:spLocks noGrp="1"/>
          </p:cNvSpPr>
          <p:nvPr>
            <p:ph type="sldNum" sz="quarter" idx="2"/>
          </p:nvPr>
        </p:nvSpPr>
        <p:spPr>
          <a:xfrm>
            <a:off x="6278746" y="6217913"/>
            <a:ext cx="275071" cy="276995"/>
          </a:xfrm>
          <a:prstGeom prst="rect">
            <a:avLst/>
          </a:prstGeom>
        </p:spPr>
        <p:txBody>
          <a:bodyPr lIns="45718" tIns="45718" rIns="45718" bIns="45718"/>
          <a:lstStyle>
            <a:lvl1pPr>
              <a:defRPr>
                <a:latin typeface="+mn-lt"/>
                <a:ea typeface="+mn-ea"/>
                <a:cs typeface="+mn-cs"/>
                <a:sym typeface="Calibri"/>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1448661739"/>
      </p:ext>
    </p:extLst>
  </p:cSld>
  <p:clrMapOvr>
    <a:masterClrMapping/>
  </p:clrMapOvr>
  <p:transition spd="med"/>
</p:sldLayout>
</file>

<file path=ppt/slideLayouts/slideLayout688.xml><?xml version="1.0" encoding="utf-8"?>
<p:sldLayout xmlns:a="http://schemas.openxmlformats.org/drawingml/2006/main" xmlns:r="http://schemas.openxmlformats.org/officeDocument/2006/relationships" xmlns:p="http://schemas.openxmlformats.org/presentationml/2006/main" showMasterSp="0" type="tx">
  <p:cSld name="空白">
    <p:spTree>
      <p:nvGrpSpPr>
        <p:cNvPr id="1" name=""/>
        <p:cNvGrpSpPr/>
        <p:nvPr/>
      </p:nvGrpSpPr>
      <p:grpSpPr>
        <a:xfrm>
          <a:off x="0" y="0"/>
          <a:ext cx="0" cy="0"/>
          <a:chOff x="0" y="0"/>
          <a:chExt cx="0" cy="0"/>
        </a:xfrm>
      </p:grpSpPr>
      <p:sp>
        <p:nvSpPr>
          <p:cNvPr id="344" name="幻燈片編號"/>
          <p:cNvSpPr txBox="1">
            <a:spLocks noGrp="1"/>
          </p:cNvSpPr>
          <p:nvPr>
            <p:ph type="sldNum" sz="quarter" idx="2"/>
          </p:nvPr>
        </p:nvSpPr>
        <p:spPr>
          <a:xfrm>
            <a:off x="6278746" y="6217913"/>
            <a:ext cx="275071" cy="276995"/>
          </a:xfrm>
          <a:prstGeom prst="rect">
            <a:avLst/>
          </a:prstGeom>
        </p:spPr>
        <p:txBody>
          <a:bodyPr lIns="45718" tIns="45718" rIns="45718" bIns="45718"/>
          <a:lstStyle>
            <a:lvl1pPr>
              <a:defRPr>
                <a:latin typeface="+mn-lt"/>
                <a:ea typeface="+mn-ea"/>
                <a:cs typeface="+mn-cs"/>
                <a:sym typeface="Calibri"/>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4163797377"/>
      </p:ext>
    </p:extLst>
  </p:cSld>
  <p:clrMapOvr>
    <a:masterClrMapping/>
  </p:clrMapOvr>
  <p:transition spd="med"/>
</p:sldLayout>
</file>

<file path=ppt/slideLayouts/slideLayout689.xml><?xml version="1.0" encoding="utf-8"?>
<p:sldLayout xmlns:a="http://schemas.openxmlformats.org/drawingml/2006/main" xmlns:r="http://schemas.openxmlformats.org/officeDocument/2006/relationships" xmlns:p="http://schemas.openxmlformats.org/presentationml/2006/main" showMasterSp="0" type="tx">
  <p:cSld name="2_含標題的內容">
    <p:spTree>
      <p:nvGrpSpPr>
        <p:cNvPr id="1" name=""/>
        <p:cNvGrpSpPr/>
        <p:nvPr/>
      </p:nvGrpSpPr>
      <p:grpSpPr>
        <a:xfrm>
          <a:off x="0" y="0"/>
          <a:ext cx="0" cy="0"/>
          <a:chOff x="0" y="0"/>
          <a:chExt cx="0" cy="0"/>
        </a:xfrm>
      </p:grpSpPr>
      <p:sp>
        <p:nvSpPr>
          <p:cNvPr id="351" name="大標題文字"/>
          <p:cNvSpPr txBox="1">
            <a:spLocks noGrp="1"/>
          </p:cNvSpPr>
          <p:nvPr>
            <p:ph type="title"/>
          </p:nvPr>
        </p:nvSpPr>
        <p:spPr>
          <a:xfrm>
            <a:off x="457203" y="273049"/>
            <a:ext cx="3008316" cy="1162051"/>
          </a:xfrm>
          <a:prstGeom prst="rect">
            <a:avLst/>
          </a:prstGeom>
        </p:spPr>
        <p:txBody>
          <a:bodyPr lIns="45718" tIns="45718" rIns="45718" bIns="45718" anchor="b"/>
          <a:lstStyle>
            <a:lvl1pPr>
              <a:defRPr sz="2000">
                <a:solidFill>
                  <a:srgbClr val="000000"/>
                </a:solidFill>
              </a:defRPr>
            </a:lvl1pPr>
          </a:lstStyle>
          <a:p>
            <a:r>
              <a:t>大標題文字</a:t>
            </a:r>
          </a:p>
        </p:txBody>
      </p:sp>
      <p:sp>
        <p:nvSpPr>
          <p:cNvPr id="352" name="內文層級一…"/>
          <p:cNvSpPr txBox="1">
            <a:spLocks noGrp="1"/>
          </p:cNvSpPr>
          <p:nvPr>
            <p:ph type="body" idx="1"/>
          </p:nvPr>
        </p:nvSpPr>
        <p:spPr>
          <a:xfrm>
            <a:off x="3575397" y="273406"/>
            <a:ext cx="5111751" cy="5853119"/>
          </a:xfrm>
          <a:prstGeom prst="rect">
            <a:avLst/>
          </a:prstGeom>
        </p:spPr>
        <p:txBody>
          <a:bodyPr lIns="45718" tIns="45718" rIns="45718" bIns="45718"/>
          <a:lstStyle>
            <a:lvl2pPr marL="774771" indent="-322971"/>
          </a:lstStyle>
          <a:p>
            <a:r>
              <a:t>內文層級一</a:t>
            </a:r>
          </a:p>
          <a:p>
            <a:pPr lvl="1"/>
            <a:r>
              <a:t>內文層級二</a:t>
            </a:r>
          </a:p>
          <a:p>
            <a:pPr lvl="2"/>
            <a:r>
              <a:t>內文層級三</a:t>
            </a:r>
          </a:p>
          <a:p>
            <a:pPr lvl="3"/>
            <a:r>
              <a:t>內文層級四</a:t>
            </a:r>
          </a:p>
          <a:p>
            <a:pPr lvl="4"/>
            <a:r>
              <a:t>內文層級五</a:t>
            </a:r>
          </a:p>
        </p:txBody>
      </p:sp>
      <p:sp>
        <p:nvSpPr>
          <p:cNvPr id="353" name="文字版面配置區 3"/>
          <p:cNvSpPr>
            <a:spLocks noGrp="1"/>
          </p:cNvSpPr>
          <p:nvPr>
            <p:ph type="body" sz="half" idx="13"/>
          </p:nvPr>
        </p:nvSpPr>
        <p:spPr>
          <a:xfrm>
            <a:off x="457203" y="1435102"/>
            <a:ext cx="3008316" cy="4691068"/>
          </a:xfrm>
          <a:prstGeom prst="rect">
            <a:avLst/>
          </a:prstGeom>
        </p:spPr>
        <p:txBody>
          <a:bodyPr lIns="45718" tIns="45718" rIns="45718" bIns="45718"/>
          <a:lstStyle/>
          <a:p>
            <a:endParaRPr/>
          </a:p>
        </p:txBody>
      </p:sp>
      <p:sp>
        <p:nvSpPr>
          <p:cNvPr id="354" name="幻燈片編號"/>
          <p:cNvSpPr txBox="1">
            <a:spLocks noGrp="1"/>
          </p:cNvSpPr>
          <p:nvPr>
            <p:ph type="sldNum" sz="quarter" idx="2"/>
          </p:nvPr>
        </p:nvSpPr>
        <p:spPr>
          <a:xfrm>
            <a:off x="6278746" y="6217913"/>
            <a:ext cx="275071" cy="276995"/>
          </a:xfrm>
          <a:prstGeom prst="rect">
            <a:avLst/>
          </a:prstGeom>
        </p:spPr>
        <p:txBody>
          <a:bodyPr lIns="45718" tIns="45718" rIns="45718" bIns="45718"/>
          <a:lstStyle>
            <a:lvl1pPr>
              <a:defRPr>
                <a:latin typeface="+mn-lt"/>
                <a:ea typeface="+mn-ea"/>
                <a:cs typeface="+mn-cs"/>
                <a:sym typeface="Calibri"/>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2505599962"/>
      </p:ext>
    </p:extLst>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4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0608829-A21F-4595-AC6C-FCFD94433EDB}"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864605E-5913-4965-A8FB-0DF8473014BD}"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871730867"/>
      </p:ext>
    </p:extLst>
  </p:cSld>
  <p:clrMapOvr>
    <a:masterClrMapping/>
  </p:clrMapOvr>
</p:sldLayout>
</file>

<file path=ppt/slideLayouts/slideLayout690.xml><?xml version="1.0" encoding="utf-8"?>
<p:sldLayout xmlns:a="http://schemas.openxmlformats.org/drawingml/2006/main" xmlns:r="http://schemas.openxmlformats.org/officeDocument/2006/relationships" xmlns:p="http://schemas.openxmlformats.org/presentationml/2006/main" showMasterSp="0" type="tx">
  <p:cSld name="2_含標題的圖片">
    <p:spTree>
      <p:nvGrpSpPr>
        <p:cNvPr id="1" name=""/>
        <p:cNvGrpSpPr/>
        <p:nvPr/>
      </p:nvGrpSpPr>
      <p:grpSpPr>
        <a:xfrm>
          <a:off x="0" y="0"/>
          <a:ext cx="0" cy="0"/>
          <a:chOff x="0" y="0"/>
          <a:chExt cx="0" cy="0"/>
        </a:xfrm>
      </p:grpSpPr>
      <p:sp>
        <p:nvSpPr>
          <p:cNvPr id="361" name="大標題文字"/>
          <p:cNvSpPr txBox="1">
            <a:spLocks noGrp="1"/>
          </p:cNvSpPr>
          <p:nvPr>
            <p:ph type="title"/>
          </p:nvPr>
        </p:nvSpPr>
        <p:spPr>
          <a:xfrm>
            <a:off x="1792313" y="4800601"/>
            <a:ext cx="5486403" cy="566739"/>
          </a:xfrm>
          <a:prstGeom prst="rect">
            <a:avLst/>
          </a:prstGeom>
        </p:spPr>
        <p:txBody>
          <a:bodyPr lIns="45718" tIns="45718" rIns="45718" bIns="45718" anchor="b"/>
          <a:lstStyle>
            <a:lvl1pPr>
              <a:defRPr sz="2000">
                <a:solidFill>
                  <a:srgbClr val="000000"/>
                </a:solidFill>
              </a:defRPr>
            </a:lvl1pPr>
          </a:lstStyle>
          <a:p>
            <a:r>
              <a:t>大標題文字</a:t>
            </a:r>
          </a:p>
        </p:txBody>
      </p:sp>
      <p:sp>
        <p:nvSpPr>
          <p:cNvPr id="362" name="圖片版面配置區 2"/>
          <p:cNvSpPr>
            <a:spLocks noGrp="1"/>
          </p:cNvSpPr>
          <p:nvPr>
            <p:ph type="pic" sz="half" idx="13"/>
          </p:nvPr>
        </p:nvSpPr>
        <p:spPr>
          <a:xfrm>
            <a:off x="1792313" y="612777"/>
            <a:ext cx="5486403" cy="4114803"/>
          </a:xfrm>
          <a:prstGeom prst="rect">
            <a:avLst/>
          </a:prstGeom>
        </p:spPr>
        <p:txBody>
          <a:bodyPr lIns="90538" rIns="90538">
            <a:noAutofit/>
          </a:bodyPr>
          <a:lstStyle/>
          <a:p>
            <a:endParaRPr dirty="0"/>
          </a:p>
        </p:txBody>
      </p:sp>
      <p:sp>
        <p:nvSpPr>
          <p:cNvPr id="363" name="內文層級一…"/>
          <p:cNvSpPr txBox="1">
            <a:spLocks noGrp="1"/>
          </p:cNvSpPr>
          <p:nvPr>
            <p:ph type="body" sz="quarter" idx="1"/>
          </p:nvPr>
        </p:nvSpPr>
        <p:spPr>
          <a:xfrm>
            <a:off x="1792313" y="5367978"/>
            <a:ext cx="5486403" cy="804865"/>
          </a:xfrm>
          <a:prstGeom prst="rect">
            <a:avLst/>
          </a:prstGeom>
        </p:spPr>
        <p:txBody>
          <a:bodyPr lIns="45718" tIns="45718" rIns="45718" bIns="45718"/>
          <a:lstStyle>
            <a:lvl1pPr marL="0" indent="0">
              <a:spcBef>
                <a:spcPts val="300"/>
              </a:spcBef>
              <a:buClrTx/>
              <a:buSzTx/>
              <a:buNone/>
              <a:defRPr sz="1500"/>
            </a:lvl1pPr>
            <a:lvl2pPr marL="0" indent="0">
              <a:spcBef>
                <a:spcPts val="300"/>
              </a:spcBef>
              <a:buClrTx/>
              <a:buSzTx/>
              <a:buNone/>
              <a:defRPr sz="1500"/>
            </a:lvl2pPr>
            <a:lvl3pPr marL="0" indent="0">
              <a:spcBef>
                <a:spcPts val="300"/>
              </a:spcBef>
              <a:buClrTx/>
              <a:buSzTx/>
              <a:buNone/>
              <a:defRPr sz="1500"/>
            </a:lvl3pPr>
            <a:lvl4pPr marL="0" indent="0">
              <a:spcBef>
                <a:spcPts val="300"/>
              </a:spcBef>
              <a:buClrTx/>
              <a:buSzTx/>
              <a:buNone/>
              <a:defRPr sz="1500"/>
            </a:lvl4pPr>
            <a:lvl5pPr marL="0" indent="0">
              <a:spcBef>
                <a:spcPts val="300"/>
              </a:spcBef>
              <a:buClrTx/>
              <a:buSzTx/>
              <a:buNone/>
              <a:defRPr sz="1500"/>
            </a:lvl5pPr>
          </a:lstStyle>
          <a:p>
            <a:r>
              <a:t>內文層級一</a:t>
            </a:r>
          </a:p>
          <a:p>
            <a:pPr lvl="1"/>
            <a:r>
              <a:t>內文層級二</a:t>
            </a:r>
          </a:p>
          <a:p>
            <a:pPr lvl="2"/>
            <a:r>
              <a:t>內文層級三</a:t>
            </a:r>
          </a:p>
          <a:p>
            <a:pPr lvl="3"/>
            <a:r>
              <a:t>內文層級四</a:t>
            </a:r>
          </a:p>
          <a:p>
            <a:pPr lvl="4"/>
            <a:r>
              <a:t>內文層級五</a:t>
            </a:r>
          </a:p>
        </p:txBody>
      </p:sp>
      <p:sp>
        <p:nvSpPr>
          <p:cNvPr id="364" name="幻燈片編號"/>
          <p:cNvSpPr txBox="1">
            <a:spLocks noGrp="1"/>
          </p:cNvSpPr>
          <p:nvPr>
            <p:ph type="sldNum" sz="quarter" idx="2"/>
          </p:nvPr>
        </p:nvSpPr>
        <p:spPr>
          <a:xfrm>
            <a:off x="6278746" y="6217913"/>
            <a:ext cx="275071" cy="276995"/>
          </a:xfrm>
          <a:prstGeom prst="rect">
            <a:avLst/>
          </a:prstGeom>
        </p:spPr>
        <p:txBody>
          <a:bodyPr lIns="45718" tIns="45718" rIns="45718" bIns="45718"/>
          <a:lstStyle>
            <a:lvl1pPr>
              <a:defRPr>
                <a:latin typeface="+mn-lt"/>
                <a:ea typeface="+mn-ea"/>
                <a:cs typeface="+mn-cs"/>
                <a:sym typeface="Calibri"/>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1501346010"/>
      </p:ext>
    </p:extLst>
  </p:cSld>
  <p:clrMapOvr>
    <a:masterClrMapping/>
  </p:clrMapOvr>
  <p:transition spd="med"/>
</p:sldLayout>
</file>

<file path=ppt/slideLayouts/slideLayout691.xml><?xml version="1.0" encoding="utf-8"?>
<p:sldLayout xmlns:a="http://schemas.openxmlformats.org/drawingml/2006/main" xmlns:r="http://schemas.openxmlformats.org/officeDocument/2006/relationships" xmlns:p="http://schemas.openxmlformats.org/presentationml/2006/main" showMasterSp="0" type="tx">
  <p:cSld name="2_標題及直排文字">
    <p:spTree>
      <p:nvGrpSpPr>
        <p:cNvPr id="1" name=""/>
        <p:cNvGrpSpPr/>
        <p:nvPr/>
      </p:nvGrpSpPr>
      <p:grpSpPr>
        <a:xfrm>
          <a:off x="0" y="0"/>
          <a:ext cx="0" cy="0"/>
          <a:chOff x="0" y="0"/>
          <a:chExt cx="0" cy="0"/>
        </a:xfrm>
      </p:grpSpPr>
      <p:sp>
        <p:nvSpPr>
          <p:cNvPr id="371" name="大標題文字"/>
          <p:cNvSpPr txBox="1">
            <a:spLocks noGrp="1"/>
          </p:cNvSpPr>
          <p:nvPr>
            <p:ph type="title"/>
          </p:nvPr>
        </p:nvSpPr>
        <p:spPr>
          <a:xfrm>
            <a:off x="457200" y="275005"/>
            <a:ext cx="8229600" cy="1143001"/>
          </a:xfrm>
          <a:prstGeom prst="rect">
            <a:avLst/>
          </a:prstGeom>
        </p:spPr>
        <p:txBody>
          <a:bodyPr lIns="45718" tIns="45718" rIns="45718" bIns="45718"/>
          <a:lstStyle>
            <a:lvl1pPr>
              <a:defRPr sz="4400" b="0">
                <a:solidFill>
                  <a:srgbClr val="000000"/>
                </a:solidFill>
                <a:latin typeface="Times New Roman"/>
                <a:ea typeface="Times New Roman"/>
                <a:cs typeface="Times New Roman"/>
                <a:sym typeface="Times New Roman"/>
              </a:defRPr>
            </a:lvl1pPr>
          </a:lstStyle>
          <a:p>
            <a:r>
              <a:t>大標題文字</a:t>
            </a:r>
          </a:p>
        </p:txBody>
      </p:sp>
      <p:sp>
        <p:nvSpPr>
          <p:cNvPr id="372" name="內文層級一…"/>
          <p:cNvSpPr txBox="1">
            <a:spLocks noGrp="1"/>
          </p:cNvSpPr>
          <p:nvPr>
            <p:ph type="body" idx="1"/>
          </p:nvPr>
        </p:nvSpPr>
        <p:spPr>
          <a:xfrm>
            <a:off x="457200" y="1600224"/>
            <a:ext cx="8229600" cy="4525967"/>
          </a:xfrm>
          <a:prstGeom prst="rect">
            <a:avLst/>
          </a:prstGeom>
        </p:spPr>
        <p:txBody>
          <a:bodyPr lIns="45718" tIns="45718" rIns="45718" bIns="45718"/>
          <a:lstStyle>
            <a:lvl1pPr>
              <a:defRPr>
                <a:latin typeface="Times New Roman"/>
                <a:ea typeface="Times New Roman"/>
                <a:cs typeface="Times New Roman"/>
                <a:sym typeface="Times New Roman"/>
              </a:defRPr>
            </a:lvl1pPr>
            <a:lvl2pPr marL="774771" indent="-322971">
              <a:defRPr>
                <a:latin typeface="Times New Roman"/>
                <a:ea typeface="Times New Roman"/>
                <a:cs typeface="Times New Roman"/>
                <a:sym typeface="Times New Roman"/>
              </a:defRPr>
            </a:lvl2pPr>
            <a:lvl3pPr>
              <a:defRPr>
                <a:latin typeface="Times New Roman"/>
                <a:ea typeface="Times New Roman"/>
                <a:cs typeface="Times New Roman"/>
                <a:sym typeface="Times New Roman"/>
              </a:defRPr>
            </a:lvl3pPr>
            <a:lvl4pPr>
              <a:defRPr>
                <a:latin typeface="Times New Roman"/>
                <a:ea typeface="Times New Roman"/>
                <a:cs typeface="Times New Roman"/>
                <a:sym typeface="Times New Roman"/>
              </a:defRPr>
            </a:lvl4pPr>
            <a:lvl5pPr>
              <a:defRPr>
                <a:latin typeface="Times New Roman"/>
                <a:ea typeface="Times New Roman"/>
                <a:cs typeface="Times New Roman"/>
                <a:sym typeface="Times New Roman"/>
              </a:defRPr>
            </a:lvl5pPr>
          </a:lstStyle>
          <a:p>
            <a:r>
              <a:t>內文層級一</a:t>
            </a:r>
          </a:p>
          <a:p>
            <a:pPr lvl="1"/>
            <a:r>
              <a:t>內文層級二</a:t>
            </a:r>
          </a:p>
          <a:p>
            <a:pPr lvl="2"/>
            <a:r>
              <a:t>內文層級三</a:t>
            </a:r>
          </a:p>
          <a:p>
            <a:pPr lvl="3"/>
            <a:r>
              <a:t>內文層級四</a:t>
            </a:r>
          </a:p>
          <a:p>
            <a:pPr lvl="4"/>
            <a:r>
              <a:t>內文層級五</a:t>
            </a:r>
          </a:p>
        </p:txBody>
      </p:sp>
      <p:sp>
        <p:nvSpPr>
          <p:cNvPr id="373" name="幻燈片編號"/>
          <p:cNvSpPr txBox="1">
            <a:spLocks noGrp="1"/>
          </p:cNvSpPr>
          <p:nvPr>
            <p:ph type="sldNum" sz="quarter" idx="2"/>
          </p:nvPr>
        </p:nvSpPr>
        <p:spPr>
          <a:xfrm>
            <a:off x="6278746" y="6217913"/>
            <a:ext cx="275071" cy="276995"/>
          </a:xfrm>
          <a:prstGeom prst="rect">
            <a:avLst/>
          </a:prstGeom>
        </p:spPr>
        <p:txBody>
          <a:bodyPr lIns="45718" tIns="45718" rIns="45718" bIns="45718"/>
          <a:lstStyle>
            <a:lvl1pPr>
              <a:defRPr>
                <a:latin typeface="+mn-lt"/>
                <a:ea typeface="+mn-ea"/>
                <a:cs typeface="+mn-cs"/>
                <a:sym typeface="Calibri"/>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3656028723"/>
      </p:ext>
    </p:extLst>
  </p:cSld>
  <p:clrMapOvr>
    <a:masterClrMapping/>
  </p:clrMapOvr>
  <p:transition spd="med"/>
</p:sldLayout>
</file>

<file path=ppt/slideLayouts/slideLayout692.xml><?xml version="1.0" encoding="utf-8"?>
<p:sldLayout xmlns:a="http://schemas.openxmlformats.org/drawingml/2006/main" xmlns:r="http://schemas.openxmlformats.org/officeDocument/2006/relationships" xmlns:p="http://schemas.openxmlformats.org/presentationml/2006/main" showMasterSp="0" type="tx">
  <p:cSld name="2_直排標題及文字">
    <p:spTree>
      <p:nvGrpSpPr>
        <p:cNvPr id="1" name=""/>
        <p:cNvGrpSpPr/>
        <p:nvPr/>
      </p:nvGrpSpPr>
      <p:grpSpPr>
        <a:xfrm>
          <a:off x="0" y="0"/>
          <a:ext cx="0" cy="0"/>
          <a:chOff x="0" y="0"/>
          <a:chExt cx="0" cy="0"/>
        </a:xfrm>
      </p:grpSpPr>
      <p:sp>
        <p:nvSpPr>
          <p:cNvPr id="380" name="大標題文字"/>
          <p:cNvSpPr txBox="1">
            <a:spLocks noGrp="1"/>
          </p:cNvSpPr>
          <p:nvPr>
            <p:ph type="title"/>
          </p:nvPr>
        </p:nvSpPr>
        <p:spPr>
          <a:xfrm>
            <a:off x="6629400" y="274639"/>
            <a:ext cx="2057400" cy="5851528"/>
          </a:xfrm>
          <a:prstGeom prst="rect">
            <a:avLst/>
          </a:prstGeom>
        </p:spPr>
        <p:txBody>
          <a:bodyPr lIns="45718" tIns="45718" rIns="45718" bIns="45718"/>
          <a:lstStyle>
            <a:lvl1pPr>
              <a:defRPr sz="4400" b="0">
                <a:solidFill>
                  <a:srgbClr val="000000"/>
                </a:solidFill>
                <a:latin typeface="Times New Roman"/>
                <a:ea typeface="Times New Roman"/>
                <a:cs typeface="Times New Roman"/>
                <a:sym typeface="Times New Roman"/>
              </a:defRPr>
            </a:lvl1pPr>
          </a:lstStyle>
          <a:p>
            <a:r>
              <a:t>大標題文字</a:t>
            </a:r>
          </a:p>
        </p:txBody>
      </p:sp>
      <p:sp>
        <p:nvSpPr>
          <p:cNvPr id="381" name="內文層級一…"/>
          <p:cNvSpPr txBox="1">
            <a:spLocks noGrp="1"/>
          </p:cNvSpPr>
          <p:nvPr>
            <p:ph type="body" idx="1"/>
          </p:nvPr>
        </p:nvSpPr>
        <p:spPr>
          <a:xfrm>
            <a:off x="457200" y="274639"/>
            <a:ext cx="6019800" cy="5851528"/>
          </a:xfrm>
          <a:prstGeom prst="rect">
            <a:avLst/>
          </a:prstGeom>
        </p:spPr>
        <p:txBody>
          <a:bodyPr lIns="45718" tIns="45718" rIns="45718" bIns="45718"/>
          <a:lstStyle>
            <a:lvl1pPr>
              <a:defRPr>
                <a:latin typeface="Times New Roman"/>
                <a:ea typeface="Times New Roman"/>
                <a:cs typeface="Times New Roman"/>
                <a:sym typeface="Times New Roman"/>
              </a:defRPr>
            </a:lvl1pPr>
            <a:lvl2pPr marL="774771" indent="-322971">
              <a:defRPr>
                <a:latin typeface="Times New Roman"/>
                <a:ea typeface="Times New Roman"/>
                <a:cs typeface="Times New Roman"/>
                <a:sym typeface="Times New Roman"/>
              </a:defRPr>
            </a:lvl2pPr>
            <a:lvl3pPr>
              <a:defRPr>
                <a:latin typeface="Times New Roman"/>
                <a:ea typeface="Times New Roman"/>
                <a:cs typeface="Times New Roman"/>
                <a:sym typeface="Times New Roman"/>
              </a:defRPr>
            </a:lvl3pPr>
            <a:lvl4pPr>
              <a:defRPr>
                <a:latin typeface="Times New Roman"/>
                <a:ea typeface="Times New Roman"/>
                <a:cs typeface="Times New Roman"/>
                <a:sym typeface="Times New Roman"/>
              </a:defRPr>
            </a:lvl4pPr>
            <a:lvl5pPr>
              <a:defRPr>
                <a:latin typeface="Times New Roman"/>
                <a:ea typeface="Times New Roman"/>
                <a:cs typeface="Times New Roman"/>
                <a:sym typeface="Times New Roman"/>
              </a:defRPr>
            </a:lvl5pPr>
          </a:lstStyle>
          <a:p>
            <a:r>
              <a:t>內文層級一</a:t>
            </a:r>
          </a:p>
          <a:p>
            <a:pPr lvl="1"/>
            <a:r>
              <a:t>內文層級二</a:t>
            </a:r>
          </a:p>
          <a:p>
            <a:pPr lvl="2"/>
            <a:r>
              <a:t>內文層級三</a:t>
            </a:r>
          </a:p>
          <a:p>
            <a:pPr lvl="3"/>
            <a:r>
              <a:t>內文層級四</a:t>
            </a:r>
          </a:p>
          <a:p>
            <a:pPr lvl="4"/>
            <a:r>
              <a:t>內文層級五</a:t>
            </a:r>
          </a:p>
        </p:txBody>
      </p:sp>
      <p:sp>
        <p:nvSpPr>
          <p:cNvPr id="382" name="幻燈片編號"/>
          <p:cNvSpPr txBox="1">
            <a:spLocks noGrp="1"/>
          </p:cNvSpPr>
          <p:nvPr>
            <p:ph type="sldNum" sz="quarter" idx="2"/>
          </p:nvPr>
        </p:nvSpPr>
        <p:spPr>
          <a:xfrm>
            <a:off x="6278746" y="6217913"/>
            <a:ext cx="275071" cy="276995"/>
          </a:xfrm>
          <a:prstGeom prst="rect">
            <a:avLst/>
          </a:prstGeom>
        </p:spPr>
        <p:txBody>
          <a:bodyPr lIns="45718" tIns="45718" rIns="45718" bIns="45718"/>
          <a:lstStyle>
            <a:lvl1pPr>
              <a:defRPr>
                <a:latin typeface="+mn-lt"/>
                <a:ea typeface="+mn-ea"/>
                <a:cs typeface="+mn-cs"/>
                <a:sym typeface="Calibri"/>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1665616598"/>
      </p:ext>
    </p:extLst>
  </p:cSld>
  <p:clrMapOvr>
    <a:masterClrMapping/>
  </p:clrMapOvr>
  <p:transition spd="med"/>
</p:sldLayout>
</file>

<file path=ppt/slideLayouts/slideLayout693.xml><?xml version="1.0" encoding="utf-8"?>
<p:sldLayout xmlns:a="http://schemas.openxmlformats.org/drawingml/2006/main" xmlns:r="http://schemas.openxmlformats.org/officeDocument/2006/relationships" xmlns:p="http://schemas.openxmlformats.org/presentationml/2006/main" showMasterSp="0" type="tx">
  <p:cSld name="2_物件">
    <p:spTree>
      <p:nvGrpSpPr>
        <p:cNvPr id="1" name=""/>
        <p:cNvGrpSpPr/>
        <p:nvPr/>
      </p:nvGrpSpPr>
      <p:grpSpPr>
        <a:xfrm>
          <a:off x="0" y="0"/>
          <a:ext cx="0" cy="0"/>
          <a:chOff x="0" y="0"/>
          <a:chExt cx="0" cy="0"/>
        </a:xfrm>
      </p:grpSpPr>
      <p:sp>
        <p:nvSpPr>
          <p:cNvPr id="389" name="內文層級一…"/>
          <p:cNvSpPr txBox="1">
            <a:spLocks noGrp="1"/>
          </p:cNvSpPr>
          <p:nvPr>
            <p:ph type="body" idx="1"/>
          </p:nvPr>
        </p:nvSpPr>
        <p:spPr>
          <a:xfrm>
            <a:off x="457200" y="274639"/>
            <a:ext cx="8229600" cy="5851528"/>
          </a:xfrm>
          <a:prstGeom prst="rect">
            <a:avLst/>
          </a:prstGeom>
        </p:spPr>
        <p:txBody>
          <a:bodyPr lIns="45718" tIns="45718" rIns="45718" bIns="45718"/>
          <a:lstStyle>
            <a:lvl2pPr marL="774771" indent="-322971"/>
          </a:lstStyle>
          <a:p>
            <a:r>
              <a:t>內文層級一</a:t>
            </a:r>
          </a:p>
          <a:p>
            <a:pPr lvl="1"/>
            <a:r>
              <a:t>內文層級二</a:t>
            </a:r>
          </a:p>
          <a:p>
            <a:pPr lvl="2"/>
            <a:r>
              <a:t>內文層級三</a:t>
            </a:r>
          </a:p>
          <a:p>
            <a:pPr lvl="3"/>
            <a:r>
              <a:t>內文層級四</a:t>
            </a:r>
          </a:p>
          <a:p>
            <a:pPr lvl="4"/>
            <a:r>
              <a:t>內文層級五</a:t>
            </a:r>
          </a:p>
        </p:txBody>
      </p:sp>
      <p:sp>
        <p:nvSpPr>
          <p:cNvPr id="390" name="幻燈片編號"/>
          <p:cNvSpPr txBox="1">
            <a:spLocks noGrp="1"/>
          </p:cNvSpPr>
          <p:nvPr>
            <p:ph type="sldNum" sz="quarter" idx="2"/>
          </p:nvPr>
        </p:nvSpPr>
        <p:spPr>
          <a:xfrm>
            <a:off x="6278746" y="6217913"/>
            <a:ext cx="275071" cy="276995"/>
          </a:xfrm>
          <a:prstGeom prst="rect">
            <a:avLst/>
          </a:prstGeom>
        </p:spPr>
        <p:txBody>
          <a:bodyPr lIns="45718" tIns="45718" rIns="45718" bIns="45718"/>
          <a:lstStyle>
            <a:lvl1pPr>
              <a:defRPr>
                <a:latin typeface="+mn-lt"/>
                <a:ea typeface="+mn-ea"/>
                <a:cs typeface="+mn-cs"/>
                <a:sym typeface="Calibri"/>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1567437263"/>
      </p:ext>
    </p:extLst>
  </p:cSld>
  <p:clrMapOvr>
    <a:masterClrMapping/>
  </p:clrMapOvr>
  <p:transition spd="med"/>
</p:sldLayout>
</file>

<file path=ppt/slideLayouts/slideLayout694.xml><?xml version="1.0" encoding="utf-8"?>
<p:sldLayout xmlns:a="http://schemas.openxmlformats.org/drawingml/2006/main" xmlns:r="http://schemas.openxmlformats.org/officeDocument/2006/relationships" xmlns:p="http://schemas.openxmlformats.org/presentationml/2006/main" showMasterSp="0" type="tx">
  <p:cSld name="2_標題及表格">
    <p:spTree>
      <p:nvGrpSpPr>
        <p:cNvPr id="1" name=""/>
        <p:cNvGrpSpPr/>
        <p:nvPr/>
      </p:nvGrpSpPr>
      <p:grpSpPr>
        <a:xfrm>
          <a:off x="0" y="0"/>
          <a:ext cx="0" cy="0"/>
          <a:chOff x="0" y="0"/>
          <a:chExt cx="0" cy="0"/>
        </a:xfrm>
      </p:grpSpPr>
      <p:sp>
        <p:nvSpPr>
          <p:cNvPr id="397" name="大標題文字"/>
          <p:cNvSpPr txBox="1">
            <a:spLocks noGrp="1"/>
          </p:cNvSpPr>
          <p:nvPr>
            <p:ph type="title"/>
          </p:nvPr>
        </p:nvSpPr>
        <p:spPr>
          <a:xfrm>
            <a:off x="457200" y="275005"/>
            <a:ext cx="8229600" cy="1143001"/>
          </a:xfrm>
          <a:prstGeom prst="rect">
            <a:avLst/>
          </a:prstGeom>
        </p:spPr>
        <p:txBody>
          <a:bodyPr lIns="45718" tIns="45718" rIns="45718" bIns="45718"/>
          <a:lstStyle>
            <a:lvl1pPr>
              <a:defRPr sz="4400" b="0">
                <a:solidFill>
                  <a:srgbClr val="000000"/>
                </a:solidFill>
              </a:defRPr>
            </a:lvl1pPr>
          </a:lstStyle>
          <a:p>
            <a:r>
              <a:t>大標題文字</a:t>
            </a:r>
          </a:p>
        </p:txBody>
      </p:sp>
      <p:sp>
        <p:nvSpPr>
          <p:cNvPr id="398" name="幻燈片編號"/>
          <p:cNvSpPr txBox="1">
            <a:spLocks noGrp="1"/>
          </p:cNvSpPr>
          <p:nvPr>
            <p:ph type="sldNum" sz="quarter" idx="2"/>
          </p:nvPr>
        </p:nvSpPr>
        <p:spPr>
          <a:xfrm>
            <a:off x="6278746" y="6217913"/>
            <a:ext cx="275071" cy="276995"/>
          </a:xfrm>
          <a:prstGeom prst="rect">
            <a:avLst/>
          </a:prstGeom>
        </p:spPr>
        <p:txBody>
          <a:bodyPr lIns="45718" tIns="45718" rIns="45718" bIns="45718"/>
          <a:lstStyle>
            <a:lvl1pPr>
              <a:defRPr>
                <a:latin typeface="+mn-lt"/>
                <a:ea typeface="+mn-ea"/>
                <a:cs typeface="+mn-cs"/>
                <a:sym typeface="Calibri"/>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2727334442"/>
      </p:ext>
    </p:extLst>
  </p:cSld>
  <p:clrMapOvr>
    <a:masterClrMapping/>
  </p:clrMapOvr>
  <p:transition spd="med"/>
</p:sldLayout>
</file>

<file path=ppt/slideLayouts/slideLayout695.xml><?xml version="1.0" encoding="utf-8"?>
<p:sldLayout xmlns:a="http://schemas.openxmlformats.org/drawingml/2006/main" xmlns:r="http://schemas.openxmlformats.org/officeDocument/2006/relationships" xmlns:p="http://schemas.openxmlformats.org/presentationml/2006/main" showMasterSp="0" type="tx">
  <p:cSld name="2_標題，兩項物件及文字">
    <p:spTree>
      <p:nvGrpSpPr>
        <p:cNvPr id="1" name=""/>
        <p:cNvGrpSpPr/>
        <p:nvPr/>
      </p:nvGrpSpPr>
      <p:grpSpPr>
        <a:xfrm>
          <a:off x="0" y="0"/>
          <a:ext cx="0" cy="0"/>
          <a:chOff x="0" y="0"/>
          <a:chExt cx="0" cy="0"/>
        </a:xfrm>
      </p:grpSpPr>
      <p:sp>
        <p:nvSpPr>
          <p:cNvPr id="405" name="大標題文字"/>
          <p:cNvSpPr txBox="1">
            <a:spLocks noGrp="1"/>
          </p:cNvSpPr>
          <p:nvPr>
            <p:ph type="title"/>
          </p:nvPr>
        </p:nvSpPr>
        <p:spPr>
          <a:xfrm>
            <a:off x="457200" y="275005"/>
            <a:ext cx="8229600" cy="1143001"/>
          </a:xfrm>
          <a:prstGeom prst="rect">
            <a:avLst/>
          </a:prstGeom>
        </p:spPr>
        <p:txBody>
          <a:bodyPr lIns="45718" tIns="45718" rIns="45718" bIns="45718"/>
          <a:lstStyle>
            <a:lvl1pPr>
              <a:defRPr sz="4400" b="0">
                <a:solidFill>
                  <a:srgbClr val="000000"/>
                </a:solidFill>
                <a:latin typeface="Times New Roman"/>
                <a:ea typeface="Times New Roman"/>
                <a:cs typeface="Times New Roman"/>
                <a:sym typeface="Times New Roman"/>
              </a:defRPr>
            </a:lvl1pPr>
          </a:lstStyle>
          <a:p>
            <a:r>
              <a:t>大標題文字</a:t>
            </a:r>
          </a:p>
        </p:txBody>
      </p:sp>
      <p:sp>
        <p:nvSpPr>
          <p:cNvPr id="406" name="內文層級一…"/>
          <p:cNvSpPr txBox="1">
            <a:spLocks noGrp="1"/>
          </p:cNvSpPr>
          <p:nvPr>
            <p:ph type="body" sz="quarter" idx="1"/>
          </p:nvPr>
        </p:nvSpPr>
        <p:spPr>
          <a:xfrm>
            <a:off x="457200" y="1600614"/>
            <a:ext cx="4038600" cy="2185991"/>
          </a:xfrm>
          <a:prstGeom prst="rect">
            <a:avLst/>
          </a:prstGeom>
        </p:spPr>
        <p:txBody>
          <a:bodyPr lIns="45718" tIns="45718" rIns="45718" bIns="45718"/>
          <a:lstStyle>
            <a:lvl1pPr>
              <a:defRPr>
                <a:latin typeface="Times New Roman"/>
                <a:ea typeface="Times New Roman"/>
                <a:cs typeface="Times New Roman"/>
                <a:sym typeface="Times New Roman"/>
              </a:defRPr>
            </a:lvl1pPr>
            <a:lvl2pPr marL="774771" indent="-322971">
              <a:defRPr>
                <a:latin typeface="Times New Roman"/>
                <a:ea typeface="Times New Roman"/>
                <a:cs typeface="Times New Roman"/>
                <a:sym typeface="Times New Roman"/>
              </a:defRPr>
            </a:lvl2pPr>
            <a:lvl3pPr>
              <a:defRPr>
                <a:latin typeface="Times New Roman"/>
                <a:ea typeface="Times New Roman"/>
                <a:cs typeface="Times New Roman"/>
                <a:sym typeface="Times New Roman"/>
              </a:defRPr>
            </a:lvl3pPr>
            <a:lvl4pPr>
              <a:defRPr>
                <a:latin typeface="Times New Roman"/>
                <a:ea typeface="Times New Roman"/>
                <a:cs typeface="Times New Roman"/>
                <a:sym typeface="Times New Roman"/>
              </a:defRPr>
            </a:lvl4pPr>
            <a:lvl5pPr>
              <a:defRPr>
                <a:latin typeface="Times New Roman"/>
                <a:ea typeface="Times New Roman"/>
                <a:cs typeface="Times New Roman"/>
                <a:sym typeface="Times New Roman"/>
              </a:defRPr>
            </a:lvl5pPr>
          </a:lstStyle>
          <a:p>
            <a:r>
              <a:t>內文層級一</a:t>
            </a:r>
          </a:p>
          <a:p>
            <a:pPr lvl="1"/>
            <a:r>
              <a:t>內文層級二</a:t>
            </a:r>
          </a:p>
          <a:p>
            <a:pPr lvl="2"/>
            <a:r>
              <a:t>內文層級三</a:t>
            </a:r>
          </a:p>
          <a:p>
            <a:pPr lvl="3"/>
            <a:r>
              <a:t>內文層級四</a:t>
            </a:r>
          </a:p>
          <a:p>
            <a:pPr lvl="4"/>
            <a:r>
              <a:t>內文層級五</a:t>
            </a:r>
          </a:p>
        </p:txBody>
      </p:sp>
      <p:sp>
        <p:nvSpPr>
          <p:cNvPr id="407" name="文字版面配置區 4"/>
          <p:cNvSpPr>
            <a:spLocks noGrp="1"/>
          </p:cNvSpPr>
          <p:nvPr>
            <p:ph type="body" sz="half" idx="13"/>
          </p:nvPr>
        </p:nvSpPr>
        <p:spPr>
          <a:xfrm>
            <a:off x="4648200" y="1600199"/>
            <a:ext cx="4038600" cy="4525968"/>
          </a:xfrm>
          <a:prstGeom prst="rect">
            <a:avLst/>
          </a:prstGeom>
        </p:spPr>
        <p:txBody>
          <a:bodyPr lIns="45718" tIns="45718" rIns="45718" bIns="45718"/>
          <a:lstStyle/>
          <a:p>
            <a:endParaRPr/>
          </a:p>
        </p:txBody>
      </p:sp>
      <p:sp>
        <p:nvSpPr>
          <p:cNvPr id="408" name="幻燈片編號"/>
          <p:cNvSpPr txBox="1">
            <a:spLocks noGrp="1"/>
          </p:cNvSpPr>
          <p:nvPr>
            <p:ph type="sldNum" sz="quarter" idx="2"/>
          </p:nvPr>
        </p:nvSpPr>
        <p:spPr>
          <a:xfrm>
            <a:off x="6278746" y="6217913"/>
            <a:ext cx="275071" cy="276995"/>
          </a:xfrm>
          <a:prstGeom prst="rect">
            <a:avLst/>
          </a:prstGeom>
        </p:spPr>
        <p:txBody>
          <a:bodyPr lIns="45718" tIns="45718" rIns="45718" bIns="45718"/>
          <a:lstStyle>
            <a:lvl1pPr>
              <a:defRPr>
                <a:latin typeface="+mn-lt"/>
                <a:ea typeface="+mn-ea"/>
                <a:cs typeface="+mn-cs"/>
                <a:sym typeface="Calibri"/>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3878018353"/>
      </p:ext>
    </p:extLst>
  </p:cSld>
  <p:clrMapOvr>
    <a:masterClrMapping/>
  </p:clrMapOvr>
  <p:transition spd="med"/>
</p:sldLayout>
</file>

<file path=ppt/slideLayouts/slideLayout696.xml><?xml version="1.0" encoding="utf-8"?>
<p:sldLayout xmlns:a="http://schemas.openxmlformats.org/drawingml/2006/main" xmlns:r="http://schemas.openxmlformats.org/officeDocument/2006/relationships" xmlns:p="http://schemas.openxmlformats.org/presentationml/2006/main" showMasterSp="0" type="tx">
  <p:cSld name="2_標題，1 個大物件與 2 個小物件">
    <p:spTree>
      <p:nvGrpSpPr>
        <p:cNvPr id="1" name=""/>
        <p:cNvGrpSpPr/>
        <p:nvPr/>
      </p:nvGrpSpPr>
      <p:grpSpPr>
        <a:xfrm>
          <a:off x="0" y="0"/>
          <a:ext cx="0" cy="0"/>
          <a:chOff x="0" y="0"/>
          <a:chExt cx="0" cy="0"/>
        </a:xfrm>
      </p:grpSpPr>
      <p:sp>
        <p:nvSpPr>
          <p:cNvPr id="415" name="大標題文字"/>
          <p:cNvSpPr txBox="1">
            <a:spLocks noGrp="1"/>
          </p:cNvSpPr>
          <p:nvPr>
            <p:ph type="title"/>
          </p:nvPr>
        </p:nvSpPr>
        <p:spPr>
          <a:xfrm>
            <a:off x="457200" y="275005"/>
            <a:ext cx="8229600" cy="1143001"/>
          </a:xfrm>
          <a:prstGeom prst="rect">
            <a:avLst/>
          </a:prstGeom>
        </p:spPr>
        <p:txBody>
          <a:bodyPr lIns="45718" tIns="45718" rIns="45718" bIns="45718"/>
          <a:lstStyle>
            <a:lvl1pPr>
              <a:defRPr sz="4400" b="0">
                <a:solidFill>
                  <a:srgbClr val="000000"/>
                </a:solidFill>
                <a:latin typeface="Times New Roman"/>
                <a:ea typeface="Times New Roman"/>
                <a:cs typeface="Times New Roman"/>
                <a:sym typeface="Times New Roman"/>
              </a:defRPr>
            </a:lvl1pPr>
          </a:lstStyle>
          <a:p>
            <a:r>
              <a:t>大標題文字</a:t>
            </a:r>
          </a:p>
        </p:txBody>
      </p:sp>
      <p:sp>
        <p:nvSpPr>
          <p:cNvPr id="416" name="內文層級一…"/>
          <p:cNvSpPr txBox="1">
            <a:spLocks noGrp="1"/>
          </p:cNvSpPr>
          <p:nvPr>
            <p:ph type="body" sz="half" idx="1"/>
          </p:nvPr>
        </p:nvSpPr>
        <p:spPr>
          <a:xfrm>
            <a:off x="457200" y="1600224"/>
            <a:ext cx="4038600" cy="4525967"/>
          </a:xfrm>
          <a:prstGeom prst="rect">
            <a:avLst/>
          </a:prstGeom>
        </p:spPr>
        <p:txBody>
          <a:bodyPr lIns="45718" tIns="45718" rIns="45718" bIns="45718"/>
          <a:lstStyle>
            <a:lvl1pPr>
              <a:defRPr>
                <a:latin typeface="Times New Roman"/>
                <a:ea typeface="Times New Roman"/>
                <a:cs typeface="Times New Roman"/>
                <a:sym typeface="Times New Roman"/>
              </a:defRPr>
            </a:lvl1pPr>
            <a:lvl2pPr marL="774771" indent="-322971">
              <a:defRPr>
                <a:latin typeface="Times New Roman"/>
                <a:ea typeface="Times New Roman"/>
                <a:cs typeface="Times New Roman"/>
                <a:sym typeface="Times New Roman"/>
              </a:defRPr>
            </a:lvl2pPr>
            <a:lvl3pPr>
              <a:defRPr>
                <a:latin typeface="Times New Roman"/>
                <a:ea typeface="Times New Roman"/>
                <a:cs typeface="Times New Roman"/>
                <a:sym typeface="Times New Roman"/>
              </a:defRPr>
            </a:lvl3pPr>
            <a:lvl4pPr>
              <a:defRPr>
                <a:latin typeface="Times New Roman"/>
                <a:ea typeface="Times New Roman"/>
                <a:cs typeface="Times New Roman"/>
                <a:sym typeface="Times New Roman"/>
              </a:defRPr>
            </a:lvl4pPr>
            <a:lvl5pPr>
              <a:defRPr>
                <a:latin typeface="Times New Roman"/>
                <a:ea typeface="Times New Roman"/>
                <a:cs typeface="Times New Roman"/>
                <a:sym typeface="Times New Roman"/>
              </a:defRPr>
            </a:lvl5pPr>
          </a:lstStyle>
          <a:p>
            <a:r>
              <a:t>內文層級一</a:t>
            </a:r>
          </a:p>
          <a:p>
            <a:pPr lvl="1"/>
            <a:r>
              <a:t>內文層級二</a:t>
            </a:r>
          </a:p>
          <a:p>
            <a:pPr lvl="2"/>
            <a:r>
              <a:t>內文層級三</a:t>
            </a:r>
          </a:p>
          <a:p>
            <a:pPr lvl="3"/>
            <a:r>
              <a:t>內文層級四</a:t>
            </a:r>
          </a:p>
          <a:p>
            <a:pPr lvl="4"/>
            <a:r>
              <a:t>內文層級五</a:t>
            </a:r>
          </a:p>
        </p:txBody>
      </p:sp>
      <p:sp>
        <p:nvSpPr>
          <p:cNvPr id="417" name="幻燈片編號"/>
          <p:cNvSpPr txBox="1">
            <a:spLocks noGrp="1"/>
          </p:cNvSpPr>
          <p:nvPr>
            <p:ph type="sldNum" sz="quarter" idx="2"/>
          </p:nvPr>
        </p:nvSpPr>
        <p:spPr>
          <a:xfrm>
            <a:off x="6278746" y="6217913"/>
            <a:ext cx="275071" cy="276995"/>
          </a:xfrm>
          <a:prstGeom prst="rect">
            <a:avLst/>
          </a:prstGeom>
        </p:spPr>
        <p:txBody>
          <a:bodyPr lIns="45718" tIns="45718" rIns="45718" bIns="45718"/>
          <a:lstStyle>
            <a:lvl1pPr>
              <a:defRPr>
                <a:latin typeface="+mn-lt"/>
                <a:ea typeface="+mn-ea"/>
                <a:cs typeface="+mn-cs"/>
                <a:sym typeface="Calibri"/>
              </a:defRPr>
            </a:lvl1pPr>
          </a:lstStyle>
          <a:p>
            <a:fld id="{86CB4B4D-7CA3-9044-876B-883B54F8677D}" type="slidenum">
              <a:rPr>
                <a:solidFill>
                  <a:srgbClr val="000000"/>
                </a:solidFill>
              </a:rPr>
              <a:pPr/>
              <a:t>‹#›</a:t>
            </a:fld>
            <a:endParaRPr dirty="0">
              <a:solidFill>
                <a:srgbClr val="000000"/>
              </a:solidFill>
            </a:endParaRPr>
          </a:p>
        </p:txBody>
      </p:sp>
    </p:spTree>
    <p:extLst>
      <p:ext uri="{BB962C8B-B14F-4D97-AF65-F5344CB8AC3E}">
        <p14:creationId xmlns:p14="http://schemas.microsoft.com/office/powerpoint/2010/main" val="2418933408"/>
      </p:ext>
    </p:extLst>
  </p:cSld>
  <p:clrMapOvr>
    <a:masterClrMapping/>
  </p:clrMapOvr>
  <p:transition spd="med"/>
</p:sldLayout>
</file>

<file path=ppt/slideLayouts/slideLayout69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a:prstGeom prst="rect">
            <a:avLst/>
          </a:prstGeo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hasCustomPrompt="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p>
        </p:txBody>
      </p:sp>
      <p:sp>
        <p:nvSpPr>
          <p:cNvPr id="4" name="日期占位符 3"/>
          <p:cNvSpPr>
            <a:spLocks noGrp="1"/>
          </p:cNvSpPr>
          <p:nvPr>
            <p:ph type="dt" sz="half" idx="10"/>
          </p:nvPr>
        </p:nvSpPr>
        <p:spPr>
          <a:xfrm>
            <a:off x="628650" y="6356351"/>
            <a:ext cx="2057400" cy="365125"/>
          </a:xfrm>
          <a:prstGeom prst="rect">
            <a:avLst/>
          </a:prstGeom>
        </p:spPr>
        <p:txBody>
          <a:bodyPr/>
          <a:lstStyle/>
          <a:p>
            <a:pPr defTabSz="457200" eaLnBrk="1" fontAlgn="auto" hangingPunct="1">
              <a:spcBef>
                <a:spcPts val="0"/>
              </a:spcBef>
              <a:spcAft>
                <a:spcPts val="0"/>
              </a:spcAft>
            </a:pPr>
            <a:fld id="{A0788CC9-69FA-4EED-A250-9640AD4A90AF}" type="datetimeFigureOut">
              <a:rPr kumimoji="0" lang="zh-CN" altLang="en-US" sz="1800" smtClean="0">
                <a:solidFill>
                  <a:srgbClr val="000000"/>
                </a:solidFill>
                <a:latin typeface="等线"/>
                <a:ea typeface="等线" panose="02010600030101010101" pitchFamily="2" charset="-122"/>
              </a:rPr>
              <a:pPr defTabSz="457200" eaLnBrk="1" fontAlgn="auto" hangingPunct="1">
                <a:spcBef>
                  <a:spcPts val="0"/>
                </a:spcBef>
                <a:spcAft>
                  <a:spcPts val="0"/>
                </a:spcAft>
              </a:pPr>
              <a:t>2022/3/9</a:t>
            </a:fld>
            <a:endParaRPr kumimoji="0" lang="zh-CN" altLang="en-US" sz="1800">
              <a:solidFill>
                <a:srgbClr val="000000"/>
              </a:solidFill>
              <a:latin typeface="等线"/>
              <a:ea typeface="等线" panose="02010600030101010101" pitchFamily="2" charset="-122"/>
            </a:endParaRPr>
          </a:p>
        </p:txBody>
      </p:sp>
      <p:sp>
        <p:nvSpPr>
          <p:cNvPr id="5" name="页脚占位符 4"/>
          <p:cNvSpPr>
            <a:spLocks noGrp="1"/>
          </p:cNvSpPr>
          <p:nvPr>
            <p:ph type="ftr" sz="quarter" idx="11"/>
          </p:nvPr>
        </p:nvSpPr>
        <p:spPr>
          <a:xfrm>
            <a:off x="3028950" y="6356351"/>
            <a:ext cx="3086100" cy="365125"/>
          </a:xfrm>
          <a:prstGeom prst="rect">
            <a:avLst/>
          </a:prstGeom>
        </p:spPr>
        <p:txBody>
          <a:bodyPr/>
          <a:lstStyle/>
          <a:p>
            <a:pPr defTabSz="457200" eaLnBrk="1" fontAlgn="auto" hangingPunct="1">
              <a:spcBef>
                <a:spcPts val="0"/>
              </a:spcBef>
              <a:spcAft>
                <a:spcPts val="0"/>
              </a:spcAft>
            </a:pPr>
            <a:endParaRPr kumimoji="0" lang="zh-CN" altLang="en-US" sz="1800">
              <a:solidFill>
                <a:srgbClr val="000000"/>
              </a:solidFill>
              <a:latin typeface="等线"/>
              <a:ea typeface="等线" panose="02010600030101010101" pitchFamily="2" charset="-122"/>
            </a:endParaRPr>
          </a:p>
        </p:txBody>
      </p:sp>
      <p:sp>
        <p:nvSpPr>
          <p:cNvPr id="6" name="灯片编号占位符 5"/>
          <p:cNvSpPr>
            <a:spLocks noGrp="1"/>
          </p:cNvSpPr>
          <p:nvPr>
            <p:ph type="sldNum" sz="quarter" idx="12"/>
          </p:nvPr>
        </p:nvSpPr>
        <p:spPr>
          <a:xfrm>
            <a:off x="6457950" y="6356351"/>
            <a:ext cx="2057400" cy="365125"/>
          </a:xfrm>
          <a:prstGeom prst="rect">
            <a:avLst/>
          </a:prstGeom>
        </p:spPr>
        <p:txBody>
          <a:bodyPr/>
          <a:lstStyle/>
          <a:p>
            <a:pPr defTabSz="457200" eaLnBrk="1" fontAlgn="auto" hangingPunct="1">
              <a:spcBef>
                <a:spcPts val="0"/>
              </a:spcBef>
              <a:spcAft>
                <a:spcPts val="0"/>
              </a:spcAft>
            </a:pPr>
            <a:fld id="{9A63AC07-663C-4C26-9A8C-560590F39D90}" type="slidenum">
              <a:rPr kumimoji="0" lang="zh-CN" altLang="en-US" sz="1800" smtClean="0">
                <a:solidFill>
                  <a:srgbClr val="000000"/>
                </a:solidFill>
                <a:latin typeface="等线"/>
                <a:ea typeface="等线" panose="02010600030101010101" pitchFamily="2" charset="-122"/>
              </a:rPr>
              <a:pPr defTabSz="457200" eaLnBrk="1" fontAlgn="auto" hangingPunct="1">
                <a:spcBef>
                  <a:spcPts val="0"/>
                </a:spcBef>
                <a:spcAft>
                  <a:spcPts val="0"/>
                </a:spcAft>
              </a:pPr>
              <a:t>‹#›</a:t>
            </a:fld>
            <a:endParaRPr kumimoji="0" lang="zh-CN" altLang="en-US" sz="1800">
              <a:solidFill>
                <a:srgbClr val="000000"/>
              </a:solidFill>
              <a:latin typeface="等线"/>
              <a:ea typeface="等线" panose="02010600030101010101" pitchFamily="2" charset="-122"/>
            </a:endParaRPr>
          </a:p>
        </p:txBody>
      </p:sp>
    </p:spTree>
    <p:extLst>
      <p:ext uri="{BB962C8B-B14F-4D97-AF65-F5344CB8AC3E}">
        <p14:creationId xmlns:p14="http://schemas.microsoft.com/office/powerpoint/2010/main" val="2681707533"/>
      </p:ext>
    </p:extLst>
  </p:cSld>
  <p:clrMapOvr>
    <a:masterClrMapping/>
  </p:clrMapOvr>
</p:sldLayout>
</file>

<file path=ppt/slideLayouts/slideLayout69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6"/>
            <a:ext cx="7886700" cy="1325563"/>
          </a:xfrm>
          <a:prstGeom prst="rect">
            <a:avLst/>
          </a:prstGeom>
        </p:spPr>
        <p:txBody>
          <a:bodyPr/>
          <a:lstStyle/>
          <a:p>
            <a:r>
              <a:rPr lang="zh-CN" altLang="en-US"/>
              <a:t>单击此处编辑母版标题样式</a:t>
            </a:r>
          </a:p>
        </p:txBody>
      </p:sp>
      <p:sp>
        <p:nvSpPr>
          <p:cNvPr id="3" name="内容占位符 2"/>
          <p:cNvSpPr>
            <a:spLocks noGrp="1"/>
          </p:cNvSpPr>
          <p:nvPr>
            <p:ph idx="1" hasCustomPrompt="1"/>
          </p:nvPr>
        </p:nvSpPr>
        <p:spPr>
          <a:xfrm>
            <a:off x="628650" y="1825625"/>
            <a:ext cx="78867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28650" y="6356351"/>
            <a:ext cx="2057400" cy="365125"/>
          </a:xfrm>
          <a:prstGeom prst="rect">
            <a:avLst/>
          </a:prstGeom>
        </p:spPr>
        <p:txBody>
          <a:bodyPr/>
          <a:lstStyle/>
          <a:p>
            <a:pPr defTabSz="457200" eaLnBrk="1" fontAlgn="auto" hangingPunct="1">
              <a:spcBef>
                <a:spcPts val="0"/>
              </a:spcBef>
              <a:spcAft>
                <a:spcPts val="0"/>
              </a:spcAft>
            </a:pPr>
            <a:fld id="{A0788CC9-69FA-4EED-A250-9640AD4A90AF}" type="datetimeFigureOut">
              <a:rPr kumimoji="0" lang="zh-CN" altLang="en-US" sz="1800" smtClean="0">
                <a:solidFill>
                  <a:srgbClr val="000000"/>
                </a:solidFill>
                <a:latin typeface="等线"/>
                <a:ea typeface="等线" panose="02010600030101010101" pitchFamily="2" charset="-122"/>
              </a:rPr>
              <a:pPr defTabSz="457200" eaLnBrk="1" fontAlgn="auto" hangingPunct="1">
                <a:spcBef>
                  <a:spcPts val="0"/>
                </a:spcBef>
                <a:spcAft>
                  <a:spcPts val="0"/>
                </a:spcAft>
              </a:pPr>
              <a:t>2022/3/9</a:t>
            </a:fld>
            <a:endParaRPr kumimoji="0" lang="zh-CN" altLang="en-US" sz="1800">
              <a:solidFill>
                <a:srgbClr val="000000"/>
              </a:solidFill>
              <a:latin typeface="等线"/>
              <a:ea typeface="等线" panose="02010600030101010101" pitchFamily="2" charset="-122"/>
            </a:endParaRPr>
          </a:p>
        </p:txBody>
      </p:sp>
      <p:sp>
        <p:nvSpPr>
          <p:cNvPr id="5" name="页脚占位符 4"/>
          <p:cNvSpPr>
            <a:spLocks noGrp="1"/>
          </p:cNvSpPr>
          <p:nvPr>
            <p:ph type="ftr" sz="quarter" idx="11"/>
          </p:nvPr>
        </p:nvSpPr>
        <p:spPr>
          <a:xfrm>
            <a:off x="3028950" y="6356351"/>
            <a:ext cx="3086100" cy="365125"/>
          </a:xfrm>
          <a:prstGeom prst="rect">
            <a:avLst/>
          </a:prstGeom>
        </p:spPr>
        <p:txBody>
          <a:bodyPr/>
          <a:lstStyle/>
          <a:p>
            <a:pPr defTabSz="457200" eaLnBrk="1" fontAlgn="auto" hangingPunct="1">
              <a:spcBef>
                <a:spcPts val="0"/>
              </a:spcBef>
              <a:spcAft>
                <a:spcPts val="0"/>
              </a:spcAft>
            </a:pPr>
            <a:endParaRPr kumimoji="0" lang="zh-CN" altLang="en-US" sz="1800">
              <a:solidFill>
                <a:srgbClr val="000000"/>
              </a:solidFill>
              <a:latin typeface="等线"/>
              <a:ea typeface="等线" panose="02010600030101010101" pitchFamily="2" charset="-122"/>
            </a:endParaRPr>
          </a:p>
        </p:txBody>
      </p:sp>
      <p:sp>
        <p:nvSpPr>
          <p:cNvPr id="6" name="灯片编号占位符 5"/>
          <p:cNvSpPr>
            <a:spLocks noGrp="1"/>
          </p:cNvSpPr>
          <p:nvPr>
            <p:ph type="sldNum" sz="quarter" idx="12"/>
          </p:nvPr>
        </p:nvSpPr>
        <p:spPr>
          <a:xfrm>
            <a:off x="6457950" y="6356351"/>
            <a:ext cx="2057400" cy="365125"/>
          </a:xfrm>
          <a:prstGeom prst="rect">
            <a:avLst/>
          </a:prstGeom>
        </p:spPr>
        <p:txBody>
          <a:bodyPr/>
          <a:lstStyle/>
          <a:p>
            <a:pPr defTabSz="457200" eaLnBrk="1" fontAlgn="auto" hangingPunct="1">
              <a:spcBef>
                <a:spcPts val="0"/>
              </a:spcBef>
              <a:spcAft>
                <a:spcPts val="0"/>
              </a:spcAft>
            </a:pPr>
            <a:fld id="{9A63AC07-663C-4C26-9A8C-560590F39D90}" type="slidenum">
              <a:rPr kumimoji="0" lang="zh-CN" altLang="en-US" sz="1800" smtClean="0">
                <a:solidFill>
                  <a:srgbClr val="000000"/>
                </a:solidFill>
                <a:latin typeface="等线"/>
                <a:ea typeface="等线" panose="02010600030101010101" pitchFamily="2" charset="-122"/>
              </a:rPr>
              <a:pPr defTabSz="457200" eaLnBrk="1" fontAlgn="auto" hangingPunct="1">
                <a:spcBef>
                  <a:spcPts val="0"/>
                </a:spcBef>
                <a:spcAft>
                  <a:spcPts val="0"/>
                </a:spcAft>
              </a:pPr>
              <a:t>‹#›</a:t>
            </a:fld>
            <a:endParaRPr kumimoji="0" lang="zh-CN" altLang="en-US" sz="1800">
              <a:solidFill>
                <a:srgbClr val="000000"/>
              </a:solidFill>
              <a:latin typeface="等线"/>
              <a:ea typeface="等线" panose="02010600030101010101" pitchFamily="2" charset="-122"/>
            </a:endParaRPr>
          </a:p>
        </p:txBody>
      </p:sp>
    </p:spTree>
    <p:extLst>
      <p:ext uri="{BB962C8B-B14F-4D97-AF65-F5344CB8AC3E}">
        <p14:creationId xmlns:p14="http://schemas.microsoft.com/office/powerpoint/2010/main" val="203145165"/>
      </p:ext>
    </p:extLst>
  </p:cSld>
  <p:clrMapOvr>
    <a:masterClrMapping/>
  </p:clrMapOvr>
</p:sldLayout>
</file>

<file path=ppt/slideLayouts/slideLayout69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a:prstGeom prst="rect">
            <a:avLst/>
          </a:prstGeom>
        </p:spPr>
        <p:txBody>
          <a:bodyPr anchor="b"/>
          <a:lstStyle>
            <a:lvl1pPr>
              <a:defRPr sz="4500"/>
            </a:lvl1pPr>
          </a:lstStyle>
          <a:p>
            <a:r>
              <a:rPr lang="zh-CN" altLang="en-US"/>
              <a:t>单击此处编辑母版标题样式</a:t>
            </a:r>
          </a:p>
        </p:txBody>
      </p:sp>
      <p:sp>
        <p:nvSpPr>
          <p:cNvPr id="3" name="文本占位符 2"/>
          <p:cNvSpPr>
            <a:spLocks noGrp="1"/>
          </p:cNvSpPr>
          <p:nvPr>
            <p:ph type="body" idx="1" hasCustomPrompt="1"/>
          </p:nvPr>
        </p:nvSpPr>
        <p:spPr>
          <a:xfrm>
            <a:off x="623888" y="4589464"/>
            <a:ext cx="7886700" cy="1500187"/>
          </a:xfrm>
          <a:prstGeom prst="rect">
            <a:avLst/>
          </a:prstGeo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628650" y="6356351"/>
            <a:ext cx="2057400" cy="365125"/>
          </a:xfrm>
          <a:prstGeom prst="rect">
            <a:avLst/>
          </a:prstGeom>
        </p:spPr>
        <p:txBody>
          <a:bodyPr/>
          <a:lstStyle/>
          <a:p>
            <a:pPr defTabSz="457200" eaLnBrk="1" fontAlgn="auto" hangingPunct="1">
              <a:spcBef>
                <a:spcPts val="0"/>
              </a:spcBef>
              <a:spcAft>
                <a:spcPts val="0"/>
              </a:spcAft>
            </a:pPr>
            <a:fld id="{A0788CC9-69FA-4EED-A250-9640AD4A90AF}" type="datetimeFigureOut">
              <a:rPr kumimoji="0" lang="zh-CN" altLang="en-US" sz="1800" smtClean="0">
                <a:solidFill>
                  <a:srgbClr val="000000"/>
                </a:solidFill>
                <a:latin typeface="等线"/>
                <a:ea typeface="等线" panose="02010600030101010101" pitchFamily="2" charset="-122"/>
              </a:rPr>
              <a:pPr defTabSz="457200" eaLnBrk="1" fontAlgn="auto" hangingPunct="1">
                <a:spcBef>
                  <a:spcPts val="0"/>
                </a:spcBef>
                <a:spcAft>
                  <a:spcPts val="0"/>
                </a:spcAft>
              </a:pPr>
              <a:t>2022/3/9</a:t>
            </a:fld>
            <a:endParaRPr kumimoji="0" lang="zh-CN" altLang="en-US" sz="1800">
              <a:solidFill>
                <a:srgbClr val="000000"/>
              </a:solidFill>
              <a:latin typeface="等线"/>
              <a:ea typeface="等线" panose="02010600030101010101" pitchFamily="2" charset="-122"/>
            </a:endParaRPr>
          </a:p>
        </p:txBody>
      </p:sp>
      <p:sp>
        <p:nvSpPr>
          <p:cNvPr id="5" name="页脚占位符 4"/>
          <p:cNvSpPr>
            <a:spLocks noGrp="1"/>
          </p:cNvSpPr>
          <p:nvPr>
            <p:ph type="ftr" sz="quarter" idx="11"/>
          </p:nvPr>
        </p:nvSpPr>
        <p:spPr>
          <a:xfrm>
            <a:off x="3028950" y="6356351"/>
            <a:ext cx="3086100" cy="365125"/>
          </a:xfrm>
          <a:prstGeom prst="rect">
            <a:avLst/>
          </a:prstGeom>
        </p:spPr>
        <p:txBody>
          <a:bodyPr/>
          <a:lstStyle/>
          <a:p>
            <a:pPr defTabSz="457200" eaLnBrk="1" fontAlgn="auto" hangingPunct="1">
              <a:spcBef>
                <a:spcPts val="0"/>
              </a:spcBef>
              <a:spcAft>
                <a:spcPts val="0"/>
              </a:spcAft>
            </a:pPr>
            <a:endParaRPr kumimoji="0" lang="zh-CN" altLang="en-US" sz="1800">
              <a:solidFill>
                <a:srgbClr val="000000"/>
              </a:solidFill>
              <a:latin typeface="等线"/>
              <a:ea typeface="等线" panose="02010600030101010101" pitchFamily="2" charset="-122"/>
            </a:endParaRPr>
          </a:p>
        </p:txBody>
      </p:sp>
      <p:sp>
        <p:nvSpPr>
          <p:cNvPr id="6" name="灯片编号占位符 5"/>
          <p:cNvSpPr>
            <a:spLocks noGrp="1"/>
          </p:cNvSpPr>
          <p:nvPr>
            <p:ph type="sldNum" sz="quarter" idx="12"/>
          </p:nvPr>
        </p:nvSpPr>
        <p:spPr>
          <a:xfrm>
            <a:off x="6457950" y="6356351"/>
            <a:ext cx="2057400" cy="365125"/>
          </a:xfrm>
          <a:prstGeom prst="rect">
            <a:avLst/>
          </a:prstGeom>
        </p:spPr>
        <p:txBody>
          <a:bodyPr/>
          <a:lstStyle/>
          <a:p>
            <a:pPr defTabSz="457200" eaLnBrk="1" fontAlgn="auto" hangingPunct="1">
              <a:spcBef>
                <a:spcPts val="0"/>
              </a:spcBef>
              <a:spcAft>
                <a:spcPts val="0"/>
              </a:spcAft>
            </a:pPr>
            <a:fld id="{9A63AC07-663C-4C26-9A8C-560590F39D90}" type="slidenum">
              <a:rPr kumimoji="0" lang="zh-CN" altLang="en-US" sz="1800" smtClean="0">
                <a:solidFill>
                  <a:srgbClr val="000000"/>
                </a:solidFill>
                <a:latin typeface="等线"/>
                <a:ea typeface="等线" panose="02010600030101010101" pitchFamily="2" charset="-122"/>
              </a:rPr>
              <a:pPr defTabSz="457200" eaLnBrk="1" fontAlgn="auto" hangingPunct="1">
                <a:spcBef>
                  <a:spcPts val="0"/>
                </a:spcBef>
                <a:spcAft>
                  <a:spcPts val="0"/>
                </a:spcAft>
              </a:pPr>
              <a:t>‹#›</a:t>
            </a:fld>
            <a:endParaRPr kumimoji="0" lang="zh-CN" altLang="en-US" sz="1800">
              <a:solidFill>
                <a:srgbClr val="000000"/>
              </a:solidFill>
              <a:latin typeface="等线"/>
              <a:ea typeface="等线" panose="02010600030101010101" pitchFamily="2" charset="-122"/>
            </a:endParaRPr>
          </a:p>
        </p:txBody>
      </p:sp>
    </p:spTree>
    <p:extLst>
      <p:ext uri="{BB962C8B-B14F-4D97-AF65-F5344CB8AC3E}">
        <p14:creationId xmlns:p14="http://schemas.microsoft.com/office/powerpoint/2010/main" val="4284148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p:cNvSpPr>
            <a:spLocks noGrp="1" noChangeArrowheads="1"/>
          </p:cNvSpPr>
          <p:nvPr>
            <p:ph type="sldNum" sz="quarter" idx="12"/>
          </p:nvPr>
        </p:nvSpPr>
        <p:spPr>
          <a:ln/>
        </p:spPr>
        <p:txBody>
          <a:bodyPr/>
          <a:lstStyle>
            <a:lvl1pPr>
              <a:defRPr/>
            </a:lvl1pPr>
          </a:lstStyle>
          <a:p>
            <a:pPr>
              <a:defRPr/>
            </a:pPr>
            <a:fld id="{839CF832-1AB6-4311-A44B-C6C96E715084}" type="slidenum">
              <a:rPr lang="en-US" altLang="zh-TW"/>
              <a:pPr>
                <a:defRPr/>
              </a:pPr>
              <a:t>‹#›</a:t>
            </a:fld>
            <a:endParaRPr lang="en-US" altLang="zh-TW"/>
          </a:p>
        </p:txBody>
      </p:sp>
    </p:spTree>
    <p:extLst>
      <p:ext uri="{BB962C8B-B14F-4D97-AF65-F5344CB8AC3E}">
        <p14:creationId xmlns:p14="http://schemas.microsoft.com/office/powerpoint/2010/main" val="900662058"/>
      </p:ext>
    </p:extLst>
  </p:cSld>
  <p:clrMapOvr>
    <a:masterClrMapping/>
  </p:clrMapOvr>
  <p:transition spd="slow"/>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4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5778F26-1473-4C07-8DC4-C523FB9C0919}"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204FBF9-471B-44D8-B7FE-56A2063EE449}"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947297724"/>
      </p:ext>
    </p:extLst>
  </p:cSld>
  <p:clrMapOvr>
    <a:masterClrMapping/>
  </p:clrMapOvr>
</p:sldLayout>
</file>

<file path=ppt/slideLayouts/slideLayout70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6"/>
            <a:ext cx="7886700" cy="1325563"/>
          </a:xfrm>
          <a:prstGeom prst="rect">
            <a:avLst/>
          </a:prstGeom>
        </p:spPr>
        <p:txBody>
          <a:bodyPr/>
          <a:lstStyle/>
          <a:p>
            <a:r>
              <a:rPr lang="zh-CN" altLang="en-US"/>
              <a:t>单击此处编辑母版标题样式</a:t>
            </a:r>
          </a:p>
        </p:txBody>
      </p:sp>
      <p:sp>
        <p:nvSpPr>
          <p:cNvPr id="3" name="内容占位符 2"/>
          <p:cNvSpPr>
            <a:spLocks noGrp="1"/>
          </p:cNvSpPr>
          <p:nvPr>
            <p:ph sz="half" idx="1" hasCustomPrompt="1"/>
          </p:nvPr>
        </p:nvSpPr>
        <p:spPr>
          <a:xfrm>
            <a:off x="628650" y="1825625"/>
            <a:ext cx="38862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4629150" y="1825625"/>
            <a:ext cx="38862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628650" y="6356351"/>
            <a:ext cx="2057400" cy="365125"/>
          </a:xfrm>
          <a:prstGeom prst="rect">
            <a:avLst/>
          </a:prstGeom>
        </p:spPr>
        <p:txBody>
          <a:bodyPr/>
          <a:lstStyle/>
          <a:p>
            <a:pPr defTabSz="457200" eaLnBrk="1" fontAlgn="auto" hangingPunct="1">
              <a:spcBef>
                <a:spcPts val="0"/>
              </a:spcBef>
              <a:spcAft>
                <a:spcPts val="0"/>
              </a:spcAft>
            </a:pPr>
            <a:fld id="{A0788CC9-69FA-4EED-A250-9640AD4A90AF}" type="datetimeFigureOut">
              <a:rPr kumimoji="0" lang="zh-CN" altLang="en-US" sz="1800" smtClean="0">
                <a:solidFill>
                  <a:srgbClr val="000000"/>
                </a:solidFill>
                <a:latin typeface="等线"/>
                <a:ea typeface="等线" panose="02010600030101010101" pitchFamily="2" charset="-122"/>
              </a:rPr>
              <a:pPr defTabSz="457200" eaLnBrk="1" fontAlgn="auto" hangingPunct="1">
                <a:spcBef>
                  <a:spcPts val="0"/>
                </a:spcBef>
                <a:spcAft>
                  <a:spcPts val="0"/>
                </a:spcAft>
              </a:pPr>
              <a:t>2022/3/9</a:t>
            </a:fld>
            <a:endParaRPr kumimoji="0" lang="zh-CN" altLang="en-US" sz="1800">
              <a:solidFill>
                <a:srgbClr val="000000"/>
              </a:solidFill>
              <a:latin typeface="等线"/>
              <a:ea typeface="等线" panose="02010600030101010101" pitchFamily="2" charset="-122"/>
            </a:endParaRPr>
          </a:p>
        </p:txBody>
      </p:sp>
      <p:sp>
        <p:nvSpPr>
          <p:cNvPr id="6" name="页脚占位符 5"/>
          <p:cNvSpPr>
            <a:spLocks noGrp="1"/>
          </p:cNvSpPr>
          <p:nvPr>
            <p:ph type="ftr" sz="quarter" idx="11"/>
          </p:nvPr>
        </p:nvSpPr>
        <p:spPr>
          <a:xfrm>
            <a:off x="3028950" y="6356351"/>
            <a:ext cx="3086100" cy="365125"/>
          </a:xfrm>
          <a:prstGeom prst="rect">
            <a:avLst/>
          </a:prstGeom>
        </p:spPr>
        <p:txBody>
          <a:bodyPr/>
          <a:lstStyle/>
          <a:p>
            <a:pPr defTabSz="457200" eaLnBrk="1" fontAlgn="auto" hangingPunct="1">
              <a:spcBef>
                <a:spcPts val="0"/>
              </a:spcBef>
              <a:spcAft>
                <a:spcPts val="0"/>
              </a:spcAft>
            </a:pPr>
            <a:endParaRPr kumimoji="0" lang="zh-CN" altLang="en-US" sz="1800">
              <a:solidFill>
                <a:srgbClr val="000000"/>
              </a:solidFill>
              <a:latin typeface="等线"/>
              <a:ea typeface="等线" panose="02010600030101010101" pitchFamily="2" charset="-122"/>
            </a:endParaRPr>
          </a:p>
        </p:txBody>
      </p:sp>
      <p:sp>
        <p:nvSpPr>
          <p:cNvPr id="7" name="灯片编号占位符 6"/>
          <p:cNvSpPr>
            <a:spLocks noGrp="1"/>
          </p:cNvSpPr>
          <p:nvPr>
            <p:ph type="sldNum" sz="quarter" idx="12"/>
          </p:nvPr>
        </p:nvSpPr>
        <p:spPr>
          <a:xfrm>
            <a:off x="6457950" y="6356351"/>
            <a:ext cx="2057400" cy="365125"/>
          </a:xfrm>
          <a:prstGeom prst="rect">
            <a:avLst/>
          </a:prstGeom>
        </p:spPr>
        <p:txBody>
          <a:bodyPr/>
          <a:lstStyle/>
          <a:p>
            <a:pPr defTabSz="457200" eaLnBrk="1" fontAlgn="auto" hangingPunct="1">
              <a:spcBef>
                <a:spcPts val="0"/>
              </a:spcBef>
              <a:spcAft>
                <a:spcPts val="0"/>
              </a:spcAft>
            </a:pPr>
            <a:fld id="{9A63AC07-663C-4C26-9A8C-560590F39D90}" type="slidenum">
              <a:rPr kumimoji="0" lang="zh-CN" altLang="en-US" sz="1800" smtClean="0">
                <a:solidFill>
                  <a:srgbClr val="000000"/>
                </a:solidFill>
                <a:latin typeface="等线"/>
                <a:ea typeface="等线" panose="02010600030101010101" pitchFamily="2" charset="-122"/>
              </a:rPr>
              <a:pPr defTabSz="457200" eaLnBrk="1" fontAlgn="auto" hangingPunct="1">
                <a:spcBef>
                  <a:spcPts val="0"/>
                </a:spcBef>
                <a:spcAft>
                  <a:spcPts val="0"/>
                </a:spcAft>
              </a:pPr>
              <a:t>‹#›</a:t>
            </a:fld>
            <a:endParaRPr kumimoji="0" lang="zh-CN" altLang="en-US" sz="1800">
              <a:solidFill>
                <a:srgbClr val="000000"/>
              </a:solidFill>
              <a:latin typeface="等线"/>
              <a:ea typeface="等线" panose="02010600030101010101" pitchFamily="2" charset="-122"/>
            </a:endParaRPr>
          </a:p>
        </p:txBody>
      </p:sp>
    </p:spTree>
    <p:extLst>
      <p:ext uri="{BB962C8B-B14F-4D97-AF65-F5344CB8AC3E}">
        <p14:creationId xmlns:p14="http://schemas.microsoft.com/office/powerpoint/2010/main" val="3513339853"/>
      </p:ext>
    </p:extLst>
  </p:cSld>
  <p:clrMapOvr>
    <a:masterClrMapping/>
  </p:clrMapOvr>
</p:sldLayout>
</file>

<file path=ppt/slideLayouts/slideLayout70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hasCustomPrompt="1"/>
          </p:nvPr>
        </p:nvSpPr>
        <p:spPr>
          <a:xfrm>
            <a:off x="629842" y="1681163"/>
            <a:ext cx="3868340"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内容占位符 3"/>
          <p:cNvSpPr>
            <a:spLocks noGrp="1"/>
          </p:cNvSpPr>
          <p:nvPr>
            <p:ph sz="half" idx="2" hasCustomPrompt="1"/>
          </p:nvPr>
        </p:nvSpPr>
        <p:spPr>
          <a:xfrm>
            <a:off x="629842" y="2505075"/>
            <a:ext cx="3868340"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4629150" y="1681163"/>
            <a:ext cx="3887391"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内容占位符 5"/>
          <p:cNvSpPr>
            <a:spLocks noGrp="1"/>
          </p:cNvSpPr>
          <p:nvPr>
            <p:ph sz="quarter" idx="4" hasCustomPrompt="1"/>
          </p:nvPr>
        </p:nvSpPr>
        <p:spPr>
          <a:xfrm>
            <a:off x="4629150" y="2505075"/>
            <a:ext cx="3887391"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628650" y="6356351"/>
            <a:ext cx="2057400" cy="365125"/>
          </a:xfrm>
          <a:prstGeom prst="rect">
            <a:avLst/>
          </a:prstGeom>
        </p:spPr>
        <p:txBody>
          <a:bodyPr/>
          <a:lstStyle/>
          <a:p>
            <a:pPr defTabSz="457200" eaLnBrk="1" fontAlgn="auto" hangingPunct="1">
              <a:spcBef>
                <a:spcPts val="0"/>
              </a:spcBef>
              <a:spcAft>
                <a:spcPts val="0"/>
              </a:spcAft>
            </a:pPr>
            <a:fld id="{A0788CC9-69FA-4EED-A250-9640AD4A90AF}" type="datetimeFigureOut">
              <a:rPr kumimoji="0" lang="zh-CN" altLang="en-US" sz="1800" smtClean="0">
                <a:solidFill>
                  <a:srgbClr val="000000"/>
                </a:solidFill>
                <a:latin typeface="等线"/>
                <a:ea typeface="等线" panose="02010600030101010101" pitchFamily="2" charset="-122"/>
              </a:rPr>
              <a:pPr defTabSz="457200" eaLnBrk="1" fontAlgn="auto" hangingPunct="1">
                <a:spcBef>
                  <a:spcPts val="0"/>
                </a:spcBef>
                <a:spcAft>
                  <a:spcPts val="0"/>
                </a:spcAft>
              </a:pPr>
              <a:t>2022/3/9</a:t>
            </a:fld>
            <a:endParaRPr kumimoji="0" lang="zh-CN" altLang="en-US" sz="1800">
              <a:solidFill>
                <a:srgbClr val="000000"/>
              </a:solidFill>
              <a:latin typeface="等线"/>
              <a:ea typeface="等线" panose="02010600030101010101" pitchFamily="2" charset="-122"/>
            </a:endParaRPr>
          </a:p>
        </p:txBody>
      </p:sp>
      <p:sp>
        <p:nvSpPr>
          <p:cNvPr id="8" name="页脚占位符 7"/>
          <p:cNvSpPr>
            <a:spLocks noGrp="1"/>
          </p:cNvSpPr>
          <p:nvPr>
            <p:ph type="ftr" sz="quarter" idx="11"/>
          </p:nvPr>
        </p:nvSpPr>
        <p:spPr>
          <a:xfrm>
            <a:off x="3028950" y="6356351"/>
            <a:ext cx="3086100" cy="365125"/>
          </a:xfrm>
          <a:prstGeom prst="rect">
            <a:avLst/>
          </a:prstGeom>
        </p:spPr>
        <p:txBody>
          <a:bodyPr/>
          <a:lstStyle/>
          <a:p>
            <a:pPr defTabSz="457200" eaLnBrk="1" fontAlgn="auto" hangingPunct="1">
              <a:spcBef>
                <a:spcPts val="0"/>
              </a:spcBef>
              <a:spcAft>
                <a:spcPts val="0"/>
              </a:spcAft>
            </a:pPr>
            <a:endParaRPr kumimoji="0" lang="zh-CN" altLang="en-US" sz="1800">
              <a:solidFill>
                <a:srgbClr val="000000"/>
              </a:solidFill>
              <a:latin typeface="等线"/>
              <a:ea typeface="等线" panose="02010600030101010101" pitchFamily="2" charset="-122"/>
            </a:endParaRPr>
          </a:p>
        </p:txBody>
      </p:sp>
      <p:sp>
        <p:nvSpPr>
          <p:cNvPr id="9" name="灯片编号占位符 8"/>
          <p:cNvSpPr>
            <a:spLocks noGrp="1"/>
          </p:cNvSpPr>
          <p:nvPr>
            <p:ph type="sldNum" sz="quarter" idx="12"/>
          </p:nvPr>
        </p:nvSpPr>
        <p:spPr>
          <a:xfrm>
            <a:off x="6457950" y="6356351"/>
            <a:ext cx="2057400" cy="365125"/>
          </a:xfrm>
          <a:prstGeom prst="rect">
            <a:avLst/>
          </a:prstGeom>
        </p:spPr>
        <p:txBody>
          <a:bodyPr/>
          <a:lstStyle/>
          <a:p>
            <a:pPr defTabSz="457200" eaLnBrk="1" fontAlgn="auto" hangingPunct="1">
              <a:spcBef>
                <a:spcPts val="0"/>
              </a:spcBef>
              <a:spcAft>
                <a:spcPts val="0"/>
              </a:spcAft>
            </a:pPr>
            <a:fld id="{9A63AC07-663C-4C26-9A8C-560590F39D90}" type="slidenum">
              <a:rPr kumimoji="0" lang="zh-CN" altLang="en-US" sz="1800" smtClean="0">
                <a:solidFill>
                  <a:srgbClr val="000000"/>
                </a:solidFill>
                <a:latin typeface="等线"/>
                <a:ea typeface="等线" panose="02010600030101010101" pitchFamily="2" charset="-122"/>
              </a:rPr>
              <a:pPr defTabSz="457200" eaLnBrk="1" fontAlgn="auto" hangingPunct="1">
                <a:spcBef>
                  <a:spcPts val="0"/>
                </a:spcBef>
                <a:spcAft>
                  <a:spcPts val="0"/>
                </a:spcAft>
              </a:pPr>
              <a:t>‹#›</a:t>
            </a:fld>
            <a:endParaRPr kumimoji="0" lang="zh-CN" altLang="en-US" sz="1800">
              <a:solidFill>
                <a:srgbClr val="000000"/>
              </a:solidFill>
              <a:latin typeface="等线"/>
              <a:ea typeface="等线" panose="02010600030101010101" pitchFamily="2" charset="-122"/>
            </a:endParaRPr>
          </a:p>
        </p:txBody>
      </p:sp>
    </p:spTree>
    <p:extLst>
      <p:ext uri="{BB962C8B-B14F-4D97-AF65-F5344CB8AC3E}">
        <p14:creationId xmlns:p14="http://schemas.microsoft.com/office/powerpoint/2010/main" val="334699815"/>
      </p:ext>
    </p:extLst>
  </p:cSld>
  <p:clrMapOvr>
    <a:masterClrMapping/>
  </p:clrMapOvr>
</p:sldLayout>
</file>

<file path=ppt/slideLayouts/slideLayout70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6"/>
            <a:ext cx="78867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628650" y="6356351"/>
            <a:ext cx="2057400" cy="365125"/>
          </a:xfrm>
          <a:prstGeom prst="rect">
            <a:avLst/>
          </a:prstGeom>
        </p:spPr>
        <p:txBody>
          <a:bodyPr/>
          <a:lstStyle/>
          <a:p>
            <a:pPr defTabSz="457200" eaLnBrk="1" fontAlgn="auto" hangingPunct="1">
              <a:spcBef>
                <a:spcPts val="0"/>
              </a:spcBef>
              <a:spcAft>
                <a:spcPts val="0"/>
              </a:spcAft>
            </a:pPr>
            <a:fld id="{A0788CC9-69FA-4EED-A250-9640AD4A90AF}" type="datetimeFigureOut">
              <a:rPr kumimoji="0" lang="zh-CN" altLang="en-US" sz="1800" smtClean="0">
                <a:solidFill>
                  <a:srgbClr val="000000"/>
                </a:solidFill>
                <a:latin typeface="等线"/>
                <a:ea typeface="等线" panose="02010600030101010101" pitchFamily="2" charset="-122"/>
              </a:rPr>
              <a:pPr defTabSz="457200" eaLnBrk="1" fontAlgn="auto" hangingPunct="1">
                <a:spcBef>
                  <a:spcPts val="0"/>
                </a:spcBef>
                <a:spcAft>
                  <a:spcPts val="0"/>
                </a:spcAft>
              </a:pPr>
              <a:t>2022/3/9</a:t>
            </a:fld>
            <a:endParaRPr kumimoji="0" lang="zh-CN" altLang="en-US" sz="1800">
              <a:solidFill>
                <a:srgbClr val="000000"/>
              </a:solidFill>
              <a:latin typeface="等线"/>
              <a:ea typeface="等线" panose="02010600030101010101" pitchFamily="2" charset="-122"/>
            </a:endParaRPr>
          </a:p>
        </p:txBody>
      </p:sp>
      <p:sp>
        <p:nvSpPr>
          <p:cNvPr id="4" name="页脚占位符 3"/>
          <p:cNvSpPr>
            <a:spLocks noGrp="1"/>
          </p:cNvSpPr>
          <p:nvPr>
            <p:ph type="ftr" sz="quarter" idx="11"/>
          </p:nvPr>
        </p:nvSpPr>
        <p:spPr>
          <a:xfrm>
            <a:off x="3028950" y="6356351"/>
            <a:ext cx="3086100" cy="365125"/>
          </a:xfrm>
          <a:prstGeom prst="rect">
            <a:avLst/>
          </a:prstGeom>
        </p:spPr>
        <p:txBody>
          <a:bodyPr/>
          <a:lstStyle/>
          <a:p>
            <a:pPr defTabSz="457200" eaLnBrk="1" fontAlgn="auto" hangingPunct="1">
              <a:spcBef>
                <a:spcPts val="0"/>
              </a:spcBef>
              <a:spcAft>
                <a:spcPts val="0"/>
              </a:spcAft>
            </a:pPr>
            <a:endParaRPr kumimoji="0" lang="zh-CN" altLang="en-US" sz="1800">
              <a:solidFill>
                <a:srgbClr val="000000"/>
              </a:solidFill>
              <a:latin typeface="等线"/>
              <a:ea typeface="等线" panose="02010600030101010101" pitchFamily="2" charset="-122"/>
            </a:endParaRPr>
          </a:p>
        </p:txBody>
      </p:sp>
      <p:sp>
        <p:nvSpPr>
          <p:cNvPr id="5" name="灯片编号占位符 4"/>
          <p:cNvSpPr>
            <a:spLocks noGrp="1"/>
          </p:cNvSpPr>
          <p:nvPr>
            <p:ph type="sldNum" sz="quarter" idx="12"/>
          </p:nvPr>
        </p:nvSpPr>
        <p:spPr>
          <a:xfrm>
            <a:off x="6457950" y="6356351"/>
            <a:ext cx="2057400" cy="365125"/>
          </a:xfrm>
          <a:prstGeom prst="rect">
            <a:avLst/>
          </a:prstGeom>
        </p:spPr>
        <p:txBody>
          <a:bodyPr/>
          <a:lstStyle/>
          <a:p>
            <a:pPr defTabSz="457200" eaLnBrk="1" fontAlgn="auto" hangingPunct="1">
              <a:spcBef>
                <a:spcPts val="0"/>
              </a:spcBef>
              <a:spcAft>
                <a:spcPts val="0"/>
              </a:spcAft>
            </a:pPr>
            <a:fld id="{9A63AC07-663C-4C26-9A8C-560590F39D90}" type="slidenum">
              <a:rPr kumimoji="0" lang="zh-CN" altLang="en-US" sz="1800" smtClean="0">
                <a:solidFill>
                  <a:srgbClr val="000000"/>
                </a:solidFill>
                <a:latin typeface="等线"/>
                <a:ea typeface="等线" panose="02010600030101010101" pitchFamily="2" charset="-122"/>
              </a:rPr>
              <a:pPr defTabSz="457200" eaLnBrk="1" fontAlgn="auto" hangingPunct="1">
                <a:spcBef>
                  <a:spcPts val="0"/>
                </a:spcBef>
                <a:spcAft>
                  <a:spcPts val="0"/>
                </a:spcAft>
              </a:pPr>
              <a:t>‹#›</a:t>
            </a:fld>
            <a:endParaRPr kumimoji="0" lang="zh-CN" altLang="en-US" sz="1800">
              <a:solidFill>
                <a:srgbClr val="000000"/>
              </a:solidFill>
              <a:latin typeface="等线"/>
              <a:ea typeface="等线" panose="02010600030101010101" pitchFamily="2" charset="-122"/>
            </a:endParaRPr>
          </a:p>
        </p:txBody>
      </p:sp>
    </p:spTree>
    <p:extLst>
      <p:ext uri="{BB962C8B-B14F-4D97-AF65-F5344CB8AC3E}">
        <p14:creationId xmlns:p14="http://schemas.microsoft.com/office/powerpoint/2010/main" val="2172956967"/>
      </p:ext>
    </p:extLst>
  </p:cSld>
  <p:clrMapOvr>
    <a:masterClrMapping/>
  </p:clrMapOvr>
</p:sldLayout>
</file>

<file path=ppt/slideLayouts/slideLayout70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6356351"/>
            <a:ext cx="2057400" cy="365125"/>
          </a:xfrm>
          <a:prstGeom prst="rect">
            <a:avLst/>
          </a:prstGeom>
        </p:spPr>
        <p:txBody>
          <a:bodyPr/>
          <a:lstStyle/>
          <a:p>
            <a:pPr defTabSz="457200" eaLnBrk="1" fontAlgn="auto" hangingPunct="1">
              <a:spcBef>
                <a:spcPts val="0"/>
              </a:spcBef>
              <a:spcAft>
                <a:spcPts val="0"/>
              </a:spcAft>
            </a:pPr>
            <a:fld id="{A0788CC9-69FA-4EED-A250-9640AD4A90AF}" type="datetimeFigureOut">
              <a:rPr kumimoji="0" lang="zh-CN" altLang="en-US" sz="1800" smtClean="0">
                <a:solidFill>
                  <a:srgbClr val="000000"/>
                </a:solidFill>
                <a:latin typeface="等线"/>
                <a:ea typeface="等线" panose="02010600030101010101" pitchFamily="2" charset="-122"/>
              </a:rPr>
              <a:pPr defTabSz="457200" eaLnBrk="1" fontAlgn="auto" hangingPunct="1">
                <a:spcBef>
                  <a:spcPts val="0"/>
                </a:spcBef>
                <a:spcAft>
                  <a:spcPts val="0"/>
                </a:spcAft>
              </a:pPr>
              <a:t>2022/3/9</a:t>
            </a:fld>
            <a:endParaRPr kumimoji="0" lang="zh-CN" altLang="en-US" sz="1800">
              <a:solidFill>
                <a:srgbClr val="000000"/>
              </a:solidFill>
              <a:latin typeface="等线"/>
              <a:ea typeface="等线" panose="02010600030101010101" pitchFamily="2" charset="-122"/>
            </a:endParaRPr>
          </a:p>
        </p:txBody>
      </p:sp>
      <p:sp>
        <p:nvSpPr>
          <p:cNvPr id="3" name="页脚占位符 2"/>
          <p:cNvSpPr>
            <a:spLocks noGrp="1"/>
          </p:cNvSpPr>
          <p:nvPr>
            <p:ph type="ftr" sz="quarter" idx="11"/>
          </p:nvPr>
        </p:nvSpPr>
        <p:spPr>
          <a:xfrm>
            <a:off x="3028950" y="6356351"/>
            <a:ext cx="3086100" cy="365125"/>
          </a:xfrm>
          <a:prstGeom prst="rect">
            <a:avLst/>
          </a:prstGeom>
        </p:spPr>
        <p:txBody>
          <a:bodyPr/>
          <a:lstStyle/>
          <a:p>
            <a:pPr defTabSz="457200" eaLnBrk="1" fontAlgn="auto" hangingPunct="1">
              <a:spcBef>
                <a:spcPts val="0"/>
              </a:spcBef>
              <a:spcAft>
                <a:spcPts val="0"/>
              </a:spcAft>
            </a:pPr>
            <a:endParaRPr kumimoji="0" lang="zh-CN" altLang="en-US" sz="1800">
              <a:solidFill>
                <a:srgbClr val="000000"/>
              </a:solidFill>
              <a:latin typeface="等线"/>
              <a:ea typeface="等线" panose="02010600030101010101" pitchFamily="2" charset="-122"/>
            </a:endParaRPr>
          </a:p>
        </p:txBody>
      </p:sp>
      <p:sp>
        <p:nvSpPr>
          <p:cNvPr id="4" name="灯片编号占位符 3"/>
          <p:cNvSpPr>
            <a:spLocks noGrp="1"/>
          </p:cNvSpPr>
          <p:nvPr>
            <p:ph type="sldNum" sz="quarter" idx="12"/>
          </p:nvPr>
        </p:nvSpPr>
        <p:spPr>
          <a:xfrm>
            <a:off x="6457950" y="6356351"/>
            <a:ext cx="2057400" cy="365125"/>
          </a:xfrm>
          <a:prstGeom prst="rect">
            <a:avLst/>
          </a:prstGeom>
        </p:spPr>
        <p:txBody>
          <a:bodyPr/>
          <a:lstStyle/>
          <a:p>
            <a:pPr defTabSz="457200" eaLnBrk="1" fontAlgn="auto" hangingPunct="1">
              <a:spcBef>
                <a:spcPts val="0"/>
              </a:spcBef>
              <a:spcAft>
                <a:spcPts val="0"/>
              </a:spcAft>
            </a:pPr>
            <a:fld id="{9A63AC07-663C-4C26-9A8C-560590F39D90}" type="slidenum">
              <a:rPr kumimoji="0" lang="zh-CN" altLang="en-US" sz="1800" smtClean="0">
                <a:solidFill>
                  <a:srgbClr val="000000"/>
                </a:solidFill>
                <a:latin typeface="等线"/>
                <a:ea typeface="等线" panose="02010600030101010101" pitchFamily="2" charset="-122"/>
              </a:rPr>
              <a:pPr defTabSz="457200" eaLnBrk="1" fontAlgn="auto" hangingPunct="1">
                <a:spcBef>
                  <a:spcPts val="0"/>
                </a:spcBef>
                <a:spcAft>
                  <a:spcPts val="0"/>
                </a:spcAft>
              </a:pPr>
              <a:t>‹#›</a:t>
            </a:fld>
            <a:endParaRPr kumimoji="0" lang="zh-CN" altLang="en-US" sz="1800">
              <a:solidFill>
                <a:srgbClr val="000000"/>
              </a:solidFill>
              <a:latin typeface="等线"/>
              <a:ea typeface="等线" panose="02010600030101010101" pitchFamily="2" charset="-122"/>
            </a:endParaRPr>
          </a:p>
        </p:txBody>
      </p:sp>
    </p:spTree>
    <p:extLst>
      <p:ext uri="{BB962C8B-B14F-4D97-AF65-F5344CB8AC3E}">
        <p14:creationId xmlns:p14="http://schemas.microsoft.com/office/powerpoint/2010/main" val="2937650944"/>
      </p:ext>
    </p:extLst>
  </p:cSld>
  <p:clrMapOvr>
    <a:masterClrMapping/>
  </p:clrMapOvr>
</p:sldLayout>
</file>

<file path=ppt/slideLayouts/slideLayout70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a:prstGeom prst="rect">
            <a:avLst/>
          </a:prstGeom>
        </p:spPr>
        <p:txBody>
          <a:bodyPr anchor="b"/>
          <a:lstStyle>
            <a:lvl1pPr>
              <a:defRPr sz="2400"/>
            </a:lvl1pPr>
          </a:lstStyle>
          <a:p>
            <a:r>
              <a:rPr lang="zh-CN" altLang="en-US"/>
              <a:t>单击此处编辑母版标题样式</a:t>
            </a:r>
          </a:p>
        </p:txBody>
      </p:sp>
      <p:sp>
        <p:nvSpPr>
          <p:cNvPr id="3" name="内容占位符 2"/>
          <p:cNvSpPr>
            <a:spLocks noGrp="1"/>
          </p:cNvSpPr>
          <p:nvPr>
            <p:ph idx="1" hasCustomPrompt="1"/>
          </p:nvPr>
        </p:nvSpPr>
        <p:spPr>
          <a:xfrm>
            <a:off x="3887391" y="987426"/>
            <a:ext cx="462915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日期占位符 4"/>
          <p:cNvSpPr>
            <a:spLocks noGrp="1"/>
          </p:cNvSpPr>
          <p:nvPr>
            <p:ph type="dt" sz="half" idx="10"/>
          </p:nvPr>
        </p:nvSpPr>
        <p:spPr>
          <a:xfrm>
            <a:off x="628650" y="6356351"/>
            <a:ext cx="2057400" cy="365125"/>
          </a:xfrm>
          <a:prstGeom prst="rect">
            <a:avLst/>
          </a:prstGeom>
        </p:spPr>
        <p:txBody>
          <a:bodyPr/>
          <a:lstStyle/>
          <a:p>
            <a:pPr defTabSz="457200" eaLnBrk="1" fontAlgn="auto" hangingPunct="1">
              <a:spcBef>
                <a:spcPts val="0"/>
              </a:spcBef>
              <a:spcAft>
                <a:spcPts val="0"/>
              </a:spcAft>
            </a:pPr>
            <a:fld id="{A0788CC9-69FA-4EED-A250-9640AD4A90AF}" type="datetimeFigureOut">
              <a:rPr kumimoji="0" lang="zh-CN" altLang="en-US" sz="1800" smtClean="0">
                <a:solidFill>
                  <a:srgbClr val="000000"/>
                </a:solidFill>
                <a:latin typeface="等线"/>
                <a:ea typeface="等线" panose="02010600030101010101" pitchFamily="2" charset="-122"/>
              </a:rPr>
              <a:pPr defTabSz="457200" eaLnBrk="1" fontAlgn="auto" hangingPunct="1">
                <a:spcBef>
                  <a:spcPts val="0"/>
                </a:spcBef>
                <a:spcAft>
                  <a:spcPts val="0"/>
                </a:spcAft>
              </a:pPr>
              <a:t>2022/3/9</a:t>
            </a:fld>
            <a:endParaRPr kumimoji="0" lang="zh-CN" altLang="en-US" sz="1800">
              <a:solidFill>
                <a:srgbClr val="000000"/>
              </a:solidFill>
              <a:latin typeface="等线"/>
              <a:ea typeface="等线" panose="02010600030101010101" pitchFamily="2" charset="-122"/>
            </a:endParaRPr>
          </a:p>
        </p:txBody>
      </p:sp>
      <p:sp>
        <p:nvSpPr>
          <p:cNvPr id="6" name="页脚占位符 5"/>
          <p:cNvSpPr>
            <a:spLocks noGrp="1"/>
          </p:cNvSpPr>
          <p:nvPr>
            <p:ph type="ftr" sz="quarter" idx="11"/>
          </p:nvPr>
        </p:nvSpPr>
        <p:spPr>
          <a:xfrm>
            <a:off x="3028950" y="6356351"/>
            <a:ext cx="3086100" cy="365125"/>
          </a:xfrm>
          <a:prstGeom prst="rect">
            <a:avLst/>
          </a:prstGeom>
        </p:spPr>
        <p:txBody>
          <a:bodyPr/>
          <a:lstStyle/>
          <a:p>
            <a:pPr defTabSz="457200" eaLnBrk="1" fontAlgn="auto" hangingPunct="1">
              <a:spcBef>
                <a:spcPts val="0"/>
              </a:spcBef>
              <a:spcAft>
                <a:spcPts val="0"/>
              </a:spcAft>
            </a:pPr>
            <a:endParaRPr kumimoji="0" lang="zh-CN" altLang="en-US" sz="1800">
              <a:solidFill>
                <a:srgbClr val="000000"/>
              </a:solidFill>
              <a:latin typeface="等线"/>
              <a:ea typeface="等线" panose="02010600030101010101" pitchFamily="2" charset="-122"/>
            </a:endParaRPr>
          </a:p>
        </p:txBody>
      </p:sp>
      <p:sp>
        <p:nvSpPr>
          <p:cNvPr id="7" name="灯片编号占位符 6"/>
          <p:cNvSpPr>
            <a:spLocks noGrp="1"/>
          </p:cNvSpPr>
          <p:nvPr>
            <p:ph type="sldNum" sz="quarter" idx="12"/>
          </p:nvPr>
        </p:nvSpPr>
        <p:spPr>
          <a:xfrm>
            <a:off x="6457950" y="6356351"/>
            <a:ext cx="2057400" cy="365125"/>
          </a:xfrm>
          <a:prstGeom prst="rect">
            <a:avLst/>
          </a:prstGeom>
        </p:spPr>
        <p:txBody>
          <a:bodyPr/>
          <a:lstStyle/>
          <a:p>
            <a:pPr defTabSz="457200" eaLnBrk="1" fontAlgn="auto" hangingPunct="1">
              <a:spcBef>
                <a:spcPts val="0"/>
              </a:spcBef>
              <a:spcAft>
                <a:spcPts val="0"/>
              </a:spcAft>
            </a:pPr>
            <a:fld id="{9A63AC07-663C-4C26-9A8C-560590F39D90}" type="slidenum">
              <a:rPr kumimoji="0" lang="zh-CN" altLang="en-US" sz="1800" smtClean="0">
                <a:solidFill>
                  <a:srgbClr val="000000"/>
                </a:solidFill>
                <a:latin typeface="等线"/>
                <a:ea typeface="等线" panose="02010600030101010101" pitchFamily="2" charset="-122"/>
              </a:rPr>
              <a:pPr defTabSz="457200" eaLnBrk="1" fontAlgn="auto" hangingPunct="1">
                <a:spcBef>
                  <a:spcPts val="0"/>
                </a:spcBef>
                <a:spcAft>
                  <a:spcPts val="0"/>
                </a:spcAft>
              </a:pPr>
              <a:t>‹#›</a:t>
            </a:fld>
            <a:endParaRPr kumimoji="0" lang="zh-CN" altLang="en-US" sz="1800">
              <a:solidFill>
                <a:srgbClr val="000000"/>
              </a:solidFill>
              <a:latin typeface="等线"/>
              <a:ea typeface="等线" panose="02010600030101010101" pitchFamily="2" charset="-122"/>
            </a:endParaRPr>
          </a:p>
        </p:txBody>
      </p:sp>
    </p:spTree>
    <p:extLst>
      <p:ext uri="{BB962C8B-B14F-4D97-AF65-F5344CB8AC3E}">
        <p14:creationId xmlns:p14="http://schemas.microsoft.com/office/powerpoint/2010/main" val="851457087"/>
      </p:ext>
    </p:extLst>
  </p:cSld>
  <p:clrMapOvr>
    <a:masterClrMapping/>
  </p:clrMapOvr>
</p:sldLayout>
</file>

<file path=ppt/slideLayouts/slideLayout70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a:prstGeom prst="rect">
            <a:avLst/>
          </a:prstGeo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987426"/>
            <a:ext cx="462915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hasCustomPrompt="1"/>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日期占位符 4"/>
          <p:cNvSpPr>
            <a:spLocks noGrp="1"/>
          </p:cNvSpPr>
          <p:nvPr>
            <p:ph type="dt" sz="half" idx="10"/>
          </p:nvPr>
        </p:nvSpPr>
        <p:spPr>
          <a:xfrm>
            <a:off x="628650" y="6356351"/>
            <a:ext cx="2057400" cy="365125"/>
          </a:xfrm>
          <a:prstGeom prst="rect">
            <a:avLst/>
          </a:prstGeom>
        </p:spPr>
        <p:txBody>
          <a:bodyPr/>
          <a:lstStyle/>
          <a:p>
            <a:pPr defTabSz="457200" eaLnBrk="1" fontAlgn="auto" hangingPunct="1">
              <a:spcBef>
                <a:spcPts val="0"/>
              </a:spcBef>
              <a:spcAft>
                <a:spcPts val="0"/>
              </a:spcAft>
            </a:pPr>
            <a:fld id="{A0788CC9-69FA-4EED-A250-9640AD4A90AF}" type="datetimeFigureOut">
              <a:rPr kumimoji="0" lang="zh-CN" altLang="en-US" sz="1800" smtClean="0">
                <a:solidFill>
                  <a:srgbClr val="000000"/>
                </a:solidFill>
                <a:latin typeface="等线"/>
                <a:ea typeface="等线" panose="02010600030101010101" pitchFamily="2" charset="-122"/>
              </a:rPr>
              <a:pPr defTabSz="457200" eaLnBrk="1" fontAlgn="auto" hangingPunct="1">
                <a:spcBef>
                  <a:spcPts val="0"/>
                </a:spcBef>
                <a:spcAft>
                  <a:spcPts val="0"/>
                </a:spcAft>
              </a:pPr>
              <a:t>2022/3/9</a:t>
            </a:fld>
            <a:endParaRPr kumimoji="0" lang="zh-CN" altLang="en-US" sz="1800">
              <a:solidFill>
                <a:srgbClr val="000000"/>
              </a:solidFill>
              <a:latin typeface="等线"/>
              <a:ea typeface="等线" panose="02010600030101010101" pitchFamily="2" charset="-122"/>
            </a:endParaRPr>
          </a:p>
        </p:txBody>
      </p:sp>
      <p:sp>
        <p:nvSpPr>
          <p:cNvPr id="6" name="页脚占位符 5"/>
          <p:cNvSpPr>
            <a:spLocks noGrp="1"/>
          </p:cNvSpPr>
          <p:nvPr>
            <p:ph type="ftr" sz="quarter" idx="11"/>
          </p:nvPr>
        </p:nvSpPr>
        <p:spPr>
          <a:xfrm>
            <a:off x="3028950" y="6356351"/>
            <a:ext cx="3086100" cy="365125"/>
          </a:xfrm>
          <a:prstGeom prst="rect">
            <a:avLst/>
          </a:prstGeom>
        </p:spPr>
        <p:txBody>
          <a:bodyPr/>
          <a:lstStyle/>
          <a:p>
            <a:pPr defTabSz="457200" eaLnBrk="1" fontAlgn="auto" hangingPunct="1">
              <a:spcBef>
                <a:spcPts val="0"/>
              </a:spcBef>
              <a:spcAft>
                <a:spcPts val="0"/>
              </a:spcAft>
            </a:pPr>
            <a:endParaRPr kumimoji="0" lang="zh-CN" altLang="en-US" sz="1800">
              <a:solidFill>
                <a:srgbClr val="000000"/>
              </a:solidFill>
              <a:latin typeface="等线"/>
              <a:ea typeface="等线" panose="02010600030101010101" pitchFamily="2" charset="-122"/>
            </a:endParaRPr>
          </a:p>
        </p:txBody>
      </p:sp>
      <p:sp>
        <p:nvSpPr>
          <p:cNvPr id="7" name="灯片编号占位符 6"/>
          <p:cNvSpPr>
            <a:spLocks noGrp="1"/>
          </p:cNvSpPr>
          <p:nvPr>
            <p:ph type="sldNum" sz="quarter" idx="12"/>
          </p:nvPr>
        </p:nvSpPr>
        <p:spPr>
          <a:xfrm>
            <a:off x="6457950" y="6356351"/>
            <a:ext cx="2057400" cy="365125"/>
          </a:xfrm>
          <a:prstGeom prst="rect">
            <a:avLst/>
          </a:prstGeom>
        </p:spPr>
        <p:txBody>
          <a:bodyPr/>
          <a:lstStyle/>
          <a:p>
            <a:pPr defTabSz="457200" eaLnBrk="1" fontAlgn="auto" hangingPunct="1">
              <a:spcBef>
                <a:spcPts val="0"/>
              </a:spcBef>
              <a:spcAft>
                <a:spcPts val="0"/>
              </a:spcAft>
            </a:pPr>
            <a:fld id="{9A63AC07-663C-4C26-9A8C-560590F39D90}" type="slidenum">
              <a:rPr kumimoji="0" lang="zh-CN" altLang="en-US" sz="1800" smtClean="0">
                <a:solidFill>
                  <a:srgbClr val="000000"/>
                </a:solidFill>
                <a:latin typeface="等线"/>
                <a:ea typeface="等线" panose="02010600030101010101" pitchFamily="2" charset="-122"/>
              </a:rPr>
              <a:pPr defTabSz="457200" eaLnBrk="1" fontAlgn="auto" hangingPunct="1">
                <a:spcBef>
                  <a:spcPts val="0"/>
                </a:spcBef>
                <a:spcAft>
                  <a:spcPts val="0"/>
                </a:spcAft>
              </a:pPr>
              <a:t>‹#›</a:t>
            </a:fld>
            <a:endParaRPr kumimoji="0" lang="zh-CN" altLang="en-US" sz="1800">
              <a:solidFill>
                <a:srgbClr val="000000"/>
              </a:solidFill>
              <a:latin typeface="等线"/>
              <a:ea typeface="等线" panose="02010600030101010101" pitchFamily="2" charset="-122"/>
            </a:endParaRPr>
          </a:p>
        </p:txBody>
      </p:sp>
    </p:spTree>
    <p:extLst>
      <p:ext uri="{BB962C8B-B14F-4D97-AF65-F5344CB8AC3E}">
        <p14:creationId xmlns:p14="http://schemas.microsoft.com/office/powerpoint/2010/main" val="999497541"/>
      </p:ext>
    </p:extLst>
  </p:cSld>
  <p:clrMapOvr>
    <a:masterClrMapping/>
  </p:clrMapOvr>
</p:sldLayout>
</file>

<file path=ppt/slideLayouts/slideLayout70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6"/>
            <a:ext cx="78867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a:xfrm>
            <a:off x="628650" y="1825625"/>
            <a:ext cx="78867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28650" y="6356351"/>
            <a:ext cx="2057400" cy="365125"/>
          </a:xfrm>
          <a:prstGeom prst="rect">
            <a:avLst/>
          </a:prstGeom>
        </p:spPr>
        <p:txBody>
          <a:bodyPr/>
          <a:lstStyle/>
          <a:p>
            <a:pPr defTabSz="457200" eaLnBrk="1" fontAlgn="auto" hangingPunct="1">
              <a:spcBef>
                <a:spcPts val="0"/>
              </a:spcBef>
              <a:spcAft>
                <a:spcPts val="0"/>
              </a:spcAft>
            </a:pPr>
            <a:fld id="{A0788CC9-69FA-4EED-A250-9640AD4A90AF}" type="datetimeFigureOut">
              <a:rPr kumimoji="0" lang="zh-CN" altLang="en-US" sz="1800" smtClean="0">
                <a:solidFill>
                  <a:srgbClr val="000000"/>
                </a:solidFill>
                <a:latin typeface="等线"/>
                <a:ea typeface="等线" panose="02010600030101010101" pitchFamily="2" charset="-122"/>
              </a:rPr>
              <a:pPr defTabSz="457200" eaLnBrk="1" fontAlgn="auto" hangingPunct="1">
                <a:spcBef>
                  <a:spcPts val="0"/>
                </a:spcBef>
                <a:spcAft>
                  <a:spcPts val="0"/>
                </a:spcAft>
              </a:pPr>
              <a:t>2022/3/9</a:t>
            </a:fld>
            <a:endParaRPr kumimoji="0" lang="zh-CN" altLang="en-US" sz="1800">
              <a:solidFill>
                <a:srgbClr val="000000"/>
              </a:solidFill>
              <a:latin typeface="等线"/>
              <a:ea typeface="等线" panose="02010600030101010101" pitchFamily="2" charset="-122"/>
            </a:endParaRPr>
          </a:p>
        </p:txBody>
      </p:sp>
      <p:sp>
        <p:nvSpPr>
          <p:cNvPr id="5" name="页脚占位符 4"/>
          <p:cNvSpPr>
            <a:spLocks noGrp="1"/>
          </p:cNvSpPr>
          <p:nvPr>
            <p:ph type="ftr" sz="quarter" idx="11"/>
          </p:nvPr>
        </p:nvSpPr>
        <p:spPr>
          <a:xfrm>
            <a:off x="3028950" y="6356351"/>
            <a:ext cx="3086100" cy="365125"/>
          </a:xfrm>
          <a:prstGeom prst="rect">
            <a:avLst/>
          </a:prstGeom>
        </p:spPr>
        <p:txBody>
          <a:bodyPr/>
          <a:lstStyle/>
          <a:p>
            <a:pPr defTabSz="457200" eaLnBrk="1" fontAlgn="auto" hangingPunct="1">
              <a:spcBef>
                <a:spcPts val="0"/>
              </a:spcBef>
              <a:spcAft>
                <a:spcPts val="0"/>
              </a:spcAft>
            </a:pPr>
            <a:endParaRPr kumimoji="0" lang="zh-CN" altLang="en-US" sz="1800">
              <a:solidFill>
                <a:srgbClr val="000000"/>
              </a:solidFill>
              <a:latin typeface="等线"/>
              <a:ea typeface="等线" panose="02010600030101010101" pitchFamily="2" charset="-122"/>
            </a:endParaRPr>
          </a:p>
        </p:txBody>
      </p:sp>
      <p:sp>
        <p:nvSpPr>
          <p:cNvPr id="6" name="灯片编号占位符 5"/>
          <p:cNvSpPr>
            <a:spLocks noGrp="1"/>
          </p:cNvSpPr>
          <p:nvPr>
            <p:ph type="sldNum" sz="quarter" idx="12"/>
          </p:nvPr>
        </p:nvSpPr>
        <p:spPr>
          <a:xfrm>
            <a:off x="6457950" y="6356351"/>
            <a:ext cx="2057400" cy="365125"/>
          </a:xfrm>
          <a:prstGeom prst="rect">
            <a:avLst/>
          </a:prstGeom>
        </p:spPr>
        <p:txBody>
          <a:bodyPr/>
          <a:lstStyle/>
          <a:p>
            <a:pPr defTabSz="457200" eaLnBrk="1" fontAlgn="auto" hangingPunct="1">
              <a:spcBef>
                <a:spcPts val="0"/>
              </a:spcBef>
              <a:spcAft>
                <a:spcPts val="0"/>
              </a:spcAft>
            </a:pPr>
            <a:fld id="{9A63AC07-663C-4C26-9A8C-560590F39D90}" type="slidenum">
              <a:rPr kumimoji="0" lang="zh-CN" altLang="en-US" sz="1800" smtClean="0">
                <a:solidFill>
                  <a:srgbClr val="000000"/>
                </a:solidFill>
                <a:latin typeface="等线"/>
                <a:ea typeface="等线" panose="02010600030101010101" pitchFamily="2" charset="-122"/>
              </a:rPr>
              <a:pPr defTabSz="457200" eaLnBrk="1" fontAlgn="auto" hangingPunct="1">
                <a:spcBef>
                  <a:spcPts val="0"/>
                </a:spcBef>
                <a:spcAft>
                  <a:spcPts val="0"/>
                </a:spcAft>
              </a:pPr>
              <a:t>‹#›</a:t>
            </a:fld>
            <a:endParaRPr kumimoji="0" lang="zh-CN" altLang="en-US" sz="1800">
              <a:solidFill>
                <a:srgbClr val="000000"/>
              </a:solidFill>
              <a:latin typeface="等线"/>
              <a:ea typeface="等线" panose="02010600030101010101" pitchFamily="2" charset="-122"/>
            </a:endParaRPr>
          </a:p>
        </p:txBody>
      </p:sp>
    </p:spTree>
    <p:extLst>
      <p:ext uri="{BB962C8B-B14F-4D97-AF65-F5344CB8AC3E}">
        <p14:creationId xmlns:p14="http://schemas.microsoft.com/office/powerpoint/2010/main" val="3980415658"/>
      </p:ext>
    </p:extLst>
  </p:cSld>
  <p:clrMapOvr>
    <a:masterClrMapping/>
  </p:clrMapOvr>
</p:sldLayout>
</file>

<file path=ppt/slideLayouts/slideLayout70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628650" y="365125"/>
            <a:ext cx="5800725"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28650" y="6356351"/>
            <a:ext cx="2057400" cy="365125"/>
          </a:xfrm>
          <a:prstGeom prst="rect">
            <a:avLst/>
          </a:prstGeom>
        </p:spPr>
        <p:txBody>
          <a:bodyPr/>
          <a:lstStyle/>
          <a:p>
            <a:pPr defTabSz="457200" eaLnBrk="1" fontAlgn="auto" hangingPunct="1">
              <a:spcBef>
                <a:spcPts val="0"/>
              </a:spcBef>
              <a:spcAft>
                <a:spcPts val="0"/>
              </a:spcAft>
            </a:pPr>
            <a:fld id="{A0788CC9-69FA-4EED-A250-9640AD4A90AF}" type="datetimeFigureOut">
              <a:rPr kumimoji="0" lang="zh-CN" altLang="en-US" sz="1800" smtClean="0">
                <a:solidFill>
                  <a:srgbClr val="000000"/>
                </a:solidFill>
                <a:latin typeface="等线"/>
                <a:ea typeface="等线" panose="02010600030101010101" pitchFamily="2" charset="-122"/>
              </a:rPr>
              <a:pPr defTabSz="457200" eaLnBrk="1" fontAlgn="auto" hangingPunct="1">
                <a:spcBef>
                  <a:spcPts val="0"/>
                </a:spcBef>
                <a:spcAft>
                  <a:spcPts val="0"/>
                </a:spcAft>
              </a:pPr>
              <a:t>2022/3/9</a:t>
            </a:fld>
            <a:endParaRPr kumimoji="0" lang="zh-CN" altLang="en-US" sz="1800">
              <a:solidFill>
                <a:srgbClr val="000000"/>
              </a:solidFill>
              <a:latin typeface="等线"/>
              <a:ea typeface="等线" panose="02010600030101010101" pitchFamily="2" charset="-122"/>
            </a:endParaRPr>
          </a:p>
        </p:txBody>
      </p:sp>
      <p:sp>
        <p:nvSpPr>
          <p:cNvPr id="5" name="页脚占位符 4"/>
          <p:cNvSpPr>
            <a:spLocks noGrp="1"/>
          </p:cNvSpPr>
          <p:nvPr>
            <p:ph type="ftr" sz="quarter" idx="11"/>
          </p:nvPr>
        </p:nvSpPr>
        <p:spPr>
          <a:xfrm>
            <a:off x="3028950" y="6356351"/>
            <a:ext cx="3086100" cy="365125"/>
          </a:xfrm>
          <a:prstGeom prst="rect">
            <a:avLst/>
          </a:prstGeom>
        </p:spPr>
        <p:txBody>
          <a:bodyPr/>
          <a:lstStyle/>
          <a:p>
            <a:pPr defTabSz="457200" eaLnBrk="1" fontAlgn="auto" hangingPunct="1">
              <a:spcBef>
                <a:spcPts val="0"/>
              </a:spcBef>
              <a:spcAft>
                <a:spcPts val="0"/>
              </a:spcAft>
            </a:pPr>
            <a:endParaRPr kumimoji="0" lang="zh-CN" altLang="en-US" sz="1800">
              <a:solidFill>
                <a:srgbClr val="000000"/>
              </a:solidFill>
              <a:latin typeface="等线"/>
              <a:ea typeface="等线" panose="02010600030101010101" pitchFamily="2" charset="-122"/>
            </a:endParaRPr>
          </a:p>
        </p:txBody>
      </p:sp>
      <p:sp>
        <p:nvSpPr>
          <p:cNvPr id="6" name="灯片编号占位符 5"/>
          <p:cNvSpPr>
            <a:spLocks noGrp="1"/>
          </p:cNvSpPr>
          <p:nvPr>
            <p:ph type="sldNum" sz="quarter" idx="12"/>
          </p:nvPr>
        </p:nvSpPr>
        <p:spPr>
          <a:xfrm>
            <a:off x="6457950" y="6356351"/>
            <a:ext cx="2057400" cy="365125"/>
          </a:xfrm>
          <a:prstGeom prst="rect">
            <a:avLst/>
          </a:prstGeom>
        </p:spPr>
        <p:txBody>
          <a:bodyPr/>
          <a:lstStyle/>
          <a:p>
            <a:pPr defTabSz="457200" eaLnBrk="1" fontAlgn="auto" hangingPunct="1">
              <a:spcBef>
                <a:spcPts val="0"/>
              </a:spcBef>
              <a:spcAft>
                <a:spcPts val="0"/>
              </a:spcAft>
            </a:pPr>
            <a:fld id="{9A63AC07-663C-4C26-9A8C-560590F39D90}" type="slidenum">
              <a:rPr kumimoji="0" lang="zh-CN" altLang="en-US" sz="1800" smtClean="0">
                <a:solidFill>
                  <a:srgbClr val="000000"/>
                </a:solidFill>
                <a:latin typeface="等线"/>
                <a:ea typeface="等线" panose="02010600030101010101" pitchFamily="2" charset="-122"/>
              </a:rPr>
              <a:pPr defTabSz="457200" eaLnBrk="1" fontAlgn="auto" hangingPunct="1">
                <a:spcBef>
                  <a:spcPts val="0"/>
                </a:spcBef>
                <a:spcAft>
                  <a:spcPts val="0"/>
                </a:spcAft>
              </a:pPr>
              <a:t>‹#›</a:t>
            </a:fld>
            <a:endParaRPr kumimoji="0" lang="zh-CN" altLang="en-US" sz="1800">
              <a:solidFill>
                <a:srgbClr val="000000"/>
              </a:solidFill>
              <a:latin typeface="等线"/>
              <a:ea typeface="等线" panose="02010600030101010101" pitchFamily="2" charset="-122"/>
            </a:endParaRPr>
          </a:p>
        </p:txBody>
      </p:sp>
    </p:spTree>
    <p:extLst>
      <p:ext uri="{BB962C8B-B14F-4D97-AF65-F5344CB8AC3E}">
        <p14:creationId xmlns:p14="http://schemas.microsoft.com/office/powerpoint/2010/main" val="1001974519"/>
      </p:ext>
    </p:extLst>
  </p:cSld>
  <p:clrMapOvr>
    <a:masterClrMapping/>
  </p:clrMapOvr>
</p:sldLayout>
</file>

<file path=ppt/slideLayouts/slideLayout708.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666"/>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1602" indent="0" algn="ctr">
              <a:buNone/>
              <a:defRPr>
                <a:solidFill>
                  <a:schemeClr val="tx1">
                    <a:tint val="75000"/>
                  </a:schemeClr>
                </a:solidFill>
              </a:defRPr>
            </a:lvl2pPr>
            <a:lvl3pPr marL="683206" indent="0" algn="ctr">
              <a:buNone/>
              <a:defRPr>
                <a:solidFill>
                  <a:schemeClr val="tx1">
                    <a:tint val="75000"/>
                  </a:schemeClr>
                </a:solidFill>
              </a:defRPr>
            </a:lvl3pPr>
            <a:lvl4pPr marL="1024596" indent="0" algn="ctr">
              <a:buNone/>
              <a:defRPr>
                <a:solidFill>
                  <a:schemeClr val="tx1">
                    <a:tint val="75000"/>
                  </a:schemeClr>
                </a:solidFill>
              </a:defRPr>
            </a:lvl4pPr>
            <a:lvl5pPr marL="1366093" indent="0" algn="ctr">
              <a:buNone/>
              <a:defRPr>
                <a:solidFill>
                  <a:schemeClr val="tx1">
                    <a:tint val="75000"/>
                  </a:schemeClr>
                </a:solidFill>
              </a:defRPr>
            </a:lvl5pPr>
            <a:lvl6pPr marL="1707588" indent="0" algn="ctr">
              <a:buNone/>
              <a:defRPr>
                <a:solidFill>
                  <a:schemeClr val="tx1">
                    <a:tint val="75000"/>
                  </a:schemeClr>
                </a:solidFill>
              </a:defRPr>
            </a:lvl6pPr>
            <a:lvl7pPr marL="2048979" indent="0" algn="ctr">
              <a:buNone/>
              <a:defRPr>
                <a:solidFill>
                  <a:schemeClr val="tx1">
                    <a:tint val="75000"/>
                  </a:schemeClr>
                </a:solidFill>
              </a:defRPr>
            </a:lvl7pPr>
            <a:lvl8pPr marL="2390580" indent="0" algn="ctr">
              <a:buNone/>
              <a:defRPr>
                <a:solidFill>
                  <a:schemeClr val="tx1">
                    <a:tint val="75000"/>
                  </a:schemeClr>
                </a:solidFill>
              </a:defRPr>
            </a:lvl8pPr>
            <a:lvl9pPr marL="2732182"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0F1EDE08-6AD9-40D9-B3B7-8E288BE22BFD}"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EB93775C-75A9-425F-B4BF-BF6A7C0FB705}"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994786092"/>
      </p:ext>
    </p:extLst>
  </p:cSld>
  <p:clrMapOvr>
    <a:masterClrMapping/>
  </p:clrMapOvr>
</p:sldLayout>
</file>

<file path=ppt/slideLayouts/slideLayout709.xml><?xml version="1.0" encoding="utf-8"?>
<p:sldLayout xmlns:a="http://schemas.openxmlformats.org/drawingml/2006/main" xmlns:r="http://schemas.openxmlformats.org/officeDocument/2006/relationships" xmlns:p="http://schemas.openxmlformats.org/presentationml/2006/main" showMasterSp="0"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0F1EDE08-6AD9-40D9-B3B7-8E288BE22BFD}"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EB93775C-75A9-425F-B4BF-BF6A7C0FB705}"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45836373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4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EC61BB1-C8BE-45A2-A32A-239CDFC3E2A5}"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A5D7E49-5429-4402-82CF-97BF9156023A}"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477366936"/>
      </p:ext>
    </p:extLst>
  </p:cSld>
  <p:clrMapOvr>
    <a:masterClrMapping/>
  </p:clrMapOvr>
</p:sldLayout>
</file>

<file path=ppt/slideLayouts/slideLayout710.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5"/>
            <a:ext cx="7772400" cy="1362075"/>
          </a:xfrm>
        </p:spPr>
        <p:txBody>
          <a:bodyPr anchor="t"/>
          <a:lstStyle>
            <a:lvl1pPr algn="l">
              <a:defRPr sz="31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1602" indent="0">
              <a:buNone/>
              <a:defRPr sz="1300">
                <a:solidFill>
                  <a:schemeClr val="tx1">
                    <a:tint val="75000"/>
                  </a:schemeClr>
                </a:solidFill>
              </a:defRPr>
            </a:lvl2pPr>
            <a:lvl3pPr marL="683206" indent="0">
              <a:buNone/>
              <a:defRPr sz="1200">
                <a:solidFill>
                  <a:schemeClr val="tx1">
                    <a:tint val="75000"/>
                  </a:schemeClr>
                </a:solidFill>
              </a:defRPr>
            </a:lvl3pPr>
            <a:lvl4pPr marL="1024596" indent="0">
              <a:buNone/>
              <a:defRPr sz="1100">
                <a:solidFill>
                  <a:schemeClr val="tx1">
                    <a:tint val="75000"/>
                  </a:schemeClr>
                </a:solidFill>
              </a:defRPr>
            </a:lvl4pPr>
            <a:lvl5pPr marL="1366093" indent="0">
              <a:buNone/>
              <a:defRPr sz="1100">
                <a:solidFill>
                  <a:schemeClr val="tx1">
                    <a:tint val="75000"/>
                  </a:schemeClr>
                </a:solidFill>
              </a:defRPr>
            </a:lvl5pPr>
            <a:lvl6pPr marL="1707588" indent="0">
              <a:buNone/>
              <a:defRPr sz="1100">
                <a:solidFill>
                  <a:schemeClr val="tx1">
                    <a:tint val="75000"/>
                  </a:schemeClr>
                </a:solidFill>
              </a:defRPr>
            </a:lvl6pPr>
            <a:lvl7pPr marL="2048979" indent="0">
              <a:buNone/>
              <a:defRPr sz="1100">
                <a:solidFill>
                  <a:schemeClr val="tx1">
                    <a:tint val="75000"/>
                  </a:schemeClr>
                </a:solidFill>
              </a:defRPr>
            </a:lvl7pPr>
            <a:lvl8pPr marL="2390580" indent="0">
              <a:buNone/>
              <a:defRPr sz="1100">
                <a:solidFill>
                  <a:schemeClr val="tx1">
                    <a:tint val="75000"/>
                  </a:schemeClr>
                </a:solidFill>
              </a:defRPr>
            </a:lvl8pPr>
            <a:lvl9pPr marL="2732182" indent="0">
              <a:buNone/>
              <a:defRPr sz="11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0F1EDE08-6AD9-40D9-B3B7-8E288BE22BFD}"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EB93775C-75A9-425F-B4BF-BF6A7C0FB705}"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893126267"/>
      </p:ext>
    </p:extLst>
  </p:cSld>
  <p:clrMapOvr>
    <a:masterClrMapping/>
  </p:clrMapOvr>
</p:sldLayout>
</file>

<file path=ppt/slideLayouts/slideLayout711.xml><?xml version="1.0" encoding="utf-8"?>
<p:sldLayout xmlns:a="http://schemas.openxmlformats.org/drawingml/2006/main" xmlns:r="http://schemas.openxmlformats.org/officeDocument/2006/relationships" xmlns:p="http://schemas.openxmlformats.org/presentationml/2006/main" showMasterSp="0"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5"/>
            <a:ext cx="4038600" cy="4525963"/>
          </a:xfrm>
        </p:spPr>
        <p:txBody>
          <a:bodyPr/>
          <a:lstStyle>
            <a:lvl1pPr>
              <a:defRPr sz="2100"/>
            </a:lvl1pPr>
            <a:lvl2pPr>
              <a:defRPr sz="1900"/>
            </a:lvl2pPr>
            <a:lvl3pPr>
              <a:defRPr sz="1500"/>
            </a:lvl3pPr>
            <a:lvl4pPr>
              <a:defRPr sz="1300"/>
            </a:lvl4pPr>
            <a:lvl5pPr>
              <a:defRPr sz="1300"/>
            </a:lvl5pPr>
            <a:lvl6pPr>
              <a:defRPr sz="1300"/>
            </a:lvl6pPr>
            <a:lvl7pPr>
              <a:defRPr sz="1300"/>
            </a:lvl7pPr>
            <a:lvl8pPr>
              <a:defRPr sz="1300"/>
            </a:lvl8pPr>
            <a:lvl9pPr>
              <a:defRPr sz="13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5"/>
            <a:ext cx="4038600" cy="4525963"/>
          </a:xfrm>
        </p:spPr>
        <p:txBody>
          <a:bodyPr/>
          <a:lstStyle>
            <a:lvl1pPr>
              <a:defRPr sz="2100"/>
            </a:lvl1pPr>
            <a:lvl2pPr>
              <a:defRPr sz="1900"/>
            </a:lvl2pPr>
            <a:lvl3pPr>
              <a:defRPr sz="1500"/>
            </a:lvl3pPr>
            <a:lvl4pPr>
              <a:defRPr sz="1300"/>
            </a:lvl4pPr>
            <a:lvl5pPr>
              <a:defRPr sz="1300"/>
            </a:lvl5pPr>
            <a:lvl6pPr>
              <a:defRPr sz="1300"/>
            </a:lvl6pPr>
            <a:lvl7pPr>
              <a:defRPr sz="1300"/>
            </a:lvl7pPr>
            <a:lvl8pPr>
              <a:defRPr sz="1300"/>
            </a:lvl8pPr>
            <a:lvl9pPr>
              <a:defRPr sz="13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0F1EDE08-6AD9-40D9-B3B7-8E288BE22BFD}"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EB93775C-75A9-425F-B4BF-BF6A7C0FB705}"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844441"/>
      </p:ext>
    </p:extLst>
  </p:cSld>
  <p:clrMapOvr>
    <a:masterClrMapping/>
  </p:clrMapOvr>
</p:sldLayout>
</file>

<file path=ppt/slideLayouts/slideLayout712.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3" y="1535113"/>
            <a:ext cx="4040188" cy="639763"/>
          </a:xfrm>
        </p:spPr>
        <p:txBody>
          <a:bodyPr anchor="b"/>
          <a:lstStyle>
            <a:lvl1pPr marL="0" indent="0">
              <a:buNone/>
              <a:defRPr sz="1900" b="1"/>
            </a:lvl1pPr>
            <a:lvl2pPr marL="341602" indent="0">
              <a:buNone/>
              <a:defRPr sz="1500" b="1"/>
            </a:lvl2pPr>
            <a:lvl3pPr marL="683206" indent="0">
              <a:buNone/>
              <a:defRPr sz="1300" b="1"/>
            </a:lvl3pPr>
            <a:lvl4pPr marL="1024596" indent="0">
              <a:buNone/>
              <a:defRPr sz="1200" b="1"/>
            </a:lvl4pPr>
            <a:lvl5pPr marL="1366093" indent="0">
              <a:buNone/>
              <a:defRPr sz="1200" b="1"/>
            </a:lvl5pPr>
            <a:lvl6pPr marL="1707588" indent="0">
              <a:buNone/>
              <a:defRPr sz="1200" b="1"/>
            </a:lvl6pPr>
            <a:lvl7pPr marL="2048979" indent="0">
              <a:buNone/>
              <a:defRPr sz="1200" b="1"/>
            </a:lvl7pPr>
            <a:lvl8pPr marL="2390580" indent="0">
              <a:buNone/>
              <a:defRPr sz="1200" b="1"/>
            </a:lvl8pPr>
            <a:lvl9pPr marL="2732182" indent="0">
              <a:buNone/>
              <a:defRPr sz="1200" b="1"/>
            </a:lvl9pPr>
          </a:lstStyle>
          <a:p>
            <a:pPr lvl="0"/>
            <a:r>
              <a:rPr lang="zh-TW" altLang="en-US"/>
              <a:t>按一下以編輯母片文字樣式</a:t>
            </a:r>
          </a:p>
        </p:txBody>
      </p:sp>
      <p:sp>
        <p:nvSpPr>
          <p:cNvPr id="4" name="內容版面配置區 3"/>
          <p:cNvSpPr>
            <a:spLocks noGrp="1"/>
          </p:cNvSpPr>
          <p:nvPr>
            <p:ph sz="half" idx="2"/>
          </p:nvPr>
        </p:nvSpPr>
        <p:spPr>
          <a:xfrm>
            <a:off x="457203" y="2174875"/>
            <a:ext cx="4040188" cy="3951288"/>
          </a:xfrm>
        </p:spPr>
        <p:txBody>
          <a:bodyPr/>
          <a:lstStyle>
            <a:lvl1pPr>
              <a:defRPr sz="1900"/>
            </a:lvl1pPr>
            <a:lvl2pPr>
              <a:defRPr sz="1500"/>
            </a:lvl2pPr>
            <a:lvl3pPr>
              <a:defRPr sz="1300"/>
            </a:lvl3pPr>
            <a:lvl4pPr>
              <a:defRPr sz="1200"/>
            </a:lvl4pPr>
            <a:lvl5pPr>
              <a:defRPr sz="1200"/>
            </a:lvl5pPr>
            <a:lvl6pPr>
              <a:defRPr sz="1200"/>
            </a:lvl6pPr>
            <a:lvl7pPr>
              <a:defRPr sz="1200"/>
            </a:lvl7pPr>
            <a:lvl8pPr>
              <a:defRPr sz="1200"/>
            </a:lvl8pPr>
            <a:lvl9pPr>
              <a:defRPr sz="12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184" y="1535113"/>
            <a:ext cx="4041775" cy="639763"/>
          </a:xfrm>
        </p:spPr>
        <p:txBody>
          <a:bodyPr anchor="b"/>
          <a:lstStyle>
            <a:lvl1pPr marL="0" indent="0">
              <a:buNone/>
              <a:defRPr sz="1900" b="1"/>
            </a:lvl1pPr>
            <a:lvl2pPr marL="341602" indent="0">
              <a:buNone/>
              <a:defRPr sz="1500" b="1"/>
            </a:lvl2pPr>
            <a:lvl3pPr marL="683206" indent="0">
              <a:buNone/>
              <a:defRPr sz="1300" b="1"/>
            </a:lvl3pPr>
            <a:lvl4pPr marL="1024596" indent="0">
              <a:buNone/>
              <a:defRPr sz="1200" b="1"/>
            </a:lvl4pPr>
            <a:lvl5pPr marL="1366093" indent="0">
              <a:buNone/>
              <a:defRPr sz="1200" b="1"/>
            </a:lvl5pPr>
            <a:lvl6pPr marL="1707588" indent="0">
              <a:buNone/>
              <a:defRPr sz="1200" b="1"/>
            </a:lvl6pPr>
            <a:lvl7pPr marL="2048979" indent="0">
              <a:buNone/>
              <a:defRPr sz="1200" b="1"/>
            </a:lvl7pPr>
            <a:lvl8pPr marL="2390580" indent="0">
              <a:buNone/>
              <a:defRPr sz="1200" b="1"/>
            </a:lvl8pPr>
            <a:lvl9pPr marL="2732182" indent="0">
              <a:buNone/>
              <a:defRPr sz="1200" b="1"/>
            </a:lvl9pPr>
          </a:lstStyle>
          <a:p>
            <a:pPr lvl="0"/>
            <a:r>
              <a:rPr lang="zh-TW" altLang="en-US"/>
              <a:t>按一下以編輯母片文字樣式</a:t>
            </a:r>
          </a:p>
        </p:txBody>
      </p:sp>
      <p:sp>
        <p:nvSpPr>
          <p:cNvPr id="6" name="內容版面配置區 5"/>
          <p:cNvSpPr>
            <a:spLocks noGrp="1"/>
          </p:cNvSpPr>
          <p:nvPr>
            <p:ph sz="quarter" idx="4"/>
          </p:nvPr>
        </p:nvSpPr>
        <p:spPr>
          <a:xfrm>
            <a:off x="4645184" y="2174875"/>
            <a:ext cx="4041775" cy="3951288"/>
          </a:xfrm>
        </p:spPr>
        <p:txBody>
          <a:bodyPr/>
          <a:lstStyle>
            <a:lvl1pPr>
              <a:defRPr sz="1900"/>
            </a:lvl1pPr>
            <a:lvl2pPr>
              <a:defRPr sz="1500"/>
            </a:lvl2pPr>
            <a:lvl3pPr>
              <a:defRPr sz="1300"/>
            </a:lvl3pPr>
            <a:lvl4pPr>
              <a:defRPr sz="1200"/>
            </a:lvl4pPr>
            <a:lvl5pPr>
              <a:defRPr sz="1200"/>
            </a:lvl5pPr>
            <a:lvl6pPr>
              <a:defRPr sz="1200"/>
            </a:lvl6pPr>
            <a:lvl7pPr>
              <a:defRPr sz="1200"/>
            </a:lvl7pPr>
            <a:lvl8pPr>
              <a:defRPr sz="1200"/>
            </a:lvl8pPr>
            <a:lvl9pPr>
              <a:defRPr sz="12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0F1EDE08-6AD9-40D9-B3B7-8E288BE22BFD}"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8" name="頁尾版面配置區 7"/>
          <p:cNvSpPr>
            <a:spLocks noGrp="1"/>
          </p:cNvSpPr>
          <p:nvPr>
            <p:ph type="ftr" sz="quarter" idx="11"/>
          </p:nvPr>
        </p:nvSpPr>
        <p:spPr/>
        <p:txBody>
          <a:bodyPr/>
          <a:lstStyle/>
          <a:p>
            <a:endParaRPr lang="zh-TW" altLang="en-US">
              <a:solidFill>
                <a:prstClr val="black">
                  <a:tint val="75000"/>
                </a:prstClr>
              </a:solidFill>
            </a:endParaRPr>
          </a:p>
        </p:txBody>
      </p:sp>
      <p:sp>
        <p:nvSpPr>
          <p:cNvPr id="9" name="投影片編號版面配置區 8"/>
          <p:cNvSpPr>
            <a:spLocks noGrp="1"/>
          </p:cNvSpPr>
          <p:nvPr>
            <p:ph type="sldNum" sz="quarter" idx="12"/>
          </p:nvPr>
        </p:nvSpPr>
        <p:spPr/>
        <p:txBody>
          <a:bodyPr/>
          <a:lstStyle/>
          <a:p>
            <a:fld id="{EB93775C-75A9-425F-B4BF-BF6A7C0FB705}"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585176194"/>
      </p:ext>
    </p:extLst>
  </p:cSld>
  <p:clrMapOvr>
    <a:masterClrMapping/>
  </p:clrMapOvr>
</p:sldLayout>
</file>

<file path=ppt/slideLayouts/slideLayout713.xml><?xml version="1.0" encoding="utf-8"?>
<p:sldLayout xmlns:a="http://schemas.openxmlformats.org/drawingml/2006/main" xmlns:r="http://schemas.openxmlformats.org/officeDocument/2006/relationships" xmlns:p="http://schemas.openxmlformats.org/presentationml/2006/main" showMasterSp="0"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0F1EDE08-6AD9-40D9-B3B7-8E288BE22BFD}"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4" name="頁尾版面配置區 3"/>
          <p:cNvSpPr>
            <a:spLocks noGrp="1"/>
          </p:cNvSpPr>
          <p:nvPr>
            <p:ph type="ftr" sz="quarter" idx="11"/>
          </p:nvPr>
        </p:nvSpPr>
        <p:spPr/>
        <p:txBody>
          <a:bodyPr/>
          <a:lstStyle/>
          <a:p>
            <a:endParaRPr lang="zh-TW" altLang="en-US">
              <a:solidFill>
                <a:prstClr val="black">
                  <a:tint val="75000"/>
                </a:prstClr>
              </a:solidFill>
            </a:endParaRPr>
          </a:p>
        </p:txBody>
      </p:sp>
      <p:sp>
        <p:nvSpPr>
          <p:cNvPr id="5" name="投影片編號版面配置區 4"/>
          <p:cNvSpPr>
            <a:spLocks noGrp="1"/>
          </p:cNvSpPr>
          <p:nvPr>
            <p:ph type="sldNum" sz="quarter" idx="12"/>
          </p:nvPr>
        </p:nvSpPr>
        <p:spPr/>
        <p:txBody>
          <a:bodyPr/>
          <a:lstStyle/>
          <a:p>
            <a:fld id="{EB93775C-75A9-425F-B4BF-BF6A7C0FB705}"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426418969"/>
      </p:ext>
    </p:extLst>
  </p:cSld>
  <p:clrMapOvr>
    <a:masterClrMapping/>
  </p:clrMapOvr>
</p:sldLayout>
</file>

<file path=ppt/slideLayouts/slideLayout714.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0F1EDE08-6AD9-40D9-B3B7-8E288BE22BFD}"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3" name="頁尾版面配置區 2"/>
          <p:cNvSpPr>
            <a:spLocks noGrp="1"/>
          </p:cNvSpPr>
          <p:nvPr>
            <p:ph type="ftr" sz="quarter" idx="11"/>
          </p:nvPr>
        </p:nvSpPr>
        <p:spPr/>
        <p:txBody>
          <a:bodyPr/>
          <a:lstStyle/>
          <a:p>
            <a:endParaRPr lang="zh-TW" altLang="en-US">
              <a:solidFill>
                <a:prstClr val="black">
                  <a:tint val="75000"/>
                </a:prstClr>
              </a:solidFill>
            </a:endParaRPr>
          </a:p>
        </p:txBody>
      </p:sp>
      <p:sp>
        <p:nvSpPr>
          <p:cNvPr id="4" name="投影片編號版面配置區 3"/>
          <p:cNvSpPr>
            <a:spLocks noGrp="1"/>
          </p:cNvSpPr>
          <p:nvPr>
            <p:ph type="sldNum" sz="quarter" idx="12"/>
          </p:nvPr>
        </p:nvSpPr>
        <p:spPr/>
        <p:txBody>
          <a:bodyPr/>
          <a:lstStyle/>
          <a:p>
            <a:fld id="{EB93775C-75A9-425F-B4BF-BF6A7C0FB705}"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024688569"/>
      </p:ext>
    </p:extLst>
  </p:cSld>
  <p:clrMapOvr>
    <a:masterClrMapping/>
  </p:clrMapOvr>
</p:sldLayout>
</file>

<file path=ppt/slideLayouts/slideLayout715.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307" y="273049"/>
            <a:ext cx="3008313" cy="1162051"/>
          </a:xfrm>
        </p:spPr>
        <p:txBody>
          <a:bodyPr anchor="b"/>
          <a:lstStyle>
            <a:lvl1pPr algn="l">
              <a:defRPr sz="1500" b="1"/>
            </a:lvl1pPr>
          </a:lstStyle>
          <a:p>
            <a:r>
              <a:rPr lang="zh-TW" altLang="en-US"/>
              <a:t>按一下以編輯母片標題樣式</a:t>
            </a:r>
          </a:p>
        </p:txBody>
      </p:sp>
      <p:sp>
        <p:nvSpPr>
          <p:cNvPr id="3" name="內容版面配置區 2"/>
          <p:cNvSpPr>
            <a:spLocks noGrp="1"/>
          </p:cNvSpPr>
          <p:nvPr>
            <p:ph idx="1"/>
          </p:nvPr>
        </p:nvSpPr>
        <p:spPr>
          <a:xfrm>
            <a:off x="3575140" y="273151"/>
            <a:ext cx="5111751" cy="5853113"/>
          </a:xfrm>
        </p:spPr>
        <p:txBody>
          <a:bodyPr/>
          <a:lstStyle>
            <a:lvl1pPr>
              <a:defRPr sz="2400"/>
            </a:lvl1pPr>
            <a:lvl2pPr>
              <a:defRPr sz="2100"/>
            </a:lvl2pPr>
            <a:lvl3pPr>
              <a:defRPr sz="1900"/>
            </a:lvl3pPr>
            <a:lvl4pPr>
              <a:defRPr sz="1500"/>
            </a:lvl4pPr>
            <a:lvl5pPr>
              <a:defRPr sz="1500"/>
            </a:lvl5pPr>
            <a:lvl6pPr>
              <a:defRPr sz="1500"/>
            </a:lvl6pPr>
            <a:lvl7pPr>
              <a:defRPr sz="1500"/>
            </a:lvl7pPr>
            <a:lvl8pPr>
              <a:defRPr sz="1500"/>
            </a:lvl8pPr>
            <a:lvl9pPr>
              <a:defRPr sz="15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307" y="1435104"/>
            <a:ext cx="3008313" cy="4691063"/>
          </a:xfrm>
        </p:spPr>
        <p:txBody>
          <a:bodyPr/>
          <a:lstStyle>
            <a:lvl1pPr marL="0" indent="0">
              <a:buNone/>
              <a:defRPr sz="1100"/>
            </a:lvl1pPr>
            <a:lvl2pPr marL="341602" indent="0">
              <a:buNone/>
              <a:defRPr sz="900"/>
            </a:lvl2pPr>
            <a:lvl3pPr marL="683206" indent="0">
              <a:buNone/>
              <a:defRPr sz="800"/>
            </a:lvl3pPr>
            <a:lvl4pPr marL="1024596" indent="0">
              <a:buNone/>
              <a:defRPr sz="700"/>
            </a:lvl4pPr>
            <a:lvl5pPr marL="1366093" indent="0">
              <a:buNone/>
              <a:defRPr sz="700"/>
            </a:lvl5pPr>
            <a:lvl6pPr marL="1707588" indent="0">
              <a:buNone/>
              <a:defRPr sz="700"/>
            </a:lvl6pPr>
            <a:lvl7pPr marL="2048979" indent="0">
              <a:buNone/>
              <a:defRPr sz="700"/>
            </a:lvl7pPr>
            <a:lvl8pPr marL="2390580" indent="0">
              <a:buNone/>
              <a:defRPr sz="700"/>
            </a:lvl8pPr>
            <a:lvl9pPr marL="2732182" indent="0">
              <a:buNone/>
              <a:defRPr sz="7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0F1EDE08-6AD9-40D9-B3B7-8E288BE22BFD}"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EB93775C-75A9-425F-B4BF-BF6A7C0FB705}"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750642421"/>
      </p:ext>
    </p:extLst>
  </p:cSld>
  <p:clrMapOvr>
    <a:masterClrMapping/>
  </p:clrMapOvr>
</p:sldLayout>
</file>

<file path=ppt/slideLayouts/slideLayout716.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1"/>
            <a:ext cx="5486400" cy="566739"/>
          </a:xfrm>
        </p:spPr>
        <p:txBody>
          <a:bodyPr anchor="b"/>
          <a:lstStyle>
            <a:lvl1pPr algn="l">
              <a:defRPr sz="15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2400"/>
            </a:lvl1pPr>
            <a:lvl2pPr marL="341602" indent="0">
              <a:buNone/>
              <a:defRPr sz="2100"/>
            </a:lvl2pPr>
            <a:lvl3pPr marL="683206" indent="0">
              <a:buNone/>
              <a:defRPr sz="1900"/>
            </a:lvl3pPr>
            <a:lvl4pPr marL="1024596" indent="0">
              <a:buNone/>
              <a:defRPr sz="1500"/>
            </a:lvl4pPr>
            <a:lvl5pPr marL="1366093" indent="0">
              <a:buNone/>
              <a:defRPr sz="1500"/>
            </a:lvl5pPr>
            <a:lvl6pPr marL="1707588" indent="0">
              <a:buNone/>
              <a:defRPr sz="1500"/>
            </a:lvl6pPr>
            <a:lvl7pPr marL="2048979" indent="0">
              <a:buNone/>
              <a:defRPr sz="1500"/>
            </a:lvl7pPr>
            <a:lvl8pPr marL="2390580" indent="0">
              <a:buNone/>
              <a:defRPr sz="1500"/>
            </a:lvl8pPr>
            <a:lvl9pPr marL="2732182" indent="0">
              <a:buNone/>
              <a:defRPr sz="1500"/>
            </a:lvl9pPr>
          </a:lstStyle>
          <a:p>
            <a:endParaRPr lang="zh-TW" altLang="en-US"/>
          </a:p>
        </p:txBody>
      </p:sp>
      <p:sp>
        <p:nvSpPr>
          <p:cNvPr id="4" name="文字版面配置區 3"/>
          <p:cNvSpPr>
            <a:spLocks noGrp="1"/>
          </p:cNvSpPr>
          <p:nvPr>
            <p:ph type="body" sz="half" idx="2"/>
          </p:nvPr>
        </p:nvSpPr>
        <p:spPr>
          <a:xfrm>
            <a:off x="1792288" y="5367575"/>
            <a:ext cx="5486400" cy="804863"/>
          </a:xfrm>
        </p:spPr>
        <p:txBody>
          <a:bodyPr/>
          <a:lstStyle>
            <a:lvl1pPr marL="0" indent="0">
              <a:buNone/>
              <a:defRPr sz="1100"/>
            </a:lvl1pPr>
            <a:lvl2pPr marL="341602" indent="0">
              <a:buNone/>
              <a:defRPr sz="900"/>
            </a:lvl2pPr>
            <a:lvl3pPr marL="683206" indent="0">
              <a:buNone/>
              <a:defRPr sz="800"/>
            </a:lvl3pPr>
            <a:lvl4pPr marL="1024596" indent="0">
              <a:buNone/>
              <a:defRPr sz="700"/>
            </a:lvl4pPr>
            <a:lvl5pPr marL="1366093" indent="0">
              <a:buNone/>
              <a:defRPr sz="700"/>
            </a:lvl5pPr>
            <a:lvl6pPr marL="1707588" indent="0">
              <a:buNone/>
              <a:defRPr sz="700"/>
            </a:lvl6pPr>
            <a:lvl7pPr marL="2048979" indent="0">
              <a:buNone/>
              <a:defRPr sz="700"/>
            </a:lvl7pPr>
            <a:lvl8pPr marL="2390580" indent="0">
              <a:buNone/>
              <a:defRPr sz="700"/>
            </a:lvl8pPr>
            <a:lvl9pPr marL="2732182" indent="0">
              <a:buNone/>
              <a:defRPr sz="7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0F1EDE08-6AD9-40D9-B3B7-8E288BE22BFD}"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EB93775C-75A9-425F-B4BF-BF6A7C0FB705}"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160714806"/>
      </p:ext>
    </p:extLst>
  </p:cSld>
  <p:clrMapOvr>
    <a:masterClrMapping/>
  </p:clrMapOvr>
</p:sldLayout>
</file>

<file path=ppt/slideLayouts/slideLayout717.xml><?xml version="1.0" encoding="utf-8"?>
<p:sldLayout xmlns:a="http://schemas.openxmlformats.org/drawingml/2006/main" xmlns:r="http://schemas.openxmlformats.org/officeDocument/2006/relationships" xmlns:p="http://schemas.openxmlformats.org/presentationml/2006/main" showMasterSp="0"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0F1EDE08-6AD9-40D9-B3B7-8E288BE22BFD}"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EB93775C-75A9-425F-B4BF-BF6A7C0FB705}"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753377020"/>
      </p:ext>
    </p:extLst>
  </p:cSld>
  <p:clrMapOvr>
    <a:masterClrMapping/>
  </p:clrMapOvr>
</p:sldLayout>
</file>

<file path=ppt/slideLayouts/slideLayout718.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0"/>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40"/>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0F1EDE08-6AD9-40D9-B3B7-8E288BE22BFD}"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EB93775C-75A9-425F-B4BF-BF6A7C0FB705}"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5507529"/>
      </p:ext>
    </p:extLst>
  </p:cSld>
  <p:clrMapOvr>
    <a:masterClrMapping/>
  </p:clrMapOvr>
</p:sldLayout>
</file>

<file path=ppt/slideLayouts/slideLayout71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0523D172-51DC-4341-9C2D-783151895FCD}"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4" name="頁尾版面配置區 3"/>
          <p:cNvSpPr>
            <a:spLocks noGrp="1"/>
          </p:cNvSpPr>
          <p:nvPr>
            <p:ph type="ftr" sz="quarter" idx="11"/>
          </p:nvPr>
        </p:nvSpPr>
        <p:spPr/>
        <p:txBody>
          <a:bodyPr/>
          <a:lstStyle/>
          <a:p>
            <a:endParaRPr lang="zh-TW" altLang="en-US">
              <a:solidFill>
                <a:prstClr val="black">
                  <a:tint val="75000"/>
                </a:prstClr>
              </a:solidFill>
            </a:endParaRPr>
          </a:p>
        </p:txBody>
      </p:sp>
      <p:sp>
        <p:nvSpPr>
          <p:cNvPr id="5" name="投影片編號版面配置區 4"/>
          <p:cNvSpPr>
            <a:spLocks noGrp="1"/>
          </p:cNvSpPr>
          <p:nvPr>
            <p:ph type="sldNum" sz="quarter" idx="12"/>
          </p:nvPr>
        </p:nvSpPr>
        <p:spPr/>
        <p:txBody>
          <a:bodyPr/>
          <a:lstStyle/>
          <a:p>
            <a:fld id="{52811919-BB07-47C0-B6D7-7D2F9A63BFDA}"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62639374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4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11A97C03-9359-479F-ACEC-264358B540B3}"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6098E50D-8918-4BBA-925A-87DDFF887E1C}"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4285986803"/>
      </p:ext>
    </p:extLst>
  </p:cSld>
  <p:clrMapOvr>
    <a:masterClrMapping/>
  </p:clrMapOvr>
</p:sldLayout>
</file>

<file path=ppt/slideLayouts/slideLayout720.xml><?xml version="1.0" encoding="utf-8"?>
<p:sldLayout xmlns:a="http://schemas.openxmlformats.org/drawingml/2006/main" xmlns:r="http://schemas.openxmlformats.org/officeDocument/2006/relationships" xmlns:p="http://schemas.openxmlformats.org/presentationml/2006/main" type="title" preserve="1">
  <p:cSld name="標題投影片">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2578" name="Rectangle 2"/>
          <p:cNvSpPr>
            <a:spLocks noGrp="1" noRot="1" noChangeArrowheads="1"/>
          </p:cNvSpPr>
          <p:nvPr>
            <p:ph type="ctrTitle"/>
          </p:nvPr>
        </p:nvSpPr>
        <p:spPr>
          <a:xfrm>
            <a:off x="685800" y="2286000"/>
            <a:ext cx="7772400" cy="1143000"/>
          </a:xfrm>
        </p:spPr>
        <p:txBody>
          <a:bodyPr/>
          <a:lstStyle>
            <a:lvl1pPr>
              <a:defRPr/>
            </a:lvl1pPr>
          </a:lstStyle>
          <a:p>
            <a:r>
              <a:rPr lang="zh-TW" altLang="en-US"/>
              <a:t>按一下以編輯母片標題樣式</a:t>
            </a:r>
          </a:p>
        </p:txBody>
      </p:sp>
      <p:sp>
        <p:nvSpPr>
          <p:cNvPr id="152579" name="Rectangle 3"/>
          <p:cNvSpPr>
            <a:spLocks noGrp="1" noRot="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zh-TW" altLang="en-US"/>
              <a:t>按一下以編輯母片副標題樣式</a:t>
            </a:r>
          </a:p>
        </p:txBody>
      </p:sp>
      <p:sp>
        <p:nvSpPr>
          <p:cNvPr id="4" name="Rectangle 4"/>
          <p:cNvSpPr>
            <a:spLocks noGrp="1" noChangeArrowheads="1"/>
          </p:cNvSpPr>
          <p:nvPr>
            <p:ph type="dt" sz="half" idx="10"/>
          </p:nvPr>
        </p:nvSpPr>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p:txBody>
          <a:bodyPr/>
          <a:lstStyle>
            <a:lvl1pPr>
              <a:defRPr/>
            </a:lvl1pPr>
          </a:lstStyle>
          <a:p>
            <a:pPr>
              <a:defRPr/>
            </a:pPr>
            <a:fld id="{473E8823-91D5-441E-B18C-680DB6EC78A6}"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1131377817"/>
      </p:ext>
    </p:extLst>
  </p:cSld>
  <p:clrMapOvr>
    <a:masterClrMapping/>
  </p:clrMapOvr>
  <p:transition spd="slow"/>
</p:sldLayout>
</file>

<file path=ppt/slideLayouts/slideLayout721.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9E25FB4-325F-4BB5-8C0F-08BBFE5DDCAF}"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1015024509"/>
      </p:ext>
    </p:extLst>
  </p:cSld>
  <p:clrMapOvr>
    <a:masterClrMapping/>
  </p:clrMapOvr>
  <p:transition spd="slow"/>
</p:sldLayout>
</file>

<file path=ppt/slideLayouts/slideLayout722.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62774AA-FDAD-4A64-8AE6-26F7CD76957C}"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238159772"/>
      </p:ext>
    </p:extLst>
  </p:cSld>
  <p:clrMapOvr>
    <a:masterClrMapping/>
  </p:clrMapOvr>
  <p:transition spd="slow"/>
</p:sldLayout>
</file>

<file path=ppt/slideLayouts/slideLayout72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01625" y="1905000"/>
            <a:ext cx="4194175" cy="4194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905000"/>
            <a:ext cx="4194175" cy="4194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09E42CB-7EB1-402E-B61D-6AB9E9BCD74D}"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2924340429"/>
      </p:ext>
    </p:extLst>
  </p:cSld>
  <p:clrMapOvr>
    <a:masterClrMapping/>
  </p:clrMapOvr>
  <p:transition spd="slow"/>
</p:sldLayout>
</file>

<file path=ppt/slideLayouts/slideLayout724.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CC039E7-9563-4AFE-BE1F-947A6873D0CA}"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1161972479"/>
      </p:ext>
    </p:extLst>
  </p:cSld>
  <p:clrMapOvr>
    <a:masterClrMapping/>
  </p:clrMapOvr>
  <p:transition spd="slow"/>
</p:sldLayout>
</file>

<file path=ppt/slideLayouts/slideLayout72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E297F788-63C4-4943-BBA6-8F33EA48C498}"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2972047551"/>
      </p:ext>
    </p:extLst>
  </p:cSld>
  <p:clrMapOvr>
    <a:masterClrMapping/>
  </p:clrMapOvr>
  <p:transition spd="slow"/>
</p:sldLayout>
</file>

<file path=ppt/slideLayouts/slideLayout72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39CF832-1AB6-4311-A44B-C6C96E715084}"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4159487763"/>
      </p:ext>
    </p:extLst>
  </p:cSld>
  <p:clrMapOvr>
    <a:masterClrMapping/>
  </p:clrMapOvr>
  <p:transition spd="slow"/>
</p:sldLayout>
</file>

<file path=ppt/slideLayouts/slideLayout72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389EC57-A364-4254-8BEA-E60A285AFF61}"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1052768723"/>
      </p:ext>
    </p:extLst>
  </p:cSld>
  <p:clrMapOvr>
    <a:masterClrMapping/>
  </p:clrMapOvr>
  <p:transition spd="slow"/>
</p:sldLayout>
</file>

<file path=ppt/slideLayouts/slideLayout728.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2AAD832-D5EC-4BFA-863E-5200BD2A38BF}"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4289142017"/>
      </p:ext>
    </p:extLst>
  </p:cSld>
  <p:clrMapOvr>
    <a:masterClrMapping/>
  </p:clrMapOvr>
  <p:transition spd="slow"/>
</p:sldLayout>
</file>

<file path=ppt/slideLayouts/slideLayout72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7F1DFD7-E3C4-4D43-8FA5-431F6501A240}"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3150215487"/>
      </p:ext>
    </p:extLst>
  </p:cSld>
  <p:clrMapOvr>
    <a:masterClrMapping/>
  </p:clrMapOvr>
  <p:transition spd="slow"/>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4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793606B-57C8-403F-865D-2C691C96486E}"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E41B9E7-0CA4-432E-84F0-4DBC10193DF6}"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409157735"/>
      </p:ext>
    </p:extLst>
  </p:cSld>
  <p:clrMapOvr>
    <a:masterClrMapping/>
  </p:clrMapOvr>
</p:sldLayout>
</file>

<file path=ppt/slideLayouts/slideLayout73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707188" y="609600"/>
            <a:ext cx="2135187" cy="54895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01625" y="609600"/>
            <a:ext cx="6253163" cy="54895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01F4361-C8D4-4E3C-9D37-70450C96E484}"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1665431945"/>
      </p:ext>
    </p:extLst>
  </p:cSld>
  <p:clrMapOvr>
    <a:masterClrMapping/>
  </p:clrMapOvr>
  <p:transition spd="slow"/>
</p:sldLayout>
</file>

<file path=ppt/slideLayouts/slideLayout731.xml><?xml version="1.0" encoding="utf-8"?>
<p:sldLayout xmlns:a="http://schemas.openxmlformats.org/drawingml/2006/main" xmlns:r="http://schemas.openxmlformats.org/officeDocument/2006/relationships" xmlns:p="http://schemas.openxmlformats.org/presentationml/2006/main" type="objAndTx" preserve="1">
  <p:cSld name="標題，物件及文字">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01625"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648200"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D0646B3-3604-4FAF-89CB-90DF6F53BBC6}"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503285590"/>
      </p:ext>
    </p:extLst>
  </p:cSld>
  <p:clrMapOvr>
    <a:masterClrMapping/>
  </p:clrMapOvr>
  <p:transition spd="slow"/>
</p:sldLayout>
</file>

<file path=ppt/slideLayouts/slideLayout732.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301625"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3F8ADD2-F861-4A35-A81C-54283C692C02}"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4044516051"/>
      </p:ext>
    </p:extLst>
  </p:cSld>
  <p:clrMapOvr>
    <a:masterClrMapping/>
  </p:clrMapOvr>
  <p:transition spd="slow"/>
</p:sldLayout>
</file>

<file path=ppt/slideLayouts/slideLayout733.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301625" y="609600"/>
            <a:ext cx="8540750" cy="54895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2B09D16-6E19-4D6E-9BFB-5CFCD539B7A4}"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3076233478"/>
      </p:ext>
    </p:extLst>
  </p:cSld>
  <p:clrMapOvr>
    <a:masterClrMapping/>
  </p:clrMapOvr>
  <p:transition spd="slow"/>
</p:sldLayout>
</file>

<file path=ppt/slideLayouts/slideLayout734.xml><?xml version="1.0" encoding="utf-8"?>
<p:sldLayout xmlns:a="http://schemas.openxmlformats.org/drawingml/2006/main" xmlns:r="http://schemas.openxmlformats.org/officeDocument/2006/relationships" xmlns:p="http://schemas.openxmlformats.org/presentationml/2006/main" type="tbl">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457200" y="1600200"/>
            <a:ext cx="8229600" cy="4525963"/>
          </a:xfrm>
        </p:spPr>
        <p:txBody>
          <a:bodyPr/>
          <a:lstStyle/>
          <a:p>
            <a:pPr lvl="0"/>
            <a:endParaRPr lang="zh-TW" altLang="en-US" noProof="0" smtClean="0"/>
          </a:p>
        </p:txBody>
      </p:sp>
      <p:sp>
        <p:nvSpPr>
          <p:cNvPr id="4" name="日期版面配置區 3"/>
          <p:cNvSpPr>
            <a:spLocks noGrp="1"/>
          </p:cNvSpPr>
          <p:nvPr>
            <p:ph type="dt" sz="half" idx="10"/>
          </p:nvPr>
        </p:nvSpPr>
        <p:spPr>
          <a:xfrm>
            <a:off x="457200" y="6251575"/>
            <a:ext cx="2133600" cy="476250"/>
          </a:xfrm>
        </p:spPr>
        <p:txBody>
          <a:bodyPr/>
          <a:lstStyle>
            <a:lvl1pPr>
              <a:defRPr/>
            </a:lvl1pPr>
          </a:lstStyle>
          <a:p>
            <a:pPr>
              <a:defRPr/>
            </a:pPr>
            <a:endParaRPr lang="en-US" altLang="zh-TW">
              <a:solidFill>
                <a:srgbClr val="007A77"/>
              </a:solidFill>
            </a:endParaRPr>
          </a:p>
        </p:txBody>
      </p:sp>
      <p:sp>
        <p:nvSpPr>
          <p:cNvPr id="5" name="投影片編號版面配置區 4"/>
          <p:cNvSpPr>
            <a:spLocks noGrp="1"/>
          </p:cNvSpPr>
          <p:nvPr>
            <p:ph type="sldNum" sz="quarter" idx="11"/>
          </p:nvPr>
        </p:nvSpPr>
        <p:spPr>
          <a:xfrm>
            <a:off x="6553200" y="6248400"/>
            <a:ext cx="2133600" cy="476250"/>
          </a:xfrm>
        </p:spPr>
        <p:txBody>
          <a:bodyPr/>
          <a:lstStyle>
            <a:lvl1pPr>
              <a:defRPr/>
            </a:lvl1pPr>
          </a:lstStyle>
          <a:p>
            <a:pPr>
              <a:defRPr/>
            </a:pPr>
            <a:fld id="{6FAD2398-84A0-4878-AB6A-393EC0EC4D16}" type="slidenum">
              <a:rPr lang="en-US" altLang="zh-TW">
                <a:solidFill>
                  <a:srgbClr val="007A77"/>
                </a:solidFill>
              </a:rPr>
              <a:pPr>
                <a:defRPr/>
              </a:pPr>
              <a:t>‹#›</a:t>
            </a:fld>
            <a:endParaRPr lang="en-US" altLang="zh-TW">
              <a:solidFill>
                <a:srgbClr val="007A77"/>
              </a:solidFill>
            </a:endParaRPr>
          </a:p>
        </p:txBody>
      </p:sp>
      <p:sp>
        <p:nvSpPr>
          <p:cNvPr id="6" name="頁尾版面配置區 5"/>
          <p:cNvSpPr>
            <a:spLocks noGrp="1"/>
          </p:cNvSpPr>
          <p:nvPr>
            <p:ph type="ftr" sz="quarter" idx="12"/>
          </p:nvPr>
        </p:nvSpPr>
        <p:spPr>
          <a:xfrm>
            <a:off x="3124200" y="6248400"/>
            <a:ext cx="2895600" cy="476250"/>
          </a:xfrm>
        </p:spPr>
        <p:txBody>
          <a:bodyPr/>
          <a:lstStyle>
            <a:lvl1pPr>
              <a:defRPr/>
            </a:lvl1pPr>
          </a:lstStyle>
          <a:p>
            <a:pPr>
              <a:defRPr/>
            </a:pPr>
            <a:endParaRPr lang="en-US" altLang="zh-TW">
              <a:solidFill>
                <a:srgbClr val="007A77"/>
              </a:solidFill>
            </a:endParaRPr>
          </a:p>
        </p:txBody>
      </p:sp>
    </p:spTree>
    <p:extLst>
      <p:ext uri="{BB962C8B-B14F-4D97-AF65-F5344CB8AC3E}">
        <p14:creationId xmlns:p14="http://schemas.microsoft.com/office/powerpoint/2010/main" val="2523974921"/>
      </p:ext>
    </p:extLst>
  </p:cSld>
  <p:clrMapOvr>
    <a:masterClrMapping/>
  </p:clrMapOvr>
</p:sldLayout>
</file>

<file path=ppt/slideLayouts/slideLayout735.xml><?xml version="1.0" encoding="utf-8"?>
<p:sldLayout xmlns:a="http://schemas.openxmlformats.org/drawingml/2006/main" xmlns:r="http://schemas.openxmlformats.org/officeDocument/2006/relationships" xmlns:p="http://schemas.openxmlformats.org/presentationml/2006/main" type="fourObj">
  <p:cSld name="標題，四項物件">
    <p:spTree>
      <p:nvGrpSpPr>
        <p:cNvPr id="1" name=""/>
        <p:cNvGrpSpPr/>
        <p:nvPr/>
      </p:nvGrpSpPr>
      <p:grpSpPr>
        <a:xfrm>
          <a:off x="0" y="0"/>
          <a:ext cx="0" cy="0"/>
          <a:chOff x="0" y="0"/>
          <a:chExt cx="0" cy="0"/>
        </a:xfrm>
      </p:grpSpPr>
      <p:sp>
        <p:nvSpPr>
          <p:cNvPr id="2" name="標題 1"/>
          <p:cNvSpPr>
            <a:spLocks noGrp="1"/>
          </p:cNvSpPr>
          <p:nvPr>
            <p:ph type="title" sz="quarter"/>
          </p:nvPr>
        </p:nvSpPr>
        <p:spPr>
          <a:xfrm>
            <a:off x="301625" y="228600"/>
            <a:ext cx="8540750" cy="1143000"/>
          </a:xfrm>
        </p:spPr>
        <p:txBody>
          <a:bodyPr/>
          <a:lstStyle/>
          <a:p>
            <a:r>
              <a:rPr lang="zh-TW" altLang="en-US" smtClean="0"/>
              <a:t>按一下以編輯母片標題樣式</a:t>
            </a:r>
            <a:endParaRPr lang="zh-TW" altLang="en-US"/>
          </a:p>
        </p:txBody>
      </p:sp>
      <p:sp>
        <p:nvSpPr>
          <p:cNvPr id="3" name="內容版面配置區 2"/>
          <p:cNvSpPr>
            <a:spLocks noGrp="1"/>
          </p:cNvSpPr>
          <p:nvPr>
            <p:ph sz="quarter" idx="1"/>
          </p:nvPr>
        </p:nvSpPr>
        <p:spPr>
          <a:xfrm>
            <a:off x="301625" y="1600200"/>
            <a:ext cx="4194175" cy="2173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8200" y="1600200"/>
            <a:ext cx="4194175" cy="2173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301625" y="3925888"/>
            <a:ext cx="4194175" cy="21732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內容版面配置區 5"/>
          <p:cNvSpPr>
            <a:spLocks noGrp="1"/>
          </p:cNvSpPr>
          <p:nvPr>
            <p:ph sz="quarter" idx="4"/>
          </p:nvPr>
        </p:nvSpPr>
        <p:spPr>
          <a:xfrm>
            <a:off x="4648200" y="3925888"/>
            <a:ext cx="4194175" cy="21732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4DA371F-8F05-49CA-A84A-A14CAD579647}"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2860565836"/>
      </p:ext>
    </p:extLst>
  </p:cSld>
  <p:clrMapOvr>
    <a:masterClrMapping/>
  </p:clrMapOvr>
</p:sldLayout>
</file>

<file path=ppt/slideLayouts/slideLayout736.xml><?xml version="1.0" encoding="utf-8"?>
<p:sldLayout xmlns:a="http://schemas.openxmlformats.org/drawingml/2006/main" xmlns:r="http://schemas.openxmlformats.org/officeDocument/2006/relationships" xmlns:p="http://schemas.openxmlformats.org/presentationml/2006/main" type="txOverObj" preserve="1">
  <p:cSld name="標題及文字在物件之上">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301625" y="1905000"/>
            <a:ext cx="8540750" cy="20208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301625" y="4078288"/>
            <a:ext cx="8540750" cy="20208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F0B1EF1-5C7E-4880-9D9F-267B47E9E137}"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13451186"/>
      </p:ext>
    </p:extLst>
  </p:cSld>
  <p:clrMapOvr>
    <a:masterClrMapping/>
  </p:clrMapOvr>
  <p:transition spd="slow"/>
</p:sldLayout>
</file>

<file path=ppt/slideLayouts/slideLayout737.xml><?xml version="1.0" encoding="utf-8"?>
<p:sldLayout xmlns:a="http://schemas.openxmlformats.org/drawingml/2006/main" xmlns:r="http://schemas.openxmlformats.org/officeDocument/2006/relationships" xmlns:p="http://schemas.openxmlformats.org/presentationml/2006/main" type="tbl" preserve="1">
  <p:cSld name="1_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301625" y="1905000"/>
            <a:ext cx="8540750" cy="4194175"/>
          </a:xfrm>
        </p:spPr>
        <p:txBody>
          <a:bodyPr/>
          <a:lstStyle/>
          <a:p>
            <a:pPr lvl="0"/>
            <a:endParaRPr lang="zh-TW" alt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FE492A5-0F0D-467E-87F8-CB202EF212FD}"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1484526888"/>
      </p:ext>
    </p:extLst>
  </p:cSld>
  <p:clrMapOvr>
    <a:masterClrMapping/>
  </p:clrMapOvr>
  <p:transition spd="slow"/>
</p:sldLayout>
</file>

<file path=ppt/slideLayouts/slideLayout738.xml><?xml version="1.0" encoding="utf-8"?>
<p:sldLayout xmlns:a="http://schemas.openxmlformats.org/drawingml/2006/main" xmlns:r="http://schemas.openxmlformats.org/officeDocument/2006/relationships" xmlns:p="http://schemas.openxmlformats.org/presentationml/2006/main" type="title" preserve="1">
  <p:cSld name="1_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143000" y="1122363"/>
            <a:ext cx="6858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48275FA-E7F0-49A9-A2E7-E3E9511A1B1A}"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3123322838"/>
      </p:ext>
    </p:extLst>
  </p:cSld>
  <p:clrMapOvr>
    <a:masterClrMapping/>
  </p:clrMapOvr>
  <p:transition spd="slow"/>
</p:sldLayout>
</file>

<file path=ppt/slideLayouts/slideLayout739.xml><?xml version="1.0" encoding="utf-8"?>
<p:sldLayout xmlns:a="http://schemas.openxmlformats.org/drawingml/2006/main" xmlns:r="http://schemas.openxmlformats.org/officeDocument/2006/relationships" xmlns:p="http://schemas.openxmlformats.org/presentationml/2006/main" type="objAndTwoObj" preserve="1">
  <p:cSld name="標題，1 個大物件與 2 個小物件">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01625" y="1905000"/>
            <a:ext cx="4194175" cy="41941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8200" y="1905000"/>
            <a:ext cx="4194175" cy="20208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4648200" y="4078288"/>
            <a:ext cx="4194175" cy="20208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818A0FA5-1052-461C-B3B4-BC0DA0A7BC6D}"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2395727771"/>
      </p:ext>
    </p:extLst>
  </p:cSld>
  <p:clrMapOvr>
    <a:masterClrMapping/>
  </p:clrMapOvr>
  <p:transition spd="slow"/>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4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F5954A1-34E7-465D-B045-649FD5710A05}"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D4BED23-134F-44B8-BFD6-E7D954D86052}"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908748014"/>
      </p:ext>
    </p:extLst>
  </p:cSld>
  <p:clrMapOvr>
    <a:masterClrMapping/>
  </p:clrMapOvr>
</p:sldLayout>
</file>

<file path=ppt/slideLayouts/slideLayout740.xml><?xml version="1.0" encoding="utf-8"?>
<p:sldLayout xmlns:a="http://schemas.openxmlformats.org/drawingml/2006/main" xmlns:r="http://schemas.openxmlformats.org/officeDocument/2006/relationships" xmlns:p="http://schemas.openxmlformats.org/presentationml/2006/main" userDrawn="1">
  <p:cSld name="5_空白">
    <p:spTree>
      <p:nvGrpSpPr>
        <p:cNvPr id="1" name=""/>
        <p:cNvGrpSpPr/>
        <p:nvPr/>
      </p:nvGrpSpPr>
      <p:grpSpPr>
        <a:xfrm>
          <a:off x="0" y="0"/>
          <a:ext cx="0" cy="0"/>
          <a:chOff x="0" y="0"/>
          <a:chExt cx="0" cy="0"/>
        </a:xfrm>
      </p:grpSpPr>
      <p:sp>
        <p:nvSpPr>
          <p:cNvPr id="9" name="標題 8"/>
          <p:cNvSpPr>
            <a:spLocks noGrp="1"/>
          </p:cNvSpPr>
          <p:nvPr>
            <p:ph type="title"/>
          </p:nvPr>
        </p:nvSpPr>
        <p:spPr>
          <a:xfrm>
            <a:off x="971601" y="2492896"/>
            <a:ext cx="7334200" cy="936104"/>
          </a:xfrm>
        </p:spPr>
        <p:txBody>
          <a:bodyPr/>
          <a:lstStyle>
            <a:lvl1pPr>
              <a:buNone/>
              <a:defRPr/>
            </a:lvl1pPr>
          </a:lstStyle>
          <a:p>
            <a:r>
              <a:rPr lang="zh-TW" altLang="en-US" dirty="0" smtClean="0"/>
              <a:t>按一下以編輯母片標題樣式</a:t>
            </a:r>
            <a:endParaRPr lang="zh-TW" altLang="en-US" dirty="0"/>
          </a:p>
        </p:txBody>
      </p:sp>
      <p:sp>
        <p:nvSpPr>
          <p:cNvPr id="3" name="Rectangle 4"/>
          <p:cNvSpPr>
            <a:spLocks noGrp="1" noChangeArrowheads="1"/>
          </p:cNvSpPr>
          <p:nvPr>
            <p:ph type="dt" sz="half" idx="10"/>
          </p:nvPr>
        </p:nvSpPr>
        <p:spPr/>
        <p:txBody>
          <a:bodyPr/>
          <a:lstStyle>
            <a:lvl1pPr>
              <a:defRPr/>
            </a:lvl1pPr>
          </a:lstStyle>
          <a:p>
            <a:pPr>
              <a:defRPr/>
            </a:pPr>
            <a:endParaRPr lang="en-US" altLang="zh-TW">
              <a:solidFill>
                <a:srgbClr val="007A77"/>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TW">
              <a:solidFill>
                <a:srgbClr val="007A77"/>
              </a:solidFill>
            </a:endParaRPr>
          </a:p>
        </p:txBody>
      </p:sp>
      <p:sp>
        <p:nvSpPr>
          <p:cNvPr id="5" name="Rectangle 6"/>
          <p:cNvSpPr>
            <a:spLocks noGrp="1" noChangeArrowheads="1"/>
          </p:cNvSpPr>
          <p:nvPr>
            <p:ph type="sldNum" sz="quarter" idx="12"/>
          </p:nvPr>
        </p:nvSpPr>
        <p:spPr/>
        <p:txBody>
          <a:bodyPr/>
          <a:lstStyle>
            <a:lvl1pPr>
              <a:defRPr/>
            </a:lvl1pPr>
          </a:lstStyle>
          <a:p>
            <a:pPr>
              <a:defRPr/>
            </a:pPr>
            <a:fld id="{399C4759-C0EA-4524-977C-BCA44878923B}"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3059251753"/>
      </p:ext>
    </p:extLst>
  </p:cSld>
  <p:clrMapOvr>
    <a:masterClrMapping/>
  </p:clrMapOvr>
  <p:transition/>
</p:sldLayout>
</file>

<file path=ppt/slideLayouts/slideLayout741.xml><?xml version="1.0" encoding="utf-8"?>
<p:sldLayout xmlns:a="http://schemas.openxmlformats.org/drawingml/2006/main" xmlns:r="http://schemas.openxmlformats.org/officeDocument/2006/relationships" xmlns:p="http://schemas.openxmlformats.org/presentationml/2006/main" userDrawn="1">
  <p:cSld name="2_空白">
    <p:spTree>
      <p:nvGrpSpPr>
        <p:cNvPr id="1" name=""/>
        <p:cNvGrpSpPr/>
        <p:nvPr/>
      </p:nvGrpSpPr>
      <p:grpSpPr>
        <a:xfrm>
          <a:off x="0" y="0"/>
          <a:ext cx="0" cy="0"/>
          <a:chOff x="0" y="0"/>
          <a:chExt cx="0" cy="0"/>
        </a:xfrm>
      </p:grpSpPr>
      <p:sp>
        <p:nvSpPr>
          <p:cNvPr id="9" name="標題 8"/>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日期版面配置區 1"/>
          <p:cNvSpPr>
            <a:spLocks noGrp="1"/>
          </p:cNvSpPr>
          <p:nvPr>
            <p:ph type="dt" sz="half" idx="10"/>
          </p:nvPr>
        </p:nvSpPr>
        <p:spPr>
          <a:xfrm>
            <a:off x="457200" y="6245225"/>
            <a:ext cx="2133600" cy="476250"/>
          </a:xfrm>
        </p:spPr>
        <p:txBody>
          <a:bodyPr/>
          <a:lstStyle>
            <a:lvl1pPr>
              <a:defRPr sz="1800">
                <a:latin typeface="Arial" panose="020B0604020202020204" pitchFamily="34" charset="0"/>
                <a:ea typeface="新細明體" panose="02020500000000000000" pitchFamily="18" charset="-120"/>
                <a:cs typeface="+mn-cs"/>
              </a:defRPr>
            </a:lvl1pPr>
          </a:lstStyle>
          <a:p>
            <a:pPr>
              <a:defRPr/>
            </a:pPr>
            <a:endParaRPr lang="en-US" altLang="zh-TW">
              <a:solidFill>
                <a:srgbClr val="007A77"/>
              </a:solidFill>
            </a:endParaRPr>
          </a:p>
        </p:txBody>
      </p:sp>
      <p:sp>
        <p:nvSpPr>
          <p:cNvPr id="4" name="頁尾版面配置區 2"/>
          <p:cNvSpPr>
            <a:spLocks noGrp="1"/>
          </p:cNvSpPr>
          <p:nvPr>
            <p:ph type="ftr" sz="quarter" idx="11"/>
          </p:nvPr>
        </p:nvSpPr>
        <p:spPr/>
        <p:txBody>
          <a:bodyPr/>
          <a:lstStyle>
            <a:lvl1pPr>
              <a:defRPr sz="1800">
                <a:latin typeface="Arial" panose="020B0604020202020204" pitchFamily="34" charset="0"/>
                <a:ea typeface="新細明體" panose="02020500000000000000" pitchFamily="18" charset="-120"/>
                <a:cs typeface="+mn-cs"/>
              </a:defRPr>
            </a:lvl1pPr>
          </a:lstStyle>
          <a:p>
            <a:pPr>
              <a:defRPr/>
            </a:pPr>
            <a:endParaRPr lang="en-US" altLang="zh-TW">
              <a:solidFill>
                <a:srgbClr val="007A77"/>
              </a:solidFill>
            </a:endParaRPr>
          </a:p>
        </p:txBody>
      </p:sp>
      <p:sp>
        <p:nvSpPr>
          <p:cNvPr id="5" name="投影片編號版面配置區 3"/>
          <p:cNvSpPr>
            <a:spLocks noGrp="1"/>
          </p:cNvSpPr>
          <p:nvPr>
            <p:ph type="sldNum" sz="quarter" idx="12"/>
          </p:nvPr>
        </p:nvSpPr>
        <p:spPr>
          <a:xfrm>
            <a:off x="6553200" y="6245225"/>
            <a:ext cx="2133600" cy="476250"/>
          </a:xfrm>
        </p:spPr>
        <p:txBody>
          <a:bodyPr/>
          <a:lstStyle>
            <a:lvl1pPr>
              <a:defRPr sz="1800"/>
            </a:lvl1pPr>
          </a:lstStyle>
          <a:p>
            <a:pPr>
              <a:defRPr/>
            </a:pPr>
            <a:fld id="{7D06E1B7-3034-407B-9659-D0CE909BC5A4}"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692305629"/>
      </p:ext>
    </p:extLst>
  </p:cSld>
  <p:clrMapOvr>
    <a:masterClrMapping/>
  </p:clrMapOvr>
  <p:transition spd="slow"/>
</p:sldLayout>
</file>

<file path=ppt/slideLayouts/slideLayout742.xml><?xml version="1.0" encoding="utf-8"?>
<p:sldLayout xmlns:a="http://schemas.openxmlformats.org/drawingml/2006/main" xmlns:r="http://schemas.openxmlformats.org/officeDocument/2006/relationships" xmlns:p="http://schemas.openxmlformats.org/presentationml/2006/main" userDrawn="1">
  <p:cSld name="6_空白">
    <p:spTree>
      <p:nvGrpSpPr>
        <p:cNvPr id="1" name=""/>
        <p:cNvGrpSpPr/>
        <p:nvPr/>
      </p:nvGrpSpPr>
      <p:grpSpPr>
        <a:xfrm>
          <a:off x="0" y="0"/>
          <a:ext cx="0" cy="0"/>
          <a:chOff x="0" y="0"/>
          <a:chExt cx="0" cy="0"/>
        </a:xfrm>
      </p:grpSpPr>
      <p:sp>
        <p:nvSpPr>
          <p:cNvPr id="9" name="標題 8"/>
          <p:cNvSpPr>
            <a:spLocks noGrp="1"/>
          </p:cNvSpPr>
          <p:nvPr>
            <p:ph type="title"/>
          </p:nvPr>
        </p:nvSpPr>
        <p:spPr>
          <a:xfrm>
            <a:off x="971601" y="2492896"/>
            <a:ext cx="7334200" cy="936104"/>
          </a:xfrm>
        </p:spPr>
        <p:txBody>
          <a:bodyPr/>
          <a:lstStyle>
            <a:lvl1pPr>
              <a:buNone/>
              <a:defRPr/>
            </a:lvl1pPr>
          </a:lstStyle>
          <a:p>
            <a:r>
              <a:rPr lang="zh-TW" altLang="en-US" dirty="0" smtClean="0"/>
              <a:t>按一下以編輯母片標題樣式</a:t>
            </a:r>
            <a:endParaRPr lang="zh-TW" altLang="en-US" dirty="0"/>
          </a:p>
        </p:txBody>
      </p:sp>
      <p:sp>
        <p:nvSpPr>
          <p:cNvPr id="3" name="Rectangle 4"/>
          <p:cNvSpPr>
            <a:spLocks noGrp="1" noChangeArrowheads="1"/>
          </p:cNvSpPr>
          <p:nvPr>
            <p:ph type="dt" sz="half" idx="10"/>
          </p:nvPr>
        </p:nvSpPr>
        <p:spPr/>
        <p:txBody>
          <a:bodyPr/>
          <a:lstStyle>
            <a:lvl1pPr>
              <a:defRPr/>
            </a:lvl1pPr>
          </a:lstStyle>
          <a:p>
            <a:pPr>
              <a:defRPr/>
            </a:pPr>
            <a:endParaRPr lang="en-US" altLang="zh-TW">
              <a:solidFill>
                <a:srgbClr val="007A77"/>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TW">
              <a:solidFill>
                <a:srgbClr val="007A77"/>
              </a:solidFill>
            </a:endParaRPr>
          </a:p>
        </p:txBody>
      </p:sp>
      <p:sp>
        <p:nvSpPr>
          <p:cNvPr id="5" name="Rectangle 6"/>
          <p:cNvSpPr>
            <a:spLocks noGrp="1" noChangeArrowheads="1"/>
          </p:cNvSpPr>
          <p:nvPr>
            <p:ph type="sldNum" sz="quarter" idx="12"/>
          </p:nvPr>
        </p:nvSpPr>
        <p:spPr/>
        <p:txBody>
          <a:bodyPr/>
          <a:lstStyle>
            <a:lvl1pPr>
              <a:defRPr/>
            </a:lvl1pPr>
          </a:lstStyle>
          <a:p>
            <a:pPr>
              <a:defRPr/>
            </a:pPr>
            <a:fld id="{4DED9762-CE8E-4EE6-9583-DBA57328FAD5}"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3875080848"/>
      </p:ext>
    </p:extLst>
  </p:cSld>
  <p:clrMapOvr>
    <a:masterClrMapping/>
  </p:clrMapOvr>
  <p:transition/>
</p:sldLayout>
</file>

<file path=ppt/slideLayouts/slideLayout743.xml><?xml version="1.0" encoding="utf-8"?>
<p:sldLayout xmlns:a="http://schemas.openxmlformats.org/drawingml/2006/main" xmlns:r="http://schemas.openxmlformats.org/officeDocument/2006/relationships" xmlns:p="http://schemas.openxmlformats.org/presentationml/2006/main" userDrawn="1">
  <p:cSld name="2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457200" y="1340768"/>
            <a:ext cx="8229600" cy="3744416"/>
          </a:xfrm>
        </p:spPr>
        <p:txBody>
          <a:bodyPr/>
          <a:lstStyle>
            <a:lvl1pPr>
              <a:defRPr sz="4400">
                <a:solidFill>
                  <a:schemeClr val="accent4">
                    <a:lumMod val="75000"/>
                  </a:schemeClr>
                </a:solidFill>
              </a:defRPr>
            </a:lvl1pPr>
          </a:lstStyle>
          <a:p>
            <a:r>
              <a:rPr lang="zh-TW" altLang="en-US" dirty="0" smtClean="0"/>
              <a:t>按一下以編輯母片標題樣式</a:t>
            </a:r>
            <a:endParaRPr lang="zh-TW" altLang="en-US" dirty="0"/>
          </a:p>
        </p:txBody>
      </p:sp>
      <p:sp>
        <p:nvSpPr>
          <p:cNvPr id="3" name="日期版面配置區 2"/>
          <p:cNvSpPr>
            <a:spLocks noGrp="1"/>
          </p:cNvSpPr>
          <p:nvPr>
            <p:ph type="dt" sz="half" idx="10"/>
          </p:nvPr>
        </p:nvSpPr>
        <p:spPr/>
        <p:txBody>
          <a:bodyPr/>
          <a:lstStyle>
            <a:lvl1pPr eaLnBrk="0" hangingPunct="0">
              <a:defRPr>
                <a:latin typeface="Arial" panose="020B0604020202020204" pitchFamily="34" charset="0"/>
              </a:defRPr>
            </a:lvl1pPr>
          </a:lstStyle>
          <a:p>
            <a:pPr>
              <a:defRPr/>
            </a:pPr>
            <a:fld id="{9D565EE7-7572-406E-AB2C-1B75CEC8F74F}" type="datetime1">
              <a:rPr lang="zh-TW" altLang="en-US">
                <a:solidFill>
                  <a:srgbClr val="007A77"/>
                </a:solidFill>
              </a:rPr>
              <a:pPr>
                <a:defRPr/>
              </a:pPr>
              <a:t>2022/03/09</a:t>
            </a:fld>
            <a:endParaRPr lang="zh-TW" altLang="en-US" dirty="0">
              <a:solidFill>
                <a:srgbClr val="007A77"/>
              </a:solidFill>
            </a:endParaRPr>
          </a:p>
        </p:txBody>
      </p:sp>
      <p:sp>
        <p:nvSpPr>
          <p:cNvPr id="4" name="頁尾版面配置區 3"/>
          <p:cNvSpPr>
            <a:spLocks noGrp="1"/>
          </p:cNvSpPr>
          <p:nvPr>
            <p:ph type="ftr" sz="quarter" idx="11"/>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
        <p:nvSpPr>
          <p:cNvPr id="5" name="投影片編號版面配置區 4"/>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71166C6D-6B3B-422E-AE79-22ED50162842}" type="slidenum">
              <a:rPr lang="zh-TW" altLang="en-US">
                <a:solidFill>
                  <a:srgbClr val="007A77"/>
                </a:solidFill>
              </a:rPr>
              <a:pPr>
                <a:defRPr/>
              </a:pPr>
              <a:t>‹#›</a:t>
            </a:fld>
            <a:endParaRPr lang="zh-TW" altLang="en-US">
              <a:solidFill>
                <a:srgbClr val="007A77"/>
              </a:solidFill>
            </a:endParaRPr>
          </a:p>
        </p:txBody>
      </p:sp>
    </p:spTree>
    <p:extLst>
      <p:ext uri="{BB962C8B-B14F-4D97-AF65-F5344CB8AC3E}">
        <p14:creationId xmlns:p14="http://schemas.microsoft.com/office/powerpoint/2010/main" val="935960954"/>
      </p:ext>
    </p:extLst>
  </p:cSld>
  <p:clrMapOvr>
    <a:masterClrMapping/>
  </p:clrMapOvr>
  <p:transition spd="slow"/>
</p:sldLayout>
</file>

<file path=ppt/slideLayouts/slideLayout744.xml><?xml version="1.0" encoding="utf-8"?>
<p:sldLayout xmlns:a="http://schemas.openxmlformats.org/drawingml/2006/main" xmlns:r="http://schemas.openxmlformats.org/officeDocument/2006/relationships" xmlns:p="http://schemas.openxmlformats.org/presentationml/2006/main" userDrawn="1">
  <p:cSld name="3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611560" y="548680"/>
            <a:ext cx="7992888" cy="1368152"/>
          </a:xfrm>
        </p:spPr>
        <p:txBody>
          <a:bodyPr/>
          <a:lstStyle/>
          <a:p>
            <a:r>
              <a:rPr lang="zh-TW" altLang="en-US" dirty="0" smtClean="0"/>
              <a:t>按一下以編輯母片標題樣式</a:t>
            </a:r>
            <a:endParaRPr lang="zh-TW" altLang="en-US" dirty="0"/>
          </a:p>
        </p:txBody>
      </p:sp>
      <p:sp>
        <p:nvSpPr>
          <p:cNvPr id="7" name="內容版面配置區 6"/>
          <p:cNvSpPr>
            <a:spLocks noGrp="1"/>
          </p:cNvSpPr>
          <p:nvPr>
            <p:ph sz="quarter" idx="13"/>
          </p:nvPr>
        </p:nvSpPr>
        <p:spPr>
          <a:xfrm>
            <a:off x="611560" y="1988840"/>
            <a:ext cx="7920880" cy="4248150"/>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A6E13308-A422-4CD0-9650-1E988EE2BCCE}" type="datetime1">
              <a:rPr lang="zh-TW" altLang="en-US">
                <a:solidFill>
                  <a:srgbClr val="007A77"/>
                </a:solidFill>
              </a:rPr>
              <a:pPr>
                <a:defRPr/>
              </a:pPr>
              <a:t>2022/03/09</a:t>
            </a:fld>
            <a:endParaRPr lang="zh-TW" altLang="en-US" dirty="0">
              <a:solidFill>
                <a:srgbClr val="007A77"/>
              </a:solidFill>
            </a:endParaRPr>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02206567-8C11-47F2-A12D-2E29C0BC043B}" type="slidenum">
              <a:rPr lang="zh-TW" altLang="en-US">
                <a:solidFill>
                  <a:srgbClr val="007A77"/>
                </a:solidFill>
              </a:rPr>
              <a:pPr>
                <a:defRPr/>
              </a:pPr>
              <a:t>‹#›</a:t>
            </a:fld>
            <a:endParaRPr lang="zh-TW" altLang="en-US">
              <a:solidFill>
                <a:srgbClr val="007A77"/>
              </a:solidFill>
            </a:endParaRPr>
          </a:p>
        </p:txBody>
      </p:sp>
    </p:spTree>
    <p:extLst>
      <p:ext uri="{BB962C8B-B14F-4D97-AF65-F5344CB8AC3E}">
        <p14:creationId xmlns:p14="http://schemas.microsoft.com/office/powerpoint/2010/main" val="1179221610"/>
      </p:ext>
    </p:extLst>
  </p:cSld>
  <p:clrMapOvr>
    <a:masterClrMapping/>
  </p:clrMapOvr>
  <p:transition spd="slow"/>
</p:sldLayout>
</file>

<file path=ppt/slideLayouts/slideLayout745.xml><?xml version="1.0" encoding="utf-8"?>
<p:sldLayout xmlns:a="http://schemas.openxmlformats.org/drawingml/2006/main" xmlns:r="http://schemas.openxmlformats.org/officeDocument/2006/relationships" xmlns:p="http://schemas.openxmlformats.org/presentationml/2006/main" userDrawn="1">
  <p:cSld name="1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75F326A3-5DA2-48BF-A53B-C371E62839BD}"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6DE68942-9FC0-4659-A4B8-456E2B90893F}"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34619793"/>
      </p:ext>
    </p:extLst>
  </p:cSld>
  <p:clrMapOvr>
    <a:masterClrMapping/>
  </p:clrMapOvr>
</p:sldLayout>
</file>

<file path=ppt/slideLayouts/slideLayout746.xml><?xml version="1.0" encoding="utf-8"?>
<p:sldLayout xmlns:a="http://schemas.openxmlformats.org/drawingml/2006/main" xmlns:r="http://schemas.openxmlformats.org/officeDocument/2006/relationships" xmlns:p="http://schemas.openxmlformats.org/presentationml/2006/main" preserve="1" userDrawn="1">
  <p:cSld name="2_標題投影片">
    <p:spTree>
      <p:nvGrpSpPr>
        <p:cNvPr id="1" name=""/>
        <p:cNvGrpSpPr/>
        <p:nvPr/>
      </p:nvGrpSpPr>
      <p:grpSpPr>
        <a:xfrm>
          <a:off x="0" y="0"/>
          <a:ext cx="0" cy="0"/>
          <a:chOff x="0" y="0"/>
          <a:chExt cx="0" cy="0"/>
        </a:xfrm>
      </p:grpSpPr>
      <p:sp>
        <p:nvSpPr>
          <p:cNvPr id="9" name="標題 8"/>
          <p:cNvSpPr>
            <a:spLocks noGrp="1"/>
          </p:cNvSpPr>
          <p:nvPr>
            <p:ph type="ctrTitle"/>
          </p:nvPr>
        </p:nvSpPr>
        <p:spPr>
          <a:xfrm>
            <a:off x="533400" y="1628800"/>
            <a:ext cx="7851648" cy="2664296"/>
          </a:xfrm>
          <a:ln>
            <a:noFill/>
          </a:ln>
        </p:spPr>
        <p:txBody>
          <a:bodyPr tIns="0" rIns="18288">
            <a:scene3d>
              <a:camera prst="orthographicFront"/>
              <a:lightRig rig="freezing" dir="t">
                <a:rot lat="0" lon="0" rev="5640000"/>
              </a:lightRig>
            </a:scene3d>
            <a:sp3d prstMaterial="flat">
              <a:bevelT w="38100" h="38100"/>
              <a:contourClr>
                <a:schemeClr val="tx2"/>
              </a:contourClr>
            </a:sp3d>
          </a:bodyPr>
          <a:lstStyle>
            <a:lvl1pPr algn="l" rtl="0">
              <a:spcBef>
                <a:spcPct val="0"/>
              </a:spcBef>
              <a:buNone/>
              <a:defRPr sz="4400" b="1">
                <a:ln>
                  <a:noFill/>
                </a:ln>
                <a:solidFill>
                  <a:schemeClr val="accent4">
                    <a:lumMod val="75000"/>
                  </a:schemeClr>
                </a:solidFill>
                <a:effectLst>
                  <a:outerShdw blurRad="38100" dist="25400" dir="5400000" algn="tl" rotWithShape="0">
                    <a:srgbClr val="000000">
                      <a:alpha val="43000"/>
                    </a:srgbClr>
                  </a:outerShdw>
                </a:effectLst>
                <a:latin typeface="+mj-lt"/>
                <a:ea typeface="+mj-ea"/>
                <a:cs typeface="+mj-cs"/>
              </a:defRPr>
            </a:lvl1pPr>
          </a:lstStyle>
          <a:p>
            <a:r>
              <a:rPr lang="zh-TW" altLang="en-US" dirty="0" smtClean="0"/>
              <a:t>按一下以編輯母片標題樣式</a:t>
            </a:r>
            <a:endParaRPr lang="en-US" dirty="0"/>
          </a:p>
        </p:txBody>
      </p:sp>
      <p:sp>
        <p:nvSpPr>
          <p:cNvPr id="17" name="副標題 16"/>
          <p:cNvSpPr>
            <a:spLocks noGrp="1"/>
          </p:cNvSpPr>
          <p:nvPr>
            <p:ph type="subTitle" idx="1"/>
          </p:nvPr>
        </p:nvSpPr>
        <p:spPr>
          <a:xfrm>
            <a:off x="533400" y="4365104"/>
            <a:ext cx="7854696" cy="1944216"/>
          </a:xfrm>
        </p:spPr>
        <p:txBody>
          <a:bodyPr lIns="0" rIns="18288">
            <a:normAutofit/>
          </a:bodyPr>
          <a:lstStyle>
            <a:lvl1pPr marL="0" marR="45720" indent="0" algn="r">
              <a:buNone/>
              <a:defRPr sz="32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dirty="0" smtClean="0"/>
              <a:t>按一下以編輯母片副標題樣式</a:t>
            </a:r>
            <a:endParaRPr lang="en-US" dirty="0"/>
          </a:p>
        </p:txBody>
      </p:sp>
      <p:sp>
        <p:nvSpPr>
          <p:cNvPr id="8" name="文字版面配置區 7"/>
          <p:cNvSpPr>
            <a:spLocks noGrp="1"/>
          </p:cNvSpPr>
          <p:nvPr>
            <p:ph type="body" sz="quarter" idx="13"/>
          </p:nvPr>
        </p:nvSpPr>
        <p:spPr>
          <a:xfrm>
            <a:off x="539750" y="908621"/>
            <a:ext cx="7848600" cy="648171"/>
          </a:xfrm>
        </p:spPr>
        <p:txBody>
          <a:bodyPr anchor="ctr">
            <a:normAutofit/>
          </a:bodyPr>
          <a:lstStyle>
            <a:lvl1pPr marL="274320" marR="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sz="3200"/>
            </a:lvl1pPr>
            <a:lvl2pPr>
              <a:buNone/>
              <a:defRPr/>
            </a:lvl2pPr>
          </a:lstStyle>
          <a:p>
            <a:pPr lvl="0"/>
            <a:endParaRPr lang="en-US" altLang="zh-TW" dirty="0" smtClean="0"/>
          </a:p>
        </p:txBody>
      </p:sp>
      <p:sp>
        <p:nvSpPr>
          <p:cNvPr id="5" name="日期版面配置區 29"/>
          <p:cNvSpPr>
            <a:spLocks noGrp="1"/>
          </p:cNvSpPr>
          <p:nvPr>
            <p:ph type="dt" sz="half" idx="14"/>
          </p:nvPr>
        </p:nvSpPr>
        <p:spPr/>
        <p:txBody>
          <a:bodyPr/>
          <a:lstStyle>
            <a:lvl1pPr eaLnBrk="0" hangingPunct="0">
              <a:defRPr>
                <a:latin typeface="Arial" panose="020B0604020202020204" pitchFamily="34" charset="0"/>
              </a:defRPr>
            </a:lvl1pPr>
          </a:lstStyle>
          <a:p>
            <a:pPr>
              <a:defRPr/>
            </a:pPr>
            <a:fld id="{E058527D-86B7-4536-9837-DDE68E117A26}" type="datetime1">
              <a:rPr lang="zh-TW" altLang="en-US">
                <a:solidFill>
                  <a:srgbClr val="007A77"/>
                </a:solidFill>
              </a:rPr>
              <a:pPr>
                <a:defRPr/>
              </a:pPr>
              <a:t>2022/03/09</a:t>
            </a:fld>
            <a:endParaRPr lang="en-US">
              <a:solidFill>
                <a:srgbClr val="007A77"/>
              </a:solidFill>
            </a:endParaRPr>
          </a:p>
        </p:txBody>
      </p:sp>
      <p:sp>
        <p:nvSpPr>
          <p:cNvPr id="6" name="頁尾版面配置區 18"/>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en-US">
              <a:solidFill>
                <a:srgbClr val="007A77"/>
              </a:solidFill>
            </a:endParaRPr>
          </a:p>
        </p:txBody>
      </p:sp>
      <p:sp>
        <p:nvSpPr>
          <p:cNvPr id="7" name="投影片編號版面配置區 26"/>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54DFDFAA-D1E7-4F42-A624-C09C9563FE87}" type="slidenum">
              <a:rPr lang="en-US">
                <a:solidFill>
                  <a:srgbClr val="007A77"/>
                </a:solidFill>
              </a:rPr>
              <a:pPr>
                <a:defRPr/>
              </a:pPr>
              <a:t>‹#›</a:t>
            </a:fld>
            <a:endParaRPr lang="en-US">
              <a:solidFill>
                <a:srgbClr val="007A77"/>
              </a:solidFill>
            </a:endParaRPr>
          </a:p>
        </p:txBody>
      </p:sp>
    </p:spTree>
    <p:extLst>
      <p:ext uri="{BB962C8B-B14F-4D97-AF65-F5344CB8AC3E}">
        <p14:creationId xmlns:p14="http://schemas.microsoft.com/office/powerpoint/2010/main" val="501919122"/>
      </p:ext>
    </p:extLst>
  </p:cSld>
  <p:clrMapOvr>
    <a:masterClrMapping/>
  </p:clrMapOvr>
  <p:transition spd="slow"/>
</p:sldLayout>
</file>

<file path=ppt/slideLayouts/slideLayout747.xml><?xml version="1.0" encoding="utf-8"?>
<p:sldLayout xmlns:a="http://schemas.openxmlformats.org/drawingml/2006/main" xmlns:r="http://schemas.openxmlformats.org/officeDocument/2006/relationships" xmlns:p="http://schemas.openxmlformats.org/presentationml/2006/main" userDrawn="1">
  <p:cSld name="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E7587C36-64CA-48A0-A67C-0C1D8DD13F97}"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8E441AB8-1C78-4ED3-98F9-AA31B1107C25}"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023538193"/>
      </p:ext>
    </p:extLst>
  </p:cSld>
  <p:clrMapOvr>
    <a:masterClrMapping/>
  </p:clrMapOvr>
</p:sldLayout>
</file>

<file path=ppt/slideLayouts/slideLayout748.xml><?xml version="1.0" encoding="utf-8"?>
<p:sldLayout xmlns:a="http://schemas.openxmlformats.org/drawingml/2006/main" xmlns:r="http://schemas.openxmlformats.org/officeDocument/2006/relationships" xmlns:p="http://schemas.openxmlformats.org/presentationml/2006/main" userDrawn="1">
  <p:cSld name="4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1115616" y="274638"/>
            <a:ext cx="7776864" cy="994122"/>
          </a:xfrm>
        </p:spPr>
        <p:txBody>
          <a:bodyPr/>
          <a:lstStyle/>
          <a:p>
            <a:r>
              <a:rPr lang="zh-TW" altLang="en-US" dirty="0" smtClean="0"/>
              <a:t>按一下以編輯母片標題樣式</a:t>
            </a:r>
            <a:endParaRPr lang="zh-TW" altLang="en-US" dirty="0"/>
          </a:p>
        </p:txBody>
      </p:sp>
      <p:sp>
        <p:nvSpPr>
          <p:cNvPr id="7" name="內容版面配置區 6"/>
          <p:cNvSpPr>
            <a:spLocks noGrp="1"/>
          </p:cNvSpPr>
          <p:nvPr>
            <p:ph sz="quarter" idx="13"/>
          </p:nvPr>
        </p:nvSpPr>
        <p:spPr>
          <a:xfrm>
            <a:off x="1116013" y="1412875"/>
            <a:ext cx="7777162" cy="4824413"/>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C9ADBC1B-65E6-4BE2-A280-5F6124D1175D}" type="datetime1">
              <a:rPr lang="zh-TW" altLang="en-US">
                <a:solidFill>
                  <a:srgbClr val="007A77"/>
                </a:solidFill>
              </a:rPr>
              <a:pPr>
                <a:defRPr/>
              </a:pPr>
              <a:t>2022/03/09</a:t>
            </a:fld>
            <a:endParaRPr lang="zh-TW" altLang="en-US" dirty="0">
              <a:solidFill>
                <a:srgbClr val="007A77"/>
              </a:solidFill>
            </a:endParaRPr>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673AE4CB-7274-48FF-A9F3-811330E66690}" type="slidenum">
              <a:rPr lang="zh-TW" altLang="en-US">
                <a:solidFill>
                  <a:srgbClr val="007A77"/>
                </a:solidFill>
              </a:rPr>
              <a:pPr>
                <a:defRPr/>
              </a:pPr>
              <a:t>‹#›</a:t>
            </a:fld>
            <a:endParaRPr lang="zh-TW" altLang="en-US">
              <a:solidFill>
                <a:srgbClr val="007A77"/>
              </a:solidFill>
            </a:endParaRPr>
          </a:p>
        </p:txBody>
      </p:sp>
    </p:spTree>
    <p:extLst>
      <p:ext uri="{BB962C8B-B14F-4D97-AF65-F5344CB8AC3E}">
        <p14:creationId xmlns:p14="http://schemas.microsoft.com/office/powerpoint/2010/main" val="1596372788"/>
      </p:ext>
    </p:extLst>
  </p:cSld>
  <p:clrMapOvr>
    <a:masterClrMapping/>
  </p:clrMapOvr>
</p:sldLayout>
</file>

<file path=ppt/slideLayouts/slideLayout749.xml><?xml version="1.0" encoding="utf-8"?>
<p:sldLayout xmlns:a="http://schemas.openxmlformats.org/drawingml/2006/main" xmlns:r="http://schemas.openxmlformats.org/officeDocument/2006/relationships" xmlns:p="http://schemas.openxmlformats.org/presentationml/2006/main" userDrawn="1">
  <p:cSld name="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0EB820F-C33C-416B-9DEA-68A52920EF1F}"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7911C47-B7A0-4D99-8A24-15372835DAA5}"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87647904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4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94E58A1-7795-4E76-8370-559E15CCB30A}"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83803B8F-2763-4791-B82E-395BBFEF345E}"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856261977"/>
      </p:ext>
    </p:extLst>
  </p:cSld>
  <p:clrMapOvr>
    <a:masterClrMapping/>
  </p:clrMapOvr>
</p:sldLayout>
</file>

<file path=ppt/slideLayouts/slideLayout750.xml><?xml version="1.0" encoding="utf-8"?>
<p:sldLayout xmlns:a="http://schemas.openxmlformats.org/drawingml/2006/main" xmlns:r="http://schemas.openxmlformats.org/officeDocument/2006/relationships" xmlns:p="http://schemas.openxmlformats.org/presentationml/2006/main" userDrawn="1">
  <p:cSld name="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2AF1D93-F918-42D0-A7B4-487A254587DE}"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1362F7F-FC5C-4F80-A4B2-14CD0D37E300}"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154087882"/>
      </p:ext>
    </p:extLst>
  </p:cSld>
  <p:clrMapOvr>
    <a:masterClrMapping/>
  </p:clrMapOvr>
</p:sldLayout>
</file>

<file path=ppt/slideLayouts/slideLayout751.xml><?xml version="1.0" encoding="utf-8"?>
<p:sldLayout xmlns:a="http://schemas.openxmlformats.org/drawingml/2006/main" xmlns:r="http://schemas.openxmlformats.org/officeDocument/2006/relationships" xmlns:p="http://schemas.openxmlformats.org/presentationml/2006/main" userDrawn="1">
  <p:cSld name="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872782C9-15C6-4A76-9EE2-9422F0C62030}"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83C336C-6C95-4630-AD0F-F01728022456}"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008617336"/>
      </p:ext>
    </p:extLst>
  </p:cSld>
  <p:clrMapOvr>
    <a:masterClrMapping/>
  </p:clrMapOvr>
</p:sldLayout>
</file>

<file path=ppt/slideLayouts/slideLayout752.xml><?xml version="1.0" encoding="utf-8"?>
<p:sldLayout xmlns:a="http://schemas.openxmlformats.org/drawingml/2006/main" xmlns:r="http://schemas.openxmlformats.org/officeDocument/2006/relationships" xmlns:p="http://schemas.openxmlformats.org/presentationml/2006/main" userDrawn="1">
  <p:cSld name="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2479467-1E6F-454F-9A78-0C00E38EA2D8}"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9EAFAEF-01AD-436F-8C29-40F56EFFAB2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392320362"/>
      </p:ext>
    </p:extLst>
  </p:cSld>
  <p:clrMapOvr>
    <a:masterClrMapping/>
  </p:clrMapOvr>
</p:sldLayout>
</file>

<file path=ppt/slideLayouts/slideLayout753.xml><?xml version="1.0" encoding="utf-8"?>
<p:sldLayout xmlns:a="http://schemas.openxmlformats.org/drawingml/2006/main" xmlns:r="http://schemas.openxmlformats.org/officeDocument/2006/relationships" xmlns:p="http://schemas.openxmlformats.org/presentationml/2006/main" userDrawn="1">
  <p:cSld name="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90E7CCFB-FD71-439E-BFD6-DD83B264FF9A}"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6A93AD8B-4E18-411C-A3F1-CBB452AC968C}"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233637654"/>
      </p:ext>
    </p:extLst>
  </p:cSld>
  <p:clrMapOvr>
    <a:masterClrMapping/>
  </p:clrMapOvr>
</p:sldLayout>
</file>

<file path=ppt/slideLayouts/slideLayout754.xml><?xml version="1.0" encoding="utf-8"?>
<p:sldLayout xmlns:a="http://schemas.openxmlformats.org/drawingml/2006/main" xmlns:r="http://schemas.openxmlformats.org/officeDocument/2006/relationships" xmlns:p="http://schemas.openxmlformats.org/presentationml/2006/main" userDrawn="1">
  <p:cSld name="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2D02C285-E99C-4A44-B733-D09289FE3EE0}"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B986DFD-48DA-4D49-AF42-9B2812E5A3DE}"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523281288"/>
      </p:ext>
    </p:extLst>
  </p:cSld>
  <p:clrMapOvr>
    <a:masterClrMapping/>
  </p:clrMapOvr>
</p:sldLayout>
</file>

<file path=ppt/slideLayouts/slideLayout755.xml><?xml version="1.0" encoding="utf-8"?>
<p:sldLayout xmlns:a="http://schemas.openxmlformats.org/drawingml/2006/main" xmlns:r="http://schemas.openxmlformats.org/officeDocument/2006/relationships" xmlns:p="http://schemas.openxmlformats.org/presentationml/2006/main" userDrawn="1">
  <p:cSld name="1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7456FFD6-8B42-4E11-9066-1A79C355BB12}"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E8B105E-35E0-4DD6-B401-D54A44EF081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044881734"/>
      </p:ext>
    </p:extLst>
  </p:cSld>
  <p:clrMapOvr>
    <a:masterClrMapping/>
  </p:clrMapOvr>
</p:sldLayout>
</file>

<file path=ppt/slideLayouts/slideLayout756.xml><?xml version="1.0" encoding="utf-8"?>
<p:sldLayout xmlns:a="http://schemas.openxmlformats.org/drawingml/2006/main" xmlns:r="http://schemas.openxmlformats.org/officeDocument/2006/relationships" xmlns:p="http://schemas.openxmlformats.org/presentationml/2006/main" userDrawn="1">
  <p:cSld name="1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900F46C9-5E67-42B8-B106-6C05BA0A10D2}"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E4B1620-F0A3-45DD-8E57-88D37208737E}"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609728115"/>
      </p:ext>
    </p:extLst>
  </p:cSld>
  <p:clrMapOvr>
    <a:masterClrMapping/>
  </p:clrMapOvr>
</p:sldLayout>
</file>

<file path=ppt/slideLayouts/slideLayout757.xml><?xml version="1.0" encoding="utf-8"?>
<p:sldLayout xmlns:a="http://schemas.openxmlformats.org/drawingml/2006/main" xmlns:r="http://schemas.openxmlformats.org/officeDocument/2006/relationships" xmlns:p="http://schemas.openxmlformats.org/presentationml/2006/main" userDrawn="1">
  <p:cSld name="1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CD7F7FB-5920-4AC7-B401-B348A81077B6}"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ED9AF9B-BBED-4B40-931A-2FAF627AFF8E}"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877597796"/>
      </p:ext>
    </p:extLst>
  </p:cSld>
  <p:clrMapOvr>
    <a:masterClrMapping/>
  </p:clrMapOvr>
</p:sldLayout>
</file>

<file path=ppt/slideLayouts/slideLayout758.xml><?xml version="1.0" encoding="utf-8"?>
<p:sldLayout xmlns:a="http://schemas.openxmlformats.org/drawingml/2006/main" xmlns:r="http://schemas.openxmlformats.org/officeDocument/2006/relationships" xmlns:p="http://schemas.openxmlformats.org/presentationml/2006/main" userDrawn="1">
  <p:cSld name="1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20E8ABF-B28B-4E8D-B9F6-68E6526A7430}"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4203D895-7917-46A2-BA30-FE3DD13086B7}"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10602734"/>
      </p:ext>
    </p:extLst>
  </p:cSld>
  <p:clrMapOvr>
    <a:masterClrMapping/>
  </p:clrMapOvr>
</p:sldLayout>
</file>

<file path=ppt/slideLayouts/slideLayout759.xml><?xml version="1.0" encoding="utf-8"?>
<p:sldLayout xmlns:a="http://schemas.openxmlformats.org/drawingml/2006/main" xmlns:r="http://schemas.openxmlformats.org/officeDocument/2006/relationships" xmlns:p="http://schemas.openxmlformats.org/presentationml/2006/main" userDrawn="1">
  <p:cSld name="1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FF683A8-1D8A-4ACB-A94F-F0A213BB1D01}"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1F06AED0-42E6-4C70-BC27-35B74EE6C199}"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70422072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4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92959355-1B72-492A-870F-5C4169CA97BB}"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0560965-21A9-4223-9987-27D223822357}"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573797421"/>
      </p:ext>
    </p:extLst>
  </p:cSld>
  <p:clrMapOvr>
    <a:masterClrMapping/>
  </p:clrMapOvr>
</p:sldLayout>
</file>

<file path=ppt/slideLayouts/slideLayout760.xml><?xml version="1.0" encoding="utf-8"?>
<p:sldLayout xmlns:a="http://schemas.openxmlformats.org/drawingml/2006/main" xmlns:r="http://schemas.openxmlformats.org/officeDocument/2006/relationships" xmlns:p="http://schemas.openxmlformats.org/presentationml/2006/main" userDrawn="1">
  <p:cSld name="1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755B9A40-DE2A-4F2B-B2E0-7F0FDA4AB28C}"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C0319C4-A786-4EE4-AFD8-2BC0BF09E164}"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507009405"/>
      </p:ext>
    </p:extLst>
  </p:cSld>
  <p:clrMapOvr>
    <a:masterClrMapping/>
  </p:clrMapOvr>
</p:sldLayout>
</file>

<file path=ppt/slideLayouts/slideLayout761.xml><?xml version="1.0" encoding="utf-8"?>
<p:sldLayout xmlns:a="http://schemas.openxmlformats.org/drawingml/2006/main" xmlns:r="http://schemas.openxmlformats.org/officeDocument/2006/relationships" xmlns:p="http://schemas.openxmlformats.org/presentationml/2006/main" userDrawn="1">
  <p:cSld name="1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7F61726B-14A7-40E3-AB65-387B8763DEC3}"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4F0FF561-2DBC-4084-9C69-6771A4F6FA2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231208284"/>
      </p:ext>
    </p:extLst>
  </p:cSld>
  <p:clrMapOvr>
    <a:masterClrMapping/>
  </p:clrMapOvr>
</p:sldLayout>
</file>

<file path=ppt/slideLayouts/slideLayout762.xml><?xml version="1.0" encoding="utf-8"?>
<p:sldLayout xmlns:a="http://schemas.openxmlformats.org/drawingml/2006/main" xmlns:r="http://schemas.openxmlformats.org/officeDocument/2006/relationships" xmlns:p="http://schemas.openxmlformats.org/presentationml/2006/main" userDrawn="1">
  <p:cSld name="1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34E6CD0-32F1-485B-BD55-64C236D12EC4}"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03A0268-6BCC-410E-843D-929E4E34ED1B}"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99597321"/>
      </p:ext>
    </p:extLst>
  </p:cSld>
  <p:clrMapOvr>
    <a:masterClrMapping/>
  </p:clrMapOvr>
</p:sldLayout>
</file>

<file path=ppt/slideLayouts/slideLayout763.xml><?xml version="1.0" encoding="utf-8"?>
<p:sldLayout xmlns:a="http://schemas.openxmlformats.org/drawingml/2006/main" xmlns:r="http://schemas.openxmlformats.org/officeDocument/2006/relationships" xmlns:p="http://schemas.openxmlformats.org/presentationml/2006/main" userDrawn="1">
  <p:cSld name="2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57A143A-C4C1-4B25-BEA9-024496AD5B12}"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352C3B02-DD58-476E-8569-195B15A59315}"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650195737"/>
      </p:ext>
    </p:extLst>
  </p:cSld>
  <p:clrMapOvr>
    <a:masterClrMapping/>
  </p:clrMapOvr>
</p:sldLayout>
</file>

<file path=ppt/slideLayouts/slideLayout764.xml><?xml version="1.0" encoding="utf-8"?>
<p:sldLayout xmlns:a="http://schemas.openxmlformats.org/drawingml/2006/main" xmlns:r="http://schemas.openxmlformats.org/officeDocument/2006/relationships" xmlns:p="http://schemas.openxmlformats.org/presentationml/2006/main" userDrawn="1">
  <p:cSld name="2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E2CA371-7FF4-43EC-A431-F155C364EAC3}"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8ADFE059-5FA8-4033-9CAA-C4364C32F66B}"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406330992"/>
      </p:ext>
    </p:extLst>
  </p:cSld>
  <p:clrMapOvr>
    <a:masterClrMapping/>
  </p:clrMapOvr>
</p:sldLayout>
</file>

<file path=ppt/slideLayouts/slideLayout765.xml><?xml version="1.0" encoding="utf-8"?>
<p:sldLayout xmlns:a="http://schemas.openxmlformats.org/drawingml/2006/main" xmlns:r="http://schemas.openxmlformats.org/officeDocument/2006/relationships" xmlns:p="http://schemas.openxmlformats.org/presentationml/2006/main" userDrawn="1">
  <p:cSld name="2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B8F7DFB-5CA8-4BDB-8FC4-75344B3B0B9B}"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60B2FEA-6DAE-4738-8B36-5CEFAAE4594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999132588"/>
      </p:ext>
    </p:extLst>
  </p:cSld>
  <p:clrMapOvr>
    <a:masterClrMapping/>
  </p:clrMapOvr>
</p:sldLayout>
</file>

<file path=ppt/slideLayouts/slideLayout766.xml><?xml version="1.0" encoding="utf-8"?>
<p:sldLayout xmlns:a="http://schemas.openxmlformats.org/drawingml/2006/main" xmlns:r="http://schemas.openxmlformats.org/officeDocument/2006/relationships" xmlns:p="http://schemas.openxmlformats.org/presentationml/2006/main" userDrawn="1">
  <p:cSld name="2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3331662-9A5C-41AA-A939-572EC9FC5F11}"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C30CDF5-CFC1-40E3-8329-B7E9EA6523C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180849807"/>
      </p:ext>
    </p:extLst>
  </p:cSld>
  <p:clrMapOvr>
    <a:masterClrMapping/>
  </p:clrMapOvr>
</p:sldLayout>
</file>

<file path=ppt/slideLayouts/slideLayout767.xml><?xml version="1.0" encoding="utf-8"?>
<p:sldLayout xmlns:a="http://schemas.openxmlformats.org/drawingml/2006/main" xmlns:r="http://schemas.openxmlformats.org/officeDocument/2006/relationships" xmlns:p="http://schemas.openxmlformats.org/presentationml/2006/main" userDrawn="1">
  <p:cSld name="2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2318651-DB6C-44E2-9D2D-2EE3871F8310}"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51B1C91-C8F9-4C8B-90DE-317471FE329B}"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227742171"/>
      </p:ext>
    </p:extLst>
  </p:cSld>
  <p:clrMapOvr>
    <a:masterClrMapping/>
  </p:clrMapOvr>
</p:sldLayout>
</file>

<file path=ppt/slideLayouts/slideLayout768.xml><?xml version="1.0" encoding="utf-8"?>
<p:sldLayout xmlns:a="http://schemas.openxmlformats.org/drawingml/2006/main" xmlns:r="http://schemas.openxmlformats.org/officeDocument/2006/relationships" xmlns:p="http://schemas.openxmlformats.org/presentationml/2006/main" userDrawn="1">
  <p:cSld name="2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8651E0B7-2691-42A4-9BEF-AAFAEEBBF9FD}"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8D21CCB-9D66-40FC-9767-B52FD2FD8894}"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173578698"/>
      </p:ext>
    </p:extLst>
  </p:cSld>
  <p:clrMapOvr>
    <a:masterClrMapping/>
  </p:clrMapOvr>
</p:sldLayout>
</file>

<file path=ppt/slideLayouts/slideLayout769.xml><?xml version="1.0" encoding="utf-8"?>
<p:sldLayout xmlns:a="http://schemas.openxmlformats.org/drawingml/2006/main" xmlns:r="http://schemas.openxmlformats.org/officeDocument/2006/relationships" xmlns:p="http://schemas.openxmlformats.org/presentationml/2006/main" userDrawn="1">
  <p:cSld name="2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74877C7-0B71-4918-92F7-2DBAFF0EB8AA}"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162B34F1-5E28-49BD-910A-34628DFD139B}"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36007168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5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7963543-3847-4E80-BC35-3605A32FFE74}"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7B818B3-E9C4-4C74-83A1-065FA59F85C4}"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708850738"/>
      </p:ext>
    </p:extLst>
  </p:cSld>
  <p:clrMapOvr>
    <a:masterClrMapping/>
  </p:clrMapOvr>
</p:sldLayout>
</file>

<file path=ppt/slideLayouts/slideLayout770.xml><?xml version="1.0" encoding="utf-8"?>
<p:sldLayout xmlns:a="http://schemas.openxmlformats.org/drawingml/2006/main" xmlns:r="http://schemas.openxmlformats.org/officeDocument/2006/relationships" xmlns:p="http://schemas.openxmlformats.org/presentationml/2006/main" userDrawn="1">
  <p:cSld name="2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4C467B6-F997-40B7-8568-8F67AD544B2E}"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D5DA259E-C53F-47C5-9BFD-B4514BBED738}"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511775401"/>
      </p:ext>
    </p:extLst>
  </p:cSld>
  <p:clrMapOvr>
    <a:masterClrMapping/>
  </p:clrMapOvr>
</p:sldLayout>
</file>

<file path=ppt/slideLayouts/slideLayout771.xml><?xml version="1.0" encoding="utf-8"?>
<p:sldLayout xmlns:a="http://schemas.openxmlformats.org/drawingml/2006/main" xmlns:r="http://schemas.openxmlformats.org/officeDocument/2006/relationships" xmlns:p="http://schemas.openxmlformats.org/presentationml/2006/main" userDrawn="1">
  <p:cSld name="2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7D57DB9E-081A-48B1-8335-86E8149F5D20}"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A3BA882-22F6-4235-A9DC-403EFA4CE502}"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768144309"/>
      </p:ext>
    </p:extLst>
  </p:cSld>
  <p:clrMapOvr>
    <a:masterClrMapping/>
  </p:clrMapOvr>
</p:sldLayout>
</file>

<file path=ppt/slideLayouts/slideLayout772.xml><?xml version="1.0" encoding="utf-8"?>
<p:sldLayout xmlns:a="http://schemas.openxmlformats.org/drawingml/2006/main" xmlns:r="http://schemas.openxmlformats.org/officeDocument/2006/relationships" xmlns:p="http://schemas.openxmlformats.org/presentationml/2006/main" userDrawn="1">
  <p:cSld name="2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A08A3F6-263F-49E8-B846-33964AD3C4D2}"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312B826-BCFB-4607-8E89-A57D67D0DEFF}"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674838937"/>
      </p:ext>
    </p:extLst>
  </p:cSld>
  <p:clrMapOvr>
    <a:masterClrMapping/>
  </p:clrMapOvr>
</p:sldLayout>
</file>

<file path=ppt/slideLayouts/slideLayout773.xml><?xml version="1.0" encoding="utf-8"?>
<p:sldLayout xmlns:a="http://schemas.openxmlformats.org/drawingml/2006/main" xmlns:r="http://schemas.openxmlformats.org/officeDocument/2006/relationships" xmlns:p="http://schemas.openxmlformats.org/presentationml/2006/main" userDrawn="1">
  <p:cSld name="3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21BDFDE-A5AD-465D-A671-C0B75020EBA1}"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CE6A2EB-E99F-4B0B-9320-A32D5900B466}"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790601524"/>
      </p:ext>
    </p:extLst>
  </p:cSld>
  <p:clrMapOvr>
    <a:masterClrMapping/>
  </p:clrMapOvr>
</p:sldLayout>
</file>

<file path=ppt/slideLayouts/slideLayout774.xml><?xml version="1.0" encoding="utf-8"?>
<p:sldLayout xmlns:a="http://schemas.openxmlformats.org/drawingml/2006/main" xmlns:r="http://schemas.openxmlformats.org/officeDocument/2006/relationships" xmlns:p="http://schemas.openxmlformats.org/presentationml/2006/main" userDrawn="1">
  <p:cSld name="3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88F73E70-5ACA-4E95-BDFA-A397B87B1135}"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6CE429F7-DAA3-4613-ABF8-CA7B46AB320B}"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436616969"/>
      </p:ext>
    </p:extLst>
  </p:cSld>
  <p:clrMapOvr>
    <a:masterClrMapping/>
  </p:clrMapOvr>
</p:sldLayout>
</file>

<file path=ppt/slideLayouts/slideLayout775.xml><?xml version="1.0" encoding="utf-8"?>
<p:sldLayout xmlns:a="http://schemas.openxmlformats.org/drawingml/2006/main" xmlns:r="http://schemas.openxmlformats.org/officeDocument/2006/relationships" xmlns:p="http://schemas.openxmlformats.org/presentationml/2006/main" userDrawn="1">
  <p:cSld name="3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ECB398AD-4717-4884-90DB-78FDD6DDBBB7}"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382A33C5-7F5B-4E96-A684-4D1A387CDCF1}"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087801188"/>
      </p:ext>
    </p:extLst>
  </p:cSld>
  <p:clrMapOvr>
    <a:masterClrMapping/>
  </p:clrMapOvr>
</p:sldLayout>
</file>

<file path=ppt/slideLayouts/slideLayout776.xml><?xml version="1.0" encoding="utf-8"?>
<p:sldLayout xmlns:a="http://schemas.openxmlformats.org/drawingml/2006/main" xmlns:r="http://schemas.openxmlformats.org/officeDocument/2006/relationships" xmlns:p="http://schemas.openxmlformats.org/presentationml/2006/main" userDrawn="1">
  <p:cSld name="3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AB3308B-D67A-41D5-A9CD-C906FC943128}"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64F27B85-DDFB-4B02-BA6D-DB1E5FE72399}"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682815165"/>
      </p:ext>
    </p:extLst>
  </p:cSld>
  <p:clrMapOvr>
    <a:masterClrMapping/>
  </p:clrMapOvr>
</p:sldLayout>
</file>

<file path=ppt/slideLayouts/slideLayout777.xml><?xml version="1.0" encoding="utf-8"?>
<p:sldLayout xmlns:a="http://schemas.openxmlformats.org/drawingml/2006/main" xmlns:r="http://schemas.openxmlformats.org/officeDocument/2006/relationships" xmlns:p="http://schemas.openxmlformats.org/presentationml/2006/main" userDrawn="1">
  <p:cSld name="3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EA0EE4E6-F1A5-4DB0-9D1D-534B1869150A}"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2CDB6DE-0332-48ED-8504-90A3F2DEB3DF}"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424584327"/>
      </p:ext>
    </p:extLst>
  </p:cSld>
  <p:clrMapOvr>
    <a:masterClrMapping/>
  </p:clrMapOvr>
</p:sldLayout>
</file>

<file path=ppt/slideLayouts/slideLayout778.xml><?xml version="1.0" encoding="utf-8"?>
<p:sldLayout xmlns:a="http://schemas.openxmlformats.org/drawingml/2006/main" xmlns:r="http://schemas.openxmlformats.org/officeDocument/2006/relationships" xmlns:p="http://schemas.openxmlformats.org/presentationml/2006/main" userDrawn="1">
  <p:cSld name="3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3D7B0AC7-FD1F-4652-8881-0946F406852F}"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DAA89F37-748A-44D7-81A5-8C67190830B1}"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358222557"/>
      </p:ext>
    </p:extLst>
  </p:cSld>
  <p:clrMapOvr>
    <a:masterClrMapping/>
  </p:clrMapOvr>
</p:sldLayout>
</file>

<file path=ppt/slideLayouts/slideLayout779.xml><?xml version="1.0" encoding="utf-8"?>
<p:sldLayout xmlns:a="http://schemas.openxmlformats.org/drawingml/2006/main" xmlns:r="http://schemas.openxmlformats.org/officeDocument/2006/relationships" xmlns:p="http://schemas.openxmlformats.org/presentationml/2006/main" userDrawn="1">
  <p:cSld name="3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E6797AB-2892-4C5A-8978-C13C2FCD82DA}"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E12C90B-D779-45A4-B869-99F6F3AD60EC}"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40688421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5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2DC9F862-47D6-4493-82D1-A021B63D4491}"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E80EE982-AFDD-4ACF-B91C-80211B1E6C7D}"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4104569073"/>
      </p:ext>
    </p:extLst>
  </p:cSld>
  <p:clrMapOvr>
    <a:masterClrMapping/>
  </p:clrMapOvr>
</p:sldLayout>
</file>

<file path=ppt/slideLayouts/slideLayout780.xml><?xml version="1.0" encoding="utf-8"?>
<p:sldLayout xmlns:a="http://schemas.openxmlformats.org/drawingml/2006/main" xmlns:r="http://schemas.openxmlformats.org/officeDocument/2006/relationships" xmlns:p="http://schemas.openxmlformats.org/presentationml/2006/main" userDrawn="1">
  <p:cSld name="3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950182AB-6B27-4632-8CE4-42AFBB4C3ECD}"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1E026B2-A887-414D-BD33-9D4585FFB08F}"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974702551"/>
      </p:ext>
    </p:extLst>
  </p:cSld>
  <p:clrMapOvr>
    <a:masterClrMapping/>
  </p:clrMapOvr>
</p:sldLayout>
</file>

<file path=ppt/slideLayouts/slideLayout781.xml><?xml version="1.0" encoding="utf-8"?>
<p:sldLayout xmlns:a="http://schemas.openxmlformats.org/drawingml/2006/main" xmlns:r="http://schemas.openxmlformats.org/officeDocument/2006/relationships" xmlns:p="http://schemas.openxmlformats.org/presentationml/2006/main" userDrawn="1">
  <p:cSld name="3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E73100C3-196F-450E-A50C-92EA565928F2}"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0BE290A-8A65-40D4-AD42-5FBC6C562F45}"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871687346"/>
      </p:ext>
    </p:extLst>
  </p:cSld>
  <p:clrMapOvr>
    <a:masterClrMapping/>
  </p:clrMapOvr>
</p:sldLayout>
</file>

<file path=ppt/slideLayouts/slideLayout782.xml><?xml version="1.0" encoding="utf-8"?>
<p:sldLayout xmlns:a="http://schemas.openxmlformats.org/drawingml/2006/main" xmlns:r="http://schemas.openxmlformats.org/officeDocument/2006/relationships" xmlns:p="http://schemas.openxmlformats.org/presentationml/2006/main" preserve="1" userDrawn="1">
  <p:cSld name="5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241467" y="260648"/>
            <a:ext cx="8640959" cy="1008112"/>
          </a:xfrm>
        </p:spPr>
        <p:txBody>
          <a:bodyPr/>
          <a:lstStyle>
            <a:lvl1pPr>
              <a:defRPr sz="3200"/>
            </a:lvl1pPr>
          </a:lstStyle>
          <a:p>
            <a:endParaRPr lang="zh-TW" alt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8F78499-13DA-4566-AF97-2C990A220619}"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2874974883"/>
      </p:ext>
    </p:extLst>
  </p:cSld>
  <p:clrMapOvr>
    <a:masterClrMapping/>
  </p:clrMapOvr>
  <p:transition spd="slow"/>
</p:sldLayout>
</file>

<file path=ppt/slideLayouts/slideLayout783.xml><?xml version="1.0" encoding="utf-8"?>
<p:sldLayout xmlns:a="http://schemas.openxmlformats.org/drawingml/2006/main" xmlns:r="http://schemas.openxmlformats.org/officeDocument/2006/relationships" xmlns:p="http://schemas.openxmlformats.org/presentationml/2006/main" userDrawn="1">
  <p:cSld name="6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457200" y="1340768"/>
            <a:ext cx="8229600" cy="3744416"/>
          </a:xfrm>
        </p:spPr>
        <p:txBody>
          <a:bodyPr/>
          <a:lstStyle>
            <a:lvl1pPr>
              <a:defRPr sz="4400">
                <a:solidFill>
                  <a:schemeClr val="accent4">
                    <a:lumMod val="75000"/>
                  </a:schemeClr>
                </a:solidFill>
              </a:defRPr>
            </a:lvl1pPr>
          </a:lstStyle>
          <a:p>
            <a:r>
              <a:rPr lang="zh-TW" altLang="en-US" dirty="0" smtClean="0"/>
              <a:t>按一下以編輯母片標題樣式</a:t>
            </a:r>
            <a:endParaRPr lang="zh-TW" altLang="en-US" dirty="0"/>
          </a:p>
        </p:txBody>
      </p:sp>
      <p:sp>
        <p:nvSpPr>
          <p:cNvPr id="3" name="日期版面配置區 2"/>
          <p:cNvSpPr>
            <a:spLocks noGrp="1"/>
          </p:cNvSpPr>
          <p:nvPr>
            <p:ph type="dt" sz="half" idx="10"/>
          </p:nvPr>
        </p:nvSpPr>
        <p:spPr/>
        <p:txBody>
          <a:bodyPr/>
          <a:lstStyle>
            <a:lvl1pPr eaLnBrk="0" hangingPunct="0">
              <a:defRPr>
                <a:latin typeface="Arial" panose="020B0604020202020204" pitchFamily="34" charset="0"/>
              </a:defRPr>
            </a:lvl1pPr>
          </a:lstStyle>
          <a:p>
            <a:pPr>
              <a:defRPr/>
            </a:pPr>
            <a:fld id="{34EBAD06-F861-4A02-BC89-1BBED6051960}" type="datetime1">
              <a:rPr lang="zh-TW" altLang="en-US">
                <a:solidFill>
                  <a:srgbClr val="007A77"/>
                </a:solidFill>
              </a:rPr>
              <a:pPr>
                <a:defRPr/>
              </a:pPr>
              <a:t>2022/03/09</a:t>
            </a:fld>
            <a:endParaRPr lang="zh-TW" altLang="en-US" dirty="0">
              <a:solidFill>
                <a:srgbClr val="007A77"/>
              </a:solidFill>
            </a:endParaRPr>
          </a:p>
        </p:txBody>
      </p:sp>
      <p:sp>
        <p:nvSpPr>
          <p:cNvPr id="4" name="頁尾版面配置區 3"/>
          <p:cNvSpPr>
            <a:spLocks noGrp="1"/>
          </p:cNvSpPr>
          <p:nvPr>
            <p:ph type="ftr" sz="quarter" idx="11"/>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
        <p:nvSpPr>
          <p:cNvPr id="5" name="投影片編號版面配置區 4"/>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4999C9E5-404E-45DF-8FD8-9FDB7255A3DB}" type="slidenum">
              <a:rPr lang="zh-TW" altLang="en-US">
                <a:solidFill>
                  <a:srgbClr val="007A77"/>
                </a:solidFill>
              </a:rPr>
              <a:pPr>
                <a:defRPr/>
              </a:pPr>
              <a:t>‹#›</a:t>
            </a:fld>
            <a:endParaRPr lang="zh-TW" altLang="en-US">
              <a:solidFill>
                <a:srgbClr val="007A77"/>
              </a:solidFill>
            </a:endParaRPr>
          </a:p>
        </p:txBody>
      </p:sp>
    </p:spTree>
    <p:extLst>
      <p:ext uri="{BB962C8B-B14F-4D97-AF65-F5344CB8AC3E}">
        <p14:creationId xmlns:p14="http://schemas.microsoft.com/office/powerpoint/2010/main" val="1673635031"/>
      </p:ext>
    </p:extLst>
  </p:cSld>
  <p:clrMapOvr>
    <a:masterClrMapping/>
  </p:clrMapOvr>
  <p:transition spd="slow"/>
</p:sldLayout>
</file>

<file path=ppt/slideLayouts/slideLayout784.xml><?xml version="1.0" encoding="utf-8"?>
<p:sldLayout xmlns:a="http://schemas.openxmlformats.org/drawingml/2006/main" xmlns:r="http://schemas.openxmlformats.org/officeDocument/2006/relationships" xmlns:p="http://schemas.openxmlformats.org/presentationml/2006/main" userDrawn="1">
  <p:cSld name="7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611560" y="548680"/>
            <a:ext cx="7992888" cy="1368152"/>
          </a:xfrm>
        </p:spPr>
        <p:txBody>
          <a:bodyPr/>
          <a:lstStyle/>
          <a:p>
            <a:r>
              <a:rPr lang="zh-TW" altLang="en-US" dirty="0" smtClean="0"/>
              <a:t>按一下以編輯母片標題樣式</a:t>
            </a:r>
            <a:endParaRPr lang="zh-TW" altLang="en-US" dirty="0"/>
          </a:p>
        </p:txBody>
      </p:sp>
      <p:sp>
        <p:nvSpPr>
          <p:cNvPr id="7" name="內容版面配置區 6"/>
          <p:cNvSpPr>
            <a:spLocks noGrp="1"/>
          </p:cNvSpPr>
          <p:nvPr>
            <p:ph sz="quarter" idx="13"/>
          </p:nvPr>
        </p:nvSpPr>
        <p:spPr>
          <a:xfrm>
            <a:off x="611560" y="1988840"/>
            <a:ext cx="7920880" cy="4248150"/>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E5005B45-D6C0-45F0-BA5D-C322DACF8C62}" type="datetime1">
              <a:rPr lang="zh-TW" altLang="en-US">
                <a:solidFill>
                  <a:srgbClr val="007A77"/>
                </a:solidFill>
              </a:rPr>
              <a:pPr>
                <a:defRPr/>
              </a:pPr>
              <a:t>2022/03/09</a:t>
            </a:fld>
            <a:endParaRPr lang="zh-TW" altLang="en-US" dirty="0">
              <a:solidFill>
                <a:srgbClr val="007A77"/>
              </a:solidFill>
            </a:endParaRPr>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9E40E7B5-7F5B-4322-940F-35DE0630633A}" type="slidenum">
              <a:rPr lang="zh-TW" altLang="en-US">
                <a:solidFill>
                  <a:srgbClr val="007A77"/>
                </a:solidFill>
              </a:rPr>
              <a:pPr>
                <a:defRPr/>
              </a:pPr>
              <a:t>‹#›</a:t>
            </a:fld>
            <a:endParaRPr lang="zh-TW" altLang="en-US">
              <a:solidFill>
                <a:srgbClr val="007A77"/>
              </a:solidFill>
            </a:endParaRPr>
          </a:p>
        </p:txBody>
      </p:sp>
    </p:spTree>
    <p:extLst>
      <p:ext uri="{BB962C8B-B14F-4D97-AF65-F5344CB8AC3E}">
        <p14:creationId xmlns:p14="http://schemas.microsoft.com/office/powerpoint/2010/main" val="3104474"/>
      </p:ext>
    </p:extLst>
  </p:cSld>
  <p:clrMapOvr>
    <a:masterClrMapping/>
  </p:clrMapOvr>
  <p:transition spd="slow"/>
</p:sldLayout>
</file>

<file path=ppt/slideLayouts/slideLayout785.xml><?xml version="1.0" encoding="utf-8"?>
<p:sldLayout xmlns:a="http://schemas.openxmlformats.org/drawingml/2006/main" xmlns:r="http://schemas.openxmlformats.org/officeDocument/2006/relationships" xmlns:p="http://schemas.openxmlformats.org/presentationml/2006/main" preserve="1" userDrawn="1">
  <p:cSld name="39_標題投影片">
    <p:spTree>
      <p:nvGrpSpPr>
        <p:cNvPr id="1" name=""/>
        <p:cNvGrpSpPr/>
        <p:nvPr/>
      </p:nvGrpSpPr>
      <p:grpSpPr>
        <a:xfrm>
          <a:off x="0" y="0"/>
          <a:ext cx="0" cy="0"/>
          <a:chOff x="0" y="0"/>
          <a:chExt cx="0" cy="0"/>
        </a:xfrm>
      </p:grpSpPr>
      <p:sp>
        <p:nvSpPr>
          <p:cNvPr id="9" name="標題 8"/>
          <p:cNvSpPr>
            <a:spLocks noGrp="1"/>
          </p:cNvSpPr>
          <p:nvPr>
            <p:ph type="ctrTitle"/>
          </p:nvPr>
        </p:nvSpPr>
        <p:spPr>
          <a:xfrm>
            <a:off x="533400" y="1628800"/>
            <a:ext cx="7851648" cy="2664296"/>
          </a:xfrm>
          <a:ln>
            <a:noFill/>
          </a:ln>
        </p:spPr>
        <p:txBody>
          <a:bodyPr tIns="0" rIns="18288">
            <a:scene3d>
              <a:camera prst="orthographicFront"/>
              <a:lightRig rig="freezing" dir="t">
                <a:rot lat="0" lon="0" rev="5640000"/>
              </a:lightRig>
            </a:scene3d>
            <a:sp3d prstMaterial="flat">
              <a:bevelT w="38100" h="38100"/>
              <a:contourClr>
                <a:schemeClr val="tx2"/>
              </a:contourClr>
            </a:sp3d>
          </a:bodyPr>
          <a:lstStyle>
            <a:lvl1pPr algn="l" rtl="0">
              <a:spcBef>
                <a:spcPct val="0"/>
              </a:spcBef>
              <a:buNone/>
              <a:defRPr sz="4400" b="1">
                <a:ln>
                  <a:noFill/>
                </a:ln>
                <a:solidFill>
                  <a:schemeClr val="accent4">
                    <a:lumMod val="75000"/>
                  </a:schemeClr>
                </a:solidFill>
                <a:effectLst>
                  <a:outerShdw blurRad="38100" dist="25400" dir="5400000" algn="tl" rotWithShape="0">
                    <a:srgbClr val="000000">
                      <a:alpha val="43000"/>
                    </a:srgbClr>
                  </a:outerShdw>
                </a:effectLst>
                <a:latin typeface="+mj-lt"/>
                <a:ea typeface="+mj-ea"/>
                <a:cs typeface="+mj-cs"/>
              </a:defRPr>
            </a:lvl1pPr>
          </a:lstStyle>
          <a:p>
            <a:r>
              <a:rPr lang="zh-TW" altLang="en-US" dirty="0" smtClean="0"/>
              <a:t>按一下以編輯母片標題樣式</a:t>
            </a:r>
            <a:endParaRPr lang="en-US" dirty="0"/>
          </a:p>
        </p:txBody>
      </p:sp>
      <p:sp>
        <p:nvSpPr>
          <p:cNvPr id="17" name="副標題 16"/>
          <p:cNvSpPr>
            <a:spLocks noGrp="1"/>
          </p:cNvSpPr>
          <p:nvPr>
            <p:ph type="subTitle" idx="1"/>
          </p:nvPr>
        </p:nvSpPr>
        <p:spPr>
          <a:xfrm>
            <a:off x="533400" y="4365104"/>
            <a:ext cx="7854696" cy="1944216"/>
          </a:xfrm>
        </p:spPr>
        <p:txBody>
          <a:bodyPr lIns="0" rIns="18288">
            <a:normAutofit/>
          </a:bodyPr>
          <a:lstStyle>
            <a:lvl1pPr marL="0" marR="45720" indent="0" algn="r">
              <a:buNone/>
              <a:defRPr sz="32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dirty="0" smtClean="0"/>
              <a:t>按一下以編輯母片副標題樣式</a:t>
            </a:r>
            <a:endParaRPr lang="en-US" dirty="0"/>
          </a:p>
        </p:txBody>
      </p:sp>
      <p:sp>
        <p:nvSpPr>
          <p:cNvPr id="8" name="文字版面配置區 7"/>
          <p:cNvSpPr>
            <a:spLocks noGrp="1"/>
          </p:cNvSpPr>
          <p:nvPr>
            <p:ph type="body" sz="quarter" idx="13"/>
          </p:nvPr>
        </p:nvSpPr>
        <p:spPr>
          <a:xfrm>
            <a:off x="539750" y="908621"/>
            <a:ext cx="7848600" cy="648171"/>
          </a:xfrm>
        </p:spPr>
        <p:txBody>
          <a:bodyPr anchor="ctr">
            <a:normAutofit/>
          </a:bodyPr>
          <a:lstStyle>
            <a:lvl1pPr marL="274320" marR="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sz="3200"/>
            </a:lvl1pPr>
            <a:lvl2pPr>
              <a:buNone/>
              <a:defRPr/>
            </a:lvl2pPr>
          </a:lstStyle>
          <a:p>
            <a:pPr lvl="0"/>
            <a:endParaRPr lang="en-US" altLang="zh-TW" dirty="0" smtClean="0"/>
          </a:p>
        </p:txBody>
      </p:sp>
      <p:sp>
        <p:nvSpPr>
          <p:cNvPr id="5" name="日期版面配置區 29"/>
          <p:cNvSpPr>
            <a:spLocks noGrp="1"/>
          </p:cNvSpPr>
          <p:nvPr>
            <p:ph type="dt" sz="half" idx="14"/>
          </p:nvPr>
        </p:nvSpPr>
        <p:spPr/>
        <p:txBody>
          <a:bodyPr/>
          <a:lstStyle>
            <a:lvl1pPr eaLnBrk="0" hangingPunct="0">
              <a:defRPr>
                <a:latin typeface="Arial" panose="020B0604020202020204" pitchFamily="34" charset="0"/>
              </a:defRPr>
            </a:lvl1pPr>
          </a:lstStyle>
          <a:p>
            <a:pPr>
              <a:defRPr/>
            </a:pPr>
            <a:fld id="{424E7761-188C-4CE1-B8E1-439602E43318}" type="datetime1">
              <a:rPr lang="zh-TW" altLang="en-US">
                <a:solidFill>
                  <a:srgbClr val="007A77"/>
                </a:solidFill>
              </a:rPr>
              <a:pPr>
                <a:defRPr/>
              </a:pPr>
              <a:t>2022/03/09</a:t>
            </a:fld>
            <a:endParaRPr lang="en-US">
              <a:solidFill>
                <a:srgbClr val="007A77"/>
              </a:solidFill>
            </a:endParaRPr>
          </a:p>
        </p:txBody>
      </p:sp>
      <p:sp>
        <p:nvSpPr>
          <p:cNvPr id="6" name="頁尾版面配置區 18"/>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en-US">
              <a:solidFill>
                <a:srgbClr val="007A77"/>
              </a:solidFill>
            </a:endParaRPr>
          </a:p>
        </p:txBody>
      </p:sp>
      <p:sp>
        <p:nvSpPr>
          <p:cNvPr id="7" name="投影片編號版面配置區 26"/>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317E4A45-E197-4ACF-ADA7-24EA952E514B}" type="slidenum">
              <a:rPr lang="en-US">
                <a:solidFill>
                  <a:srgbClr val="007A77"/>
                </a:solidFill>
              </a:rPr>
              <a:pPr>
                <a:defRPr/>
              </a:pPr>
              <a:t>‹#›</a:t>
            </a:fld>
            <a:endParaRPr lang="en-US">
              <a:solidFill>
                <a:srgbClr val="007A77"/>
              </a:solidFill>
            </a:endParaRPr>
          </a:p>
        </p:txBody>
      </p:sp>
    </p:spTree>
    <p:extLst>
      <p:ext uri="{BB962C8B-B14F-4D97-AF65-F5344CB8AC3E}">
        <p14:creationId xmlns:p14="http://schemas.microsoft.com/office/powerpoint/2010/main" val="2200129706"/>
      </p:ext>
    </p:extLst>
  </p:cSld>
  <p:clrMapOvr>
    <a:masterClrMapping/>
  </p:clrMapOvr>
  <p:transition spd="slow"/>
</p:sldLayout>
</file>

<file path=ppt/slideLayouts/slideLayout786.xml><?xml version="1.0" encoding="utf-8"?>
<p:sldLayout xmlns:a="http://schemas.openxmlformats.org/drawingml/2006/main" xmlns:r="http://schemas.openxmlformats.org/officeDocument/2006/relationships" xmlns:p="http://schemas.openxmlformats.org/presentationml/2006/main" userDrawn="1">
  <p:cSld name="4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91AF0AC-56D1-4A94-8D67-83B2CE858E13}"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3CFED40-D597-4F1D-968B-9303CB7E7D4D}"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373077762"/>
      </p:ext>
    </p:extLst>
  </p:cSld>
  <p:clrMapOvr>
    <a:masterClrMapping/>
  </p:clrMapOvr>
</p:sldLayout>
</file>

<file path=ppt/slideLayouts/slideLayout787.xml><?xml version="1.0" encoding="utf-8"?>
<p:sldLayout xmlns:a="http://schemas.openxmlformats.org/drawingml/2006/main" xmlns:r="http://schemas.openxmlformats.org/officeDocument/2006/relationships" xmlns:p="http://schemas.openxmlformats.org/presentationml/2006/main" userDrawn="1">
  <p:cSld name="8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1115616" y="274638"/>
            <a:ext cx="7776864" cy="994122"/>
          </a:xfrm>
        </p:spPr>
        <p:txBody>
          <a:bodyPr/>
          <a:lstStyle/>
          <a:p>
            <a:r>
              <a:rPr lang="zh-TW" altLang="en-US" dirty="0" smtClean="0"/>
              <a:t>按一下以編輯母片標題樣式</a:t>
            </a:r>
            <a:endParaRPr lang="zh-TW" altLang="en-US" dirty="0"/>
          </a:p>
        </p:txBody>
      </p:sp>
      <p:sp>
        <p:nvSpPr>
          <p:cNvPr id="7" name="內容版面配置區 6"/>
          <p:cNvSpPr>
            <a:spLocks noGrp="1"/>
          </p:cNvSpPr>
          <p:nvPr>
            <p:ph sz="quarter" idx="13"/>
          </p:nvPr>
        </p:nvSpPr>
        <p:spPr>
          <a:xfrm>
            <a:off x="1116013" y="1412875"/>
            <a:ext cx="7777162" cy="4824413"/>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8E2EC253-A4E5-4084-B2D4-3D76FA1AB25D}" type="datetime1">
              <a:rPr lang="zh-TW" altLang="en-US">
                <a:solidFill>
                  <a:srgbClr val="007A77"/>
                </a:solidFill>
              </a:rPr>
              <a:pPr>
                <a:defRPr/>
              </a:pPr>
              <a:t>2022/03/09</a:t>
            </a:fld>
            <a:endParaRPr lang="zh-TW" altLang="en-US" dirty="0">
              <a:solidFill>
                <a:srgbClr val="007A77"/>
              </a:solidFill>
            </a:endParaRPr>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29275A9C-D2E3-474A-9D90-638E01C13305}" type="slidenum">
              <a:rPr lang="zh-TW" altLang="en-US">
                <a:solidFill>
                  <a:srgbClr val="007A77"/>
                </a:solidFill>
              </a:rPr>
              <a:pPr>
                <a:defRPr/>
              </a:pPr>
              <a:t>‹#›</a:t>
            </a:fld>
            <a:endParaRPr lang="zh-TW" altLang="en-US">
              <a:solidFill>
                <a:srgbClr val="007A77"/>
              </a:solidFill>
            </a:endParaRPr>
          </a:p>
        </p:txBody>
      </p:sp>
    </p:spTree>
    <p:extLst>
      <p:ext uri="{BB962C8B-B14F-4D97-AF65-F5344CB8AC3E}">
        <p14:creationId xmlns:p14="http://schemas.microsoft.com/office/powerpoint/2010/main" val="3376949114"/>
      </p:ext>
    </p:extLst>
  </p:cSld>
  <p:clrMapOvr>
    <a:masterClrMapping/>
  </p:clrMapOvr>
</p:sldLayout>
</file>

<file path=ppt/slideLayouts/slideLayout788.xml><?xml version="1.0" encoding="utf-8"?>
<p:sldLayout xmlns:a="http://schemas.openxmlformats.org/drawingml/2006/main" xmlns:r="http://schemas.openxmlformats.org/officeDocument/2006/relationships" xmlns:p="http://schemas.openxmlformats.org/presentationml/2006/main" userDrawn="1">
  <p:cSld name="4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BD3C1A8-03EA-4030-9B7B-163D5C844100}"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5338772-D566-4841-BCF7-CE8132EACB64}"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402605814"/>
      </p:ext>
    </p:extLst>
  </p:cSld>
  <p:clrMapOvr>
    <a:masterClrMapping/>
  </p:clrMapOvr>
</p:sldLayout>
</file>

<file path=ppt/slideLayouts/slideLayout789.xml><?xml version="1.0" encoding="utf-8"?>
<p:sldLayout xmlns:a="http://schemas.openxmlformats.org/drawingml/2006/main" xmlns:r="http://schemas.openxmlformats.org/officeDocument/2006/relationships" xmlns:p="http://schemas.openxmlformats.org/presentationml/2006/main" userDrawn="1">
  <p:cSld name="4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0608829-A21F-4595-AC6C-FCFD94433EDB}"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864605E-5913-4965-A8FB-0DF8473014BD}"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10096061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5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556524D-075A-4106-A046-0C977CC12816}"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DF74164-3D2B-4E90-A366-C74D96DDD5D8}"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189449332"/>
      </p:ext>
    </p:extLst>
  </p:cSld>
  <p:clrMapOvr>
    <a:masterClrMapping/>
  </p:clrMapOvr>
</p:sldLayout>
</file>

<file path=ppt/slideLayouts/slideLayout790.xml><?xml version="1.0" encoding="utf-8"?>
<p:sldLayout xmlns:a="http://schemas.openxmlformats.org/drawingml/2006/main" xmlns:r="http://schemas.openxmlformats.org/officeDocument/2006/relationships" xmlns:p="http://schemas.openxmlformats.org/presentationml/2006/main" userDrawn="1">
  <p:cSld name="4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5778F26-1473-4C07-8DC4-C523FB9C0919}"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204FBF9-471B-44D8-B7FE-56A2063EE449}"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50868464"/>
      </p:ext>
    </p:extLst>
  </p:cSld>
  <p:clrMapOvr>
    <a:masterClrMapping/>
  </p:clrMapOvr>
</p:sldLayout>
</file>

<file path=ppt/slideLayouts/slideLayout791.xml><?xml version="1.0" encoding="utf-8"?>
<p:sldLayout xmlns:a="http://schemas.openxmlformats.org/drawingml/2006/main" xmlns:r="http://schemas.openxmlformats.org/officeDocument/2006/relationships" xmlns:p="http://schemas.openxmlformats.org/presentationml/2006/main" userDrawn="1">
  <p:cSld name="4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EC61BB1-C8BE-45A2-A32A-239CDFC3E2A5}"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A5D7E49-5429-4402-82CF-97BF9156023A}"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29216502"/>
      </p:ext>
    </p:extLst>
  </p:cSld>
  <p:clrMapOvr>
    <a:masterClrMapping/>
  </p:clrMapOvr>
</p:sldLayout>
</file>

<file path=ppt/slideLayouts/slideLayout792.xml><?xml version="1.0" encoding="utf-8"?>
<p:sldLayout xmlns:a="http://schemas.openxmlformats.org/drawingml/2006/main" xmlns:r="http://schemas.openxmlformats.org/officeDocument/2006/relationships" xmlns:p="http://schemas.openxmlformats.org/presentationml/2006/main" userDrawn="1">
  <p:cSld name="4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11A97C03-9359-479F-ACEC-264358B540B3}"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6098E50D-8918-4BBA-925A-87DDFF887E1C}"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609085056"/>
      </p:ext>
    </p:extLst>
  </p:cSld>
  <p:clrMapOvr>
    <a:masterClrMapping/>
  </p:clrMapOvr>
</p:sldLayout>
</file>

<file path=ppt/slideLayouts/slideLayout793.xml><?xml version="1.0" encoding="utf-8"?>
<p:sldLayout xmlns:a="http://schemas.openxmlformats.org/drawingml/2006/main" xmlns:r="http://schemas.openxmlformats.org/officeDocument/2006/relationships" xmlns:p="http://schemas.openxmlformats.org/presentationml/2006/main" userDrawn="1">
  <p:cSld name="4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793606B-57C8-403F-865D-2C691C96486E}"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E41B9E7-0CA4-432E-84F0-4DBC10193DF6}"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176457255"/>
      </p:ext>
    </p:extLst>
  </p:cSld>
  <p:clrMapOvr>
    <a:masterClrMapping/>
  </p:clrMapOvr>
</p:sldLayout>
</file>

<file path=ppt/slideLayouts/slideLayout794.xml><?xml version="1.0" encoding="utf-8"?>
<p:sldLayout xmlns:a="http://schemas.openxmlformats.org/drawingml/2006/main" xmlns:r="http://schemas.openxmlformats.org/officeDocument/2006/relationships" xmlns:p="http://schemas.openxmlformats.org/presentationml/2006/main" userDrawn="1">
  <p:cSld name="4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F5954A1-34E7-465D-B045-649FD5710A05}"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D4BED23-134F-44B8-BFD6-E7D954D86052}"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885668999"/>
      </p:ext>
    </p:extLst>
  </p:cSld>
  <p:clrMapOvr>
    <a:masterClrMapping/>
  </p:clrMapOvr>
</p:sldLayout>
</file>

<file path=ppt/slideLayouts/slideLayout795.xml><?xml version="1.0" encoding="utf-8"?>
<p:sldLayout xmlns:a="http://schemas.openxmlformats.org/drawingml/2006/main" xmlns:r="http://schemas.openxmlformats.org/officeDocument/2006/relationships" xmlns:p="http://schemas.openxmlformats.org/presentationml/2006/main" userDrawn="1">
  <p:cSld name="4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94E58A1-7795-4E76-8370-559E15CCB30A}"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83803B8F-2763-4791-B82E-395BBFEF345E}"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200173894"/>
      </p:ext>
    </p:extLst>
  </p:cSld>
  <p:clrMapOvr>
    <a:masterClrMapping/>
  </p:clrMapOvr>
</p:sldLayout>
</file>

<file path=ppt/slideLayouts/slideLayout796.xml><?xml version="1.0" encoding="utf-8"?>
<p:sldLayout xmlns:a="http://schemas.openxmlformats.org/drawingml/2006/main" xmlns:r="http://schemas.openxmlformats.org/officeDocument/2006/relationships" xmlns:p="http://schemas.openxmlformats.org/presentationml/2006/main" userDrawn="1">
  <p:cSld name="4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92959355-1B72-492A-870F-5C4169CA97BB}"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0560965-21A9-4223-9987-27D223822357}"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633115924"/>
      </p:ext>
    </p:extLst>
  </p:cSld>
  <p:clrMapOvr>
    <a:masterClrMapping/>
  </p:clrMapOvr>
</p:sldLayout>
</file>

<file path=ppt/slideLayouts/slideLayout797.xml><?xml version="1.0" encoding="utf-8"?>
<p:sldLayout xmlns:a="http://schemas.openxmlformats.org/drawingml/2006/main" xmlns:r="http://schemas.openxmlformats.org/officeDocument/2006/relationships" xmlns:p="http://schemas.openxmlformats.org/presentationml/2006/main" userDrawn="1">
  <p:cSld name="5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7963543-3847-4E80-BC35-3605A32FFE74}"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7B818B3-E9C4-4C74-83A1-065FA59F85C4}"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21076910"/>
      </p:ext>
    </p:extLst>
  </p:cSld>
  <p:clrMapOvr>
    <a:masterClrMapping/>
  </p:clrMapOvr>
</p:sldLayout>
</file>

<file path=ppt/slideLayouts/slideLayout798.xml><?xml version="1.0" encoding="utf-8"?>
<p:sldLayout xmlns:a="http://schemas.openxmlformats.org/drawingml/2006/main" xmlns:r="http://schemas.openxmlformats.org/officeDocument/2006/relationships" xmlns:p="http://schemas.openxmlformats.org/presentationml/2006/main" userDrawn="1">
  <p:cSld name="5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2DC9F862-47D6-4493-82D1-A021B63D4491}"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E80EE982-AFDD-4ACF-B91C-80211B1E6C7D}"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103111202"/>
      </p:ext>
    </p:extLst>
  </p:cSld>
  <p:clrMapOvr>
    <a:masterClrMapping/>
  </p:clrMapOvr>
</p:sldLayout>
</file>

<file path=ppt/slideLayouts/slideLayout799.xml><?xml version="1.0" encoding="utf-8"?>
<p:sldLayout xmlns:a="http://schemas.openxmlformats.org/drawingml/2006/main" xmlns:r="http://schemas.openxmlformats.org/officeDocument/2006/relationships" xmlns:p="http://schemas.openxmlformats.org/presentationml/2006/main" userDrawn="1">
  <p:cSld name="5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556524D-075A-4106-A046-0C977CC12816}"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DF74164-3D2B-4E90-A366-C74D96DDD5D8}"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560117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E389EC57-A364-4254-8BEA-E60A285AFF61}" type="slidenum">
              <a:rPr lang="en-US" altLang="zh-TW"/>
              <a:pPr>
                <a:defRPr/>
              </a:pPr>
              <a:t>‹#›</a:t>
            </a:fld>
            <a:endParaRPr lang="en-US" altLang="zh-TW"/>
          </a:p>
        </p:txBody>
      </p:sp>
    </p:spTree>
    <p:extLst>
      <p:ext uri="{BB962C8B-B14F-4D97-AF65-F5344CB8AC3E}">
        <p14:creationId xmlns:p14="http://schemas.microsoft.com/office/powerpoint/2010/main" val="170663725"/>
      </p:ext>
    </p:extLst>
  </p:cSld>
  <p:clrMapOvr>
    <a:masterClrMapping/>
  </p:clrMapOvr>
  <p:transition spd="slow"/>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5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DE06E9D-3ECD-4775-8CDD-07848164C148}"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2F116E1-4490-4633-A82E-96749A1B1125}"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295908533"/>
      </p:ext>
    </p:extLst>
  </p:cSld>
  <p:clrMapOvr>
    <a:masterClrMapping/>
  </p:clrMapOvr>
</p:sldLayout>
</file>

<file path=ppt/slideLayouts/slideLayout800.xml><?xml version="1.0" encoding="utf-8"?>
<p:sldLayout xmlns:a="http://schemas.openxmlformats.org/drawingml/2006/main" xmlns:r="http://schemas.openxmlformats.org/officeDocument/2006/relationships" xmlns:p="http://schemas.openxmlformats.org/presentationml/2006/main" userDrawn="1">
  <p:cSld name="5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DE06E9D-3ECD-4775-8CDD-07848164C148}"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2F116E1-4490-4633-A82E-96749A1B1125}"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832452457"/>
      </p:ext>
    </p:extLst>
  </p:cSld>
  <p:clrMapOvr>
    <a:masterClrMapping/>
  </p:clrMapOvr>
</p:sldLayout>
</file>

<file path=ppt/slideLayouts/slideLayout801.xml><?xml version="1.0" encoding="utf-8"?>
<p:sldLayout xmlns:a="http://schemas.openxmlformats.org/drawingml/2006/main" xmlns:r="http://schemas.openxmlformats.org/officeDocument/2006/relationships" xmlns:p="http://schemas.openxmlformats.org/presentationml/2006/main" userDrawn="1">
  <p:cSld name="5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E7157890-4502-4546-B6D8-BA2283C3F9E4}"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0F72FA4-2826-4C6E-B3FB-ABDDE3B43470}"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094379263"/>
      </p:ext>
    </p:extLst>
  </p:cSld>
  <p:clrMapOvr>
    <a:masterClrMapping/>
  </p:clrMapOvr>
</p:sldLayout>
</file>

<file path=ppt/slideLayouts/slideLayout802.xml><?xml version="1.0" encoding="utf-8"?>
<p:sldLayout xmlns:a="http://schemas.openxmlformats.org/drawingml/2006/main" xmlns:r="http://schemas.openxmlformats.org/officeDocument/2006/relationships" xmlns:p="http://schemas.openxmlformats.org/presentationml/2006/main" userDrawn="1">
  <p:cSld name="5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8D66B1D4-00A8-4F60-BFB1-FE3DE250B34B}"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8C56932-F970-48B0-B227-4A95CE24748D}"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169574913"/>
      </p:ext>
    </p:extLst>
  </p:cSld>
  <p:clrMapOvr>
    <a:masterClrMapping/>
  </p:clrMapOvr>
</p:sldLayout>
</file>

<file path=ppt/slideLayouts/slideLayout803.xml><?xml version="1.0" encoding="utf-8"?>
<p:sldLayout xmlns:a="http://schemas.openxmlformats.org/drawingml/2006/main" xmlns:r="http://schemas.openxmlformats.org/officeDocument/2006/relationships" xmlns:p="http://schemas.openxmlformats.org/presentationml/2006/main" userDrawn="1">
  <p:cSld name="5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957CD32-EF9B-4004-AA77-8D142587B757}"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BEF4F72-BFC8-4A8D-84F7-0A447B029B3B}"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665706776"/>
      </p:ext>
    </p:extLst>
  </p:cSld>
  <p:clrMapOvr>
    <a:masterClrMapping/>
  </p:clrMapOvr>
</p:sldLayout>
</file>

<file path=ppt/slideLayouts/slideLayout804.xml><?xml version="1.0" encoding="utf-8"?>
<p:sldLayout xmlns:a="http://schemas.openxmlformats.org/drawingml/2006/main" xmlns:r="http://schemas.openxmlformats.org/officeDocument/2006/relationships" xmlns:p="http://schemas.openxmlformats.org/presentationml/2006/main" userDrawn="1">
  <p:cSld name="5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C669F63-661E-43BC-8D11-673C27956B6E}"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7A02E0C-7E8A-4504-B8DF-3E879F74D492}"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073424451"/>
      </p:ext>
    </p:extLst>
  </p:cSld>
  <p:clrMapOvr>
    <a:masterClrMapping/>
  </p:clrMapOvr>
</p:sldLayout>
</file>

<file path=ppt/slideLayouts/slideLayout805.xml><?xml version="1.0" encoding="utf-8"?>
<p:sldLayout xmlns:a="http://schemas.openxmlformats.org/drawingml/2006/main" xmlns:r="http://schemas.openxmlformats.org/officeDocument/2006/relationships" xmlns:p="http://schemas.openxmlformats.org/presentationml/2006/main" userDrawn="1">
  <p:cSld name="5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9A7321AE-C7D1-427D-9C31-47991E1A57E7}"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E478E7D9-B967-4536-BE63-8F552BFE4B6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886295326"/>
      </p:ext>
    </p:extLst>
  </p:cSld>
  <p:clrMapOvr>
    <a:masterClrMapping/>
  </p:clrMapOvr>
</p:sldLayout>
</file>

<file path=ppt/slideLayouts/slideLayout806.xml><?xml version="1.0" encoding="utf-8"?>
<p:sldLayout xmlns:a="http://schemas.openxmlformats.org/drawingml/2006/main" xmlns:r="http://schemas.openxmlformats.org/officeDocument/2006/relationships" xmlns:p="http://schemas.openxmlformats.org/presentationml/2006/main" userDrawn="1">
  <p:cSld name="5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9A2F2893-BE96-45DF-BC7D-7621139A8543}"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1A05D323-8190-476C-BFF8-6A91DDDA56EB}"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62225218"/>
      </p:ext>
    </p:extLst>
  </p:cSld>
  <p:clrMapOvr>
    <a:masterClrMapping/>
  </p:clrMapOvr>
</p:sldLayout>
</file>

<file path=ppt/slideLayouts/slideLayout807.xml><?xml version="1.0" encoding="utf-8"?>
<p:sldLayout xmlns:a="http://schemas.openxmlformats.org/drawingml/2006/main" xmlns:r="http://schemas.openxmlformats.org/officeDocument/2006/relationships" xmlns:p="http://schemas.openxmlformats.org/presentationml/2006/main" userDrawn="1">
  <p:cSld name="6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3D3CC59D-C659-41B1-BCD2-5C879B60CD2F}"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65A6927B-06A9-4FDE-864F-10EDD29CDFF6}"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277830307"/>
      </p:ext>
    </p:extLst>
  </p:cSld>
  <p:clrMapOvr>
    <a:masterClrMapping/>
  </p:clrMapOvr>
</p:sldLayout>
</file>

<file path=ppt/slideLayouts/slideLayout808.xml><?xml version="1.0" encoding="utf-8"?>
<p:sldLayout xmlns:a="http://schemas.openxmlformats.org/drawingml/2006/main" xmlns:r="http://schemas.openxmlformats.org/officeDocument/2006/relationships" xmlns:p="http://schemas.openxmlformats.org/presentationml/2006/main" userDrawn="1">
  <p:cSld name="6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24EE33D0-A4FF-4ACF-8080-1CBE9F8F0C89}"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4BFF43AD-1EBC-47DD-9228-661EAC8EF2B8}"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118293294"/>
      </p:ext>
    </p:extLst>
  </p:cSld>
  <p:clrMapOvr>
    <a:masterClrMapping/>
  </p:clrMapOvr>
</p:sldLayout>
</file>

<file path=ppt/slideLayouts/slideLayout809.xml><?xml version="1.0" encoding="utf-8"?>
<p:sldLayout xmlns:a="http://schemas.openxmlformats.org/drawingml/2006/main" xmlns:r="http://schemas.openxmlformats.org/officeDocument/2006/relationships" xmlns:p="http://schemas.openxmlformats.org/presentationml/2006/main" userDrawn="1">
  <p:cSld name="6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7D36D64-B0EB-4FFB-83A4-8174D198A8F1}"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8CA667D-B683-4DE4-929B-C809971E21F4}"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87040926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5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E7157890-4502-4546-B6D8-BA2283C3F9E4}"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0F72FA4-2826-4C6E-B3FB-ABDDE3B43470}"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956640240"/>
      </p:ext>
    </p:extLst>
  </p:cSld>
  <p:clrMapOvr>
    <a:masterClrMapping/>
  </p:clrMapOvr>
</p:sldLayout>
</file>

<file path=ppt/slideLayouts/slideLayout810.xml><?xml version="1.0" encoding="utf-8"?>
<p:sldLayout xmlns:a="http://schemas.openxmlformats.org/drawingml/2006/main" xmlns:r="http://schemas.openxmlformats.org/officeDocument/2006/relationships" xmlns:p="http://schemas.openxmlformats.org/presentationml/2006/main" userDrawn="1">
  <p:cSld name="6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FBABCF3-4E1A-4E66-8ADE-9A89F2D15C5A}"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AB81C26-93DD-4532-AA28-DBAB8E575884}"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438309183"/>
      </p:ext>
    </p:extLst>
  </p:cSld>
  <p:clrMapOvr>
    <a:masterClrMapping/>
  </p:clrMapOvr>
</p:sldLayout>
</file>

<file path=ppt/slideLayouts/slideLayout811.xml><?xml version="1.0" encoding="utf-8"?>
<p:sldLayout xmlns:a="http://schemas.openxmlformats.org/drawingml/2006/main" xmlns:r="http://schemas.openxmlformats.org/officeDocument/2006/relationships" xmlns:p="http://schemas.openxmlformats.org/presentationml/2006/main" userDrawn="1">
  <p:cSld name="6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2145D94-E296-44BF-8F30-71B99C2D7042}"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E4CFAF3B-FD57-4775-89A7-A327663C8999}"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234213647"/>
      </p:ext>
    </p:extLst>
  </p:cSld>
  <p:clrMapOvr>
    <a:masterClrMapping/>
  </p:clrMapOvr>
</p:sldLayout>
</file>

<file path=ppt/slideLayouts/slideLayout812.xml><?xml version="1.0" encoding="utf-8"?>
<p:sldLayout xmlns:a="http://schemas.openxmlformats.org/drawingml/2006/main" xmlns:r="http://schemas.openxmlformats.org/officeDocument/2006/relationships" xmlns:p="http://schemas.openxmlformats.org/presentationml/2006/main" userDrawn="1">
  <p:cSld name="6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E083298-E90A-4ACB-B5E9-7122E17E4462}"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46EFAAD-E2CE-4FA6-B25B-A09DF2321A89}"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773281801"/>
      </p:ext>
    </p:extLst>
  </p:cSld>
  <p:clrMapOvr>
    <a:masterClrMapping/>
  </p:clrMapOvr>
</p:sldLayout>
</file>

<file path=ppt/slideLayouts/slideLayout813.xml><?xml version="1.0" encoding="utf-8"?>
<p:sldLayout xmlns:a="http://schemas.openxmlformats.org/drawingml/2006/main" xmlns:r="http://schemas.openxmlformats.org/officeDocument/2006/relationships" xmlns:p="http://schemas.openxmlformats.org/presentationml/2006/main" userDrawn="1">
  <p:cSld name="6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98E97716-1498-4651-9150-800A58ED066F}"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345C6CC-FEDD-4467-B0A0-B9120C07326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699169551"/>
      </p:ext>
    </p:extLst>
  </p:cSld>
  <p:clrMapOvr>
    <a:masterClrMapping/>
  </p:clrMapOvr>
</p:sldLayout>
</file>

<file path=ppt/slideLayouts/slideLayout814.xml><?xml version="1.0" encoding="utf-8"?>
<p:sldLayout xmlns:a="http://schemas.openxmlformats.org/drawingml/2006/main" xmlns:r="http://schemas.openxmlformats.org/officeDocument/2006/relationships" xmlns:p="http://schemas.openxmlformats.org/presentationml/2006/main" userDrawn="1">
  <p:cSld name="6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47DC4BA-FDB6-4076-B7A5-6A34C2404155}"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DF7B8CC7-0D69-4888-B44E-0525A508339E}"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238405231"/>
      </p:ext>
    </p:extLst>
  </p:cSld>
  <p:clrMapOvr>
    <a:masterClrMapping/>
  </p:clrMapOvr>
</p:sldLayout>
</file>

<file path=ppt/slideLayouts/slideLayout815.xml><?xml version="1.0" encoding="utf-8"?>
<p:sldLayout xmlns:a="http://schemas.openxmlformats.org/drawingml/2006/main" xmlns:r="http://schemas.openxmlformats.org/officeDocument/2006/relationships" xmlns:p="http://schemas.openxmlformats.org/presentationml/2006/main" userDrawn="1">
  <p:cSld name="6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9FFA8DE-5A95-477D-ABB9-9E2CD6ADBE6C}"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64C8423-213F-48FC-B203-2A23E855168A}"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853907950"/>
      </p:ext>
    </p:extLst>
  </p:cSld>
  <p:clrMapOvr>
    <a:masterClrMapping/>
  </p:clrMapOvr>
</p:sldLayout>
</file>

<file path=ppt/slideLayouts/slideLayout816.xml><?xml version="1.0" encoding="utf-8"?>
<p:sldLayout xmlns:a="http://schemas.openxmlformats.org/drawingml/2006/main" xmlns:r="http://schemas.openxmlformats.org/officeDocument/2006/relationships" xmlns:p="http://schemas.openxmlformats.org/presentationml/2006/main" userDrawn="1">
  <p:cSld name="6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35546E8-1BDA-4D12-B46D-1141D7F9445D}"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E9ADFD2-6F64-47A3-8370-5259B2042411}"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628877447"/>
      </p:ext>
    </p:extLst>
  </p:cSld>
  <p:clrMapOvr>
    <a:masterClrMapping/>
  </p:clrMapOvr>
</p:sldLayout>
</file>

<file path=ppt/slideLayouts/slideLayout817.xml><?xml version="1.0" encoding="utf-8"?>
<p:sldLayout xmlns:a="http://schemas.openxmlformats.org/drawingml/2006/main" xmlns:r="http://schemas.openxmlformats.org/officeDocument/2006/relationships" xmlns:p="http://schemas.openxmlformats.org/presentationml/2006/main" userDrawn="1">
  <p:cSld name="7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9569743-A136-4E9F-99C7-EF2FDAB005DE}"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8AD502D-A7C3-4686-BCA9-458A761E2522}"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107300319"/>
      </p:ext>
    </p:extLst>
  </p:cSld>
  <p:clrMapOvr>
    <a:masterClrMapping/>
  </p:clrMapOvr>
</p:sldLayout>
</file>

<file path=ppt/slideLayouts/slideLayout818.xml><?xml version="1.0" encoding="utf-8"?>
<p:sldLayout xmlns:a="http://schemas.openxmlformats.org/drawingml/2006/main" xmlns:r="http://schemas.openxmlformats.org/officeDocument/2006/relationships" xmlns:p="http://schemas.openxmlformats.org/presentationml/2006/main" userDrawn="1">
  <p:cSld name="7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468DA52-0687-4FA6-BF85-0FCD3441A2C0}"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E68E762E-6B52-4BBF-943D-04457B64A03C}"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643826099"/>
      </p:ext>
    </p:extLst>
  </p:cSld>
  <p:clrMapOvr>
    <a:masterClrMapping/>
  </p:clrMapOvr>
</p:sldLayout>
</file>

<file path=ppt/slideLayouts/slideLayout819.xml><?xml version="1.0" encoding="utf-8"?>
<p:sldLayout xmlns:a="http://schemas.openxmlformats.org/drawingml/2006/main" xmlns:r="http://schemas.openxmlformats.org/officeDocument/2006/relationships" xmlns:p="http://schemas.openxmlformats.org/presentationml/2006/main" userDrawn="1">
  <p:cSld name="7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0E32237-C133-4AA9-9ED3-A34D1962DAB2}"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58B608A-92F8-499F-89C8-4E04D9D9FAE7}"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48246306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5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8D66B1D4-00A8-4F60-BFB1-FE3DE250B34B}"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8C56932-F970-48B0-B227-4A95CE24748D}"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466732389"/>
      </p:ext>
    </p:extLst>
  </p:cSld>
  <p:clrMapOvr>
    <a:masterClrMapping/>
  </p:clrMapOvr>
</p:sldLayout>
</file>

<file path=ppt/slideLayouts/slideLayout820.xml><?xml version="1.0" encoding="utf-8"?>
<p:sldLayout xmlns:a="http://schemas.openxmlformats.org/drawingml/2006/main" xmlns:r="http://schemas.openxmlformats.org/officeDocument/2006/relationships" xmlns:p="http://schemas.openxmlformats.org/presentationml/2006/main" userDrawn="1">
  <p:cSld name="7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2F91A1D4-FD4D-4778-AD08-CF84B0379923}" type="datetime1">
              <a:rPr lang="zh-TW" altLang="en-US">
                <a:solidFill>
                  <a:srgbClr val="007A77"/>
                </a:solidFill>
              </a:rPr>
              <a:pPr>
                <a:defRPr/>
              </a:pPr>
              <a:t>2022/03/09</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43691C8-ACD7-4E07-9FE6-F100FB0C7A97}"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48427543"/>
      </p:ext>
    </p:extLst>
  </p:cSld>
  <p:clrMapOvr>
    <a:masterClrMapping/>
  </p:clrMapOvr>
</p:sldLayout>
</file>

<file path=ppt/slideLayouts/slideLayout821.xml><?xml version="1.0" encoding="utf-8"?>
<p:sldLayout xmlns:a="http://schemas.openxmlformats.org/drawingml/2006/main" xmlns:r="http://schemas.openxmlformats.org/officeDocument/2006/relationships" xmlns:p="http://schemas.openxmlformats.org/presentationml/2006/main" userDrawn="1">
  <p:cSld name="1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solidFill>
                  <a:srgbClr val="007A77"/>
                </a:solidFill>
                <a:latin typeface="Arial" panose="020B0604020202020204" pitchFamily="34" charset="0"/>
              </a:defRPr>
            </a:lvl1pPr>
          </a:lstStyle>
          <a:p>
            <a:pPr>
              <a:defRPr/>
            </a:pPr>
            <a:fld id="{86C071D2-75DA-47DD-B6B7-E0EF88716650}"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solidFill>
                  <a:srgbClr val="007A77"/>
                </a:solidFill>
                <a:latin typeface="Arial" panose="020B0604020202020204" pitchFamily="34" charset="0"/>
              </a:defRPr>
            </a:lvl1pPr>
          </a:lstStyle>
          <a:p>
            <a:pPr>
              <a:defRPr/>
            </a:pPr>
            <a:fld id="{B86559F8-A2C2-4307-9AF4-2799437F8C2C}"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solidFill>
                  <a:srgbClr val="007A77"/>
                </a:solidFill>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224308439"/>
      </p:ext>
    </p:extLst>
  </p:cSld>
  <p:clrMapOvr>
    <a:masterClrMapping/>
  </p:clrMapOvr>
</p:sldLayout>
</file>

<file path=ppt/slideLayouts/slideLayout822.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650"/>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5259" indent="0" algn="ctr">
              <a:buNone/>
              <a:defRPr>
                <a:solidFill>
                  <a:schemeClr val="tx1">
                    <a:tint val="75000"/>
                  </a:schemeClr>
                </a:solidFill>
              </a:defRPr>
            </a:lvl2pPr>
            <a:lvl3pPr marL="910728" indent="0" algn="ctr">
              <a:buNone/>
              <a:defRPr>
                <a:solidFill>
                  <a:schemeClr val="tx1">
                    <a:tint val="75000"/>
                  </a:schemeClr>
                </a:solidFill>
              </a:defRPr>
            </a:lvl3pPr>
            <a:lvl4pPr marL="1366093" indent="0" algn="ctr">
              <a:buNone/>
              <a:defRPr>
                <a:solidFill>
                  <a:schemeClr val="tx1">
                    <a:tint val="75000"/>
                  </a:schemeClr>
                </a:solidFill>
              </a:defRPr>
            </a:lvl4pPr>
            <a:lvl5pPr marL="1821456" indent="0" algn="ctr">
              <a:buNone/>
              <a:defRPr>
                <a:solidFill>
                  <a:schemeClr val="tx1">
                    <a:tint val="75000"/>
                  </a:schemeClr>
                </a:solidFill>
              </a:defRPr>
            </a:lvl5pPr>
            <a:lvl6pPr marL="2276926" indent="0" algn="ctr">
              <a:buNone/>
              <a:defRPr>
                <a:solidFill>
                  <a:schemeClr val="tx1">
                    <a:tint val="75000"/>
                  </a:schemeClr>
                </a:solidFill>
              </a:defRPr>
            </a:lvl6pPr>
            <a:lvl7pPr marL="2732182" indent="0" algn="ctr">
              <a:buNone/>
              <a:defRPr>
                <a:solidFill>
                  <a:schemeClr val="tx1">
                    <a:tint val="75000"/>
                  </a:schemeClr>
                </a:solidFill>
              </a:defRPr>
            </a:lvl7pPr>
            <a:lvl8pPr marL="3187440" indent="0" algn="ctr">
              <a:buNone/>
              <a:defRPr>
                <a:solidFill>
                  <a:schemeClr val="tx1">
                    <a:tint val="75000"/>
                  </a:schemeClr>
                </a:solidFill>
              </a:defRPr>
            </a:lvl8pPr>
            <a:lvl9pPr marL="3642756"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5BBEAD13-0566-4C6C-97E7-55F17F24B09F}"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046949318"/>
      </p:ext>
    </p:extLst>
  </p:cSld>
  <p:clrMapOvr>
    <a:masterClrMapping/>
  </p:clrMapOvr>
</p:sldLayout>
</file>

<file path=ppt/slideLayouts/slideLayout823.xml><?xml version="1.0" encoding="utf-8"?>
<p:sldLayout xmlns:a="http://schemas.openxmlformats.org/drawingml/2006/main" xmlns:r="http://schemas.openxmlformats.org/officeDocument/2006/relationships" xmlns:p="http://schemas.openxmlformats.org/presentationml/2006/main" showMasterSp="0"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5BBEAD13-0566-4C6C-97E7-55F17F24B09F}"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474958246"/>
      </p:ext>
    </p:extLst>
  </p:cSld>
  <p:clrMapOvr>
    <a:masterClrMapping/>
  </p:clrMapOvr>
</p:sldLayout>
</file>

<file path=ppt/slideLayouts/slideLayout824.xml><?xml version="1.0" encoding="utf-8"?>
<p:sldLayout xmlns:a="http://schemas.openxmlformats.org/drawingml/2006/main" xmlns:r="http://schemas.openxmlformats.org/officeDocument/2006/relationships" xmlns:p="http://schemas.openxmlformats.org/presentationml/2006/main" showMasterSp="0"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1"/>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5259" indent="0">
              <a:buNone/>
              <a:defRPr sz="1900">
                <a:solidFill>
                  <a:schemeClr val="tx1">
                    <a:tint val="75000"/>
                  </a:schemeClr>
                </a:solidFill>
              </a:defRPr>
            </a:lvl2pPr>
            <a:lvl3pPr marL="910728" indent="0">
              <a:buNone/>
              <a:defRPr sz="1600">
                <a:solidFill>
                  <a:schemeClr val="tx1">
                    <a:tint val="75000"/>
                  </a:schemeClr>
                </a:solidFill>
              </a:defRPr>
            </a:lvl3pPr>
            <a:lvl4pPr marL="1366093" indent="0">
              <a:buNone/>
              <a:defRPr sz="1500">
                <a:solidFill>
                  <a:schemeClr val="tx1">
                    <a:tint val="75000"/>
                  </a:schemeClr>
                </a:solidFill>
              </a:defRPr>
            </a:lvl4pPr>
            <a:lvl5pPr marL="1821456" indent="0">
              <a:buNone/>
              <a:defRPr sz="1500">
                <a:solidFill>
                  <a:schemeClr val="tx1">
                    <a:tint val="75000"/>
                  </a:schemeClr>
                </a:solidFill>
              </a:defRPr>
            </a:lvl5pPr>
            <a:lvl6pPr marL="2276926" indent="0">
              <a:buNone/>
              <a:defRPr sz="1500">
                <a:solidFill>
                  <a:schemeClr val="tx1">
                    <a:tint val="75000"/>
                  </a:schemeClr>
                </a:solidFill>
              </a:defRPr>
            </a:lvl6pPr>
            <a:lvl7pPr marL="2732182" indent="0">
              <a:buNone/>
              <a:defRPr sz="1500">
                <a:solidFill>
                  <a:schemeClr val="tx1">
                    <a:tint val="75000"/>
                  </a:schemeClr>
                </a:solidFill>
              </a:defRPr>
            </a:lvl7pPr>
            <a:lvl8pPr marL="3187440" indent="0">
              <a:buNone/>
              <a:defRPr sz="1500">
                <a:solidFill>
                  <a:schemeClr val="tx1">
                    <a:tint val="75000"/>
                  </a:schemeClr>
                </a:solidFill>
              </a:defRPr>
            </a:lvl8pPr>
            <a:lvl9pPr marL="3642756" indent="0">
              <a:buNone/>
              <a:defRPr sz="15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5BBEAD13-0566-4C6C-97E7-55F17F24B09F}"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068658315"/>
      </p:ext>
    </p:extLst>
  </p:cSld>
  <p:clrMapOvr>
    <a:masterClrMapping/>
  </p:clrMapOvr>
</p:sldLayout>
</file>

<file path=ppt/slideLayouts/slideLayout825.xml><?xml version="1.0" encoding="utf-8"?>
<p:sldLayout xmlns:a="http://schemas.openxmlformats.org/drawingml/2006/main" xmlns:r="http://schemas.openxmlformats.org/officeDocument/2006/relationships" xmlns:p="http://schemas.openxmlformats.org/presentationml/2006/main" showMasterSp="0"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502273259"/>
      </p:ext>
    </p:extLst>
  </p:cSld>
  <p:clrMapOvr>
    <a:masterClrMapping/>
  </p:clrMapOvr>
</p:sldLayout>
</file>

<file path=ppt/slideLayouts/slideLayout826.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3" y="1535113"/>
            <a:ext cx="4040188" cy="639763"/>
          </a:xfrm>
        </p:spPr>
        <p:txBody>
          <a:bodyPr anchor="b"/>
          <a:lstStyle>
            <a:lvl1pPr marL="0" indent="0">
              <a:buNone/>
              <a:defRPr sz="2400" b="1"/>
            </a:lvl1pPr>
            <a:lvl2pPr marL="455259" indent="0">
              <a:buNone/>
              <a:defRPr sz="2000" b="1"/>
            </a:lvl2pPr>
            <a:lvl3pPr marL="910728" indent="0">
              <a:buNone/>
              <a:defRPr sz="1900" b="1"/>
            </a:lvl3pPr>
            <a:lvl4pPr marL="1366093" indent="0">
              <a:buNone/>
              <a:defRPr sz="1600" b="1"/>
            </a:lvl4pPr>
            <a:lvl5pPr marL="1821456" indent="0">
              <a:buNone/>
              <a:defRPr sz="1600" b="1"/>
            </a:lvl5pPr>
            <a:lvl6pPr marL="2276926" indent="0">
              <a:buNone/>
              <a:defRPr sz="1600" b="1"/>
            </a:lvl6pPr>
            <a:lvl7pPr marL="2732182" indent="0">
              <a:buNone/>
              <a:defRPr sz="1600" b="1"/>
            </a:lvl7pPr>
            <a:lvl8pPr marL="3187440" indent="0">
              <a:buNone/>
              <a:defRPr sz="1600" b="1"/>
            </a:lvl8pPr>
            <a:lvl9pPr marL="3642756"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3" y="2174875"/>
            <a:ext cx="4040188"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184" y="1535113"/>
            <a:ext cx="4041775" cy="639763"/>
          </a:xfrm>
        </p:spPr>
        <p:txBody>
          <a:bodyPr anchor="b"/>
          <a:lstStyle>
            <a:lvl1pPr marL="0" indent="0">
              <a:buNone/>
              <a:defRPr sz="2400" b="1"/>
            </a:lvl1pPr>
            <a:lvl2pPr marL="455259" indent="0">
              <a:buNone/>
              <a:defRPr sz="2000" b="1"/>
            </a:lvl2pPr>
            <a:lvl3pPr marL="910728" indent="0">
              <a:buNone/>
              <a:defRPr sz="1900" b="1"/>
            </a:lvl3pPr>
            <a:lvl4pPr marL="1366093" indent="0">
              <a:buNone/>
              <a:defRPr sz="1600" b="1"/>
            </a:lvl4pPr>
            <a:lvl5pPr marL="1821456" indent="0">
              <a:buNone/>
              <a:defRPr sz="1600" b="1"/>
            </a:lvl5pPr>
            <a:lvl6pPr marL="2276926" indent="0">
              <a:buNone/>
              <a:defRPr sz="1600" b="1"/>
            </a:lvl6pPr>
            <a:lvl7pPr marL="2732182" indent="0">
              <a:buNone/>
              <a:defRPr sz="1600" b="1"/>
            </a:lvl7pPr>
            <a:lvl8pPr marL="3187440" indent="0">
              <a:buNone/>
              <a:defRPr sz="1600" b="1"/>
            </a:lvl8pPr>
            <a:lvl9pPr marL="3642756"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184" y="2174875"/>
            <a:ext cx="4041775"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5BBEAD13-0566-4C6C-97E7-55F17F24B09F}"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8" name="頁尾版面配置區 7"/>
          <p:cNvSpPr>
            <a:spLocks noGrp="1"/>
          </p:cNvSpPr>
          <p:nvPr>
            <p:ph type="ftr" sz="quarter" idx="11"/>
          </p:nvPr>
        </p:nvSpPr>
        <p:spPr/>
        <p:txBody>
          <a:bodyPr/>
          <a:lstStyle/>
          <a:p>
            <a:endParaRPr lang="zh-TW" altLang="en-US">
              <a:solidFill>
                <a:prstClr val="black">
                  <a:tint val="75000"/>
                </a:prstClr>
              </a:solidFill>
            </a:endParaRPr>
          </a:p>
        </p:txBody>
      </p:sp>
      <p:sp>
        <p:nvSpPr>
          <p:cNvPr id="9" name="投影片編號版面配置區 8"/>
          <p:cNvSpPr>
            <a:spLocks noGrp="1"/>
          </p:cNvSpPr>
          <p:nvPr>
            <p:ph type="sldNum" sz="quarter" idx="12"/>
          </p:nvPr>
        </p:nvSpPr>
        <p:spPr/>
        <p:txBody>
          <a:bodyPr/>
          <a:lstStyle/>
          <a:p>
            <a:fld id="{73DA0BB7-265A-403C-9275-D587AB510ED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4122600800"/>
      </p:ext>
    </p:extLst>
  </p:cSld>
  <p:clrMapOvr>
    <a:masterClrMapping/>
  </p:clrMapOvr>
</p:sldLayout>
</file>

<file path=ppt/slideLayouts/slideLayout827.xml><?xml version="1.0" encoding="utf-8"?>
<p:sldLayout xmlns:a="http://schemas.openxmlformats.org/drawingml/2006/main" xmlns:r="http://schemas.openxmlformats.org/officeDocument/2006/relationships" xmlns:p="http://schemas.openxmlformats.org/presentationml/2006/main" showMasterSp="0"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5BBEAD13-0566-4C6C-97E7-55F17F24B09F}"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4" name="頁尾版面配置區 3"/>
          <p:cNvSpPr>
            <a:spLocks noGrp="1"/>
          </p:cNvSpPr>
          <p:nvPr>
            <p:ph type="ftr" sz="quarter" idx="11"/>
          </p:nvPr>
        </p:nvSpPr>
        <p:spPr/>
        <p:txBody>
          <a:bodyPr/>
          <a:lstStyle/>
          <a:p>
            <a:endParaRPr lang="zh-TW" altLang="en-US">
              <a:solidFill>
                <a:prstClr val="black">
                  <a:tint val="75000"/>
                </a:prstClr>
              </a:solidFill>
            </a:endParaRPr>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639111099"/>
      </p:ext>
    </p:extLst>
  </p:cSld>
  <p:clrMapOvr>
    <a:masterClrMapping/>
  </p:clrMapOvr>
</p:sldLayout>
</file>

<file path=ppt/slideLayouts/slideLayout828.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BBEAD13-0566-4C6C-97E7-55F17F24B09F}"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3" name="頁尾版面配置區 2"/>
          <p:cNvSpPr>
            <a:spLocks noGrp="1"/>
          </p:cNvSpPr>
          <p:nvPr>
            <p:ph type="ftr" sz="quarter" idx="11"/>
          </p:nvPr>
        </p:nvSpPr>
        <p:spPr/>
        <p:txBody>
          <a:bodyPr/>
          <a:lstStyle/>
          <a:p>
            <a:endParaRPr lang="zh-TW" altLang="en-US">
              <a:solidFill>
                <a:prstClr val="black">
                  <a:tint val="75000"/>
                </a:prstClr>
              </a:solidFill>
            </a:endParaRP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970523562"/>
      </p:ext>
    </p:extLst>
  </p:cSld>
  <p:clrMapOvr>
    <a:masterClrMapping/>
  </p:clrMapOvr>
</p:sldLayout>
</file>

<file path=ppt/slideLayouts/slideLayout829.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307" y="273049"/>
            <a:ext cx="3008313" cy="1162051"/>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140" y="273147"/>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307" y="1435104"/>
            <a:ext cx="3008313" cy="4691063"/>
          </a:xfrm>
        </p:spPr>
        <p:txBody>
          <a:bodyPr/>
          <a:lstStyle>
            <a:lvl1pPr marL="0" indent="0">
              <a:buNone/>
              <a:defRPr sz="1500"/>
            </a:lvl1pPr>
            <a:lvl2pPr marL="455259" indent="0">
              <a:buNone/>
              <a:defRPr sz="1200"/>
            </a:lvl2pPr>
            <a:lvl3pPr marL="910728" indent="0">
              <a:buNone/>
              <a:defRPr sz="1100"/>
            </a:lvl3pPr>
            <a:lvl4pPr marL="1366093" indent="0">
              <a:buNone/>
              <a:defRPr sz="900"/>
            </a:lvl4pPr>
            <a:lvl5pPr marL="1821456" indent="0">
              <a:buNone/>
              <a:defRPr sz="900"/>
            </a:lvl5pPr>
            <a:lvl6pPr marL="2276926" indent="0">
              <a:buNone/>
              <a:defRPr sz="900"/>
            </a:lvl6pPr>
            <a:lvl7pPr marL="2732182" indent="0">
              <a:buNone/>
              <a:defRPr sz="900"/>
            </a:lvl7pPr>
            <a:lvl8pPr marL="3187440" indent="0">
              <a:buNone/>
              <a:defRPr sz="900"/>
            </a:lvl8pPr>
            <a:lvl9pPr marL="3642756"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00295211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5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957CD32-EF9B-4004-AA77-8D142587B757}"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BEF4F72-BFC8-4A8D-84F7-0A447B029B3B}"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914237174"/>
      </p:ext>
    </p:extLst>
  </p:cSld>
  <p:clrMapOvr>
    <a:masterClrMapping/>
  </p:clrMapOvr>
</p:sldLayout>
</file>

<file path=ppt/slideLayouts/slideLayout830.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1"/>
            <a:ext cx="5486400" cy="566739"/>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5259" indent="0">
              <a:buNone/>
              <a:defRPr sz="2800"/>
            </a:lvl2pPr>
            <a:lvl3pPr marL="910728" indent="0">
              <a:buNone/>
              <a:defRPr sz="2400"/>
            </a:lvl3pPr>
            <a:lvl4pPr marL="1366093" indent="0">
              <a:buNone/>
              <a:defRPr sz="2000"/>
            </a:lvl4pPr>
            <a:lvl5pPr marL="1821456" indent="0">
              <a:buNone/>
              <a:defRPr sz="2000"/>
            </a:lvl5pPr>
            <a:lvl6pPr marL="2276926" indent="0">
              <a:buNone/>
              <a:defRPr sz="2000"/>
            </a:lvl6pPr>
            <a:lvl7pPr marL="2732182" indent="0">
              <a:buNone/>
              <a:defRPr sz="2000"/>
            </a:lvl7pPr>
            <a:lvl8pPr marL="3187440" indent="0">
              <a:buNone/>
              <a:defRPr sz="2000"/>
            </a:lvl8pPr>
            <a:lvl9pPr marL="3642756" indent="0">
              <a:buNone/>
              <a:defRPr sz="2000"/>
            </a:lvl9pPr>
          </a:lstStyle>
          <a:p>
            <a:endParaRPr lang="zh-TW" altLang="en-US"/>
          </a:p>
        </p:txBody>
      </p:sp>
      <p:sp>
        <p:nvSpPr>
          <p:cNvPr id="4" name="文字版面配置區 3"/>
          <p:cNvSpPr>
            <a:spLocks noGrp="1"/>
          </p:cNvSpPr>
          <p:nvPr>
            <p:ph type="body" sz="half" idx="2"/>
          </p:nvPr>
        </p:nvSpPr>
        <p:spPr>
          <a:xfrm>
            <a:off x="1792288" y="5367562"/>
            <a:ext cx="5486400" cy="804863"/>
          </a:xfrm>
        </p:spPr>
        <p:txBody>
          <a:bodyPr/>
          <a:lstStyle>
            <a:lvl1pPr marL="0" indent="0">
              <a:buNone/>
              <a:defRPr sz="1500"/>
            </a:lvl1pPr>
            <a:lvl2pPr marL="455259" indent="0">
              <a:buNone/>
              <a:defRPr sz="1200"/>
            </a:lvl2pPr>
            <a:lvl3pPr marL="910728" indent="0">
              <a:buNone/>
              <a:defRPr sz="1100"/>
            </a:lvl3pPr>
            <a:lvl4pPr marL="1366093" indent="0">
              <a:buNone/>
              <a:defRPr sz="900"/>
            </a:lvl4pPr>
            <a:lvl5pPr marL="1821456" indent="0">
              <a:buNone/>
              <a:defRPr sz="900"/>
            </a:lvl5pPr>
            <a:lvl6pPr marL="2276926" indent="0">
              <a:buNone/>
              <a:defRPr sz="900"/>
            </a:lvl6pPr>
            <a:lvl7pPr marL="2732182" indent="0">
              <a:buNone/>
              <a:defRPr sz="900"/>
            </a:lvl7pPr>
            <a:lvl8pPr marL="3187440" indent="0">
              <a:buNone/>
              <a:defRPr sz="900"/>
            </a:lvl8pPr>
            <a:lvl9pPr marL="3642756"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4275242282"/>
      </p:ext>
    </p:extLst>
  </p:cSld>
  <p:clrMapOvr>
    <a:masterClrMapping/>
  </p:clrMapOvr>
</p:sldLayout>
</file>

<file path=ppt/slideLayouts/slideLayout831.xml><?xml version="1.0" encoding="utf-8"?>
<p:sldLayout xmlns:a="http://schemas.openxmlformats.org/drawingml/2006/main" xmlns:r="http://schemas.openxmlformats.org/officeDocument/2006/relationships" xmlns:p="http://schemas.openxmlformats.org/presentationml/2006/main" showMasterSp="0"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5BBEAD13-0566-4C6C-97E7-55F17F24B09F}"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058850563"/>
      </p:ext>
    </p:extLst>
  </p:cSld>
  <p:clrMapOvr>
    <a:masterClrMapping/>
  </p:clrMapOvr>
</p:sldLayout>
</file>

<file path=ppt/slideLayouts/slideLayout832.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0"/>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40"/>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5BBEAD13-0566-4C6C-97E7-55F17F24B09F}" type="datetimeFigureOut">
              <a:rPr lang="zh-TW" altLang="en-US" smtClean="0">
                <a:solidFill>
                  <a:prstClr val="black">
                    <a:tint val="75000"/>
                  </a:prstClr>
                </a:solidFill>
              </a:rPr>
              <a:pPr/>
              <a:t>2022/03/09</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61565013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5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C669F63-661E-43BC-8D11-673C27956B6E}"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7A02E0C-7E8A-4504-B8DF-3E879F74D492}"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64819892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5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9A7321AE-C7D1-427D-9C31-47991E1A57E7}"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E478E7D9-B967-4536-BE63-8F552BFE4B63}"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87056890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5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9A2F2893-BE96-45DF-BC7D-7621139A8543}"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1A05D323-8190-476C-BFF8-6A91DDDA56EB}"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951586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6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3D3CC59D-C659-41B1-BCD2-5C879B60CD2F}"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65A6927B-06A9-4FDE-864F-10EDD29CDFF6}"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10446140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6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24EE33D0-A4FF-4ACF-8080-1CBE9F8F0C89}"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4BFF43AD-1EBC-47DD-9228-661EAC8EF2B8}"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39083172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6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7D36D64-B0EB-4FFB-83A4-8174D198A8F1}"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8CA667D-B683-4DE4-929B-C809971E21F4}"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104595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72AAD832-D5EC-4BFA-863E-5200BD2A38BF}" type="slidenum">
              <a:rPr lang="en-US" altLang="zh-TW"/>
              <a:pPr>
                <a:defRPr/>
              </a:pPr>
              <a:t>‹#›</a:t>
            </a:fld>
            <a:endParaRPr lang="en-US" altLang="zh-TW"/>
          </a:p>
        </p:txBody>
      </p:sp>
    </p:spTree>
    <p:extLst>
      <p:ext uri="{BB962C8B-B14F-4D97-AF65-F5344CB8AC3E}">
        <p14:creationId xmlns:p14="http://schemas.microsoft.com/office/powerpoint/2010/main" val="4178292402"/>
      </p:ext>
    </p:extLst>
  </p:cSld>
  <p:clrMapOvr>
    <a:masterClrMapping/>
  </p:clrMapOvr>
  <p:transition spd="slow"/>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6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FBABCF3-4E1A-4E66-8ADE-9A89F2D15C5A}"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AB81C26-93DD-4532-AA28-DBAB8E575884}"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10062171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6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2145D94-E296-44BF-8F30-71B99C2D7042}"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E4CFAF3B-FD57-4775-89A7-A327663C8999}"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66572724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6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E083298-E90A-4ACB-B5E9-7122E17E4462}"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46EFAAD-E2CE-4FA6-B25B-A09DF2321A89}"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65899187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6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98E97716-1498-4651-9150-800A58ED066F}"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345C6CC-FEDD-4467-B0A0-B9120C073263}"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29355971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6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47DC4BA-FDB6-4076-B7A5-6A34C2404155}"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DF7B8CC7-0D69-4888-B44E-0525A508339E}"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43282947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6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9FFA8DE-5A95-477D-ABB9-9E2CD6ADBE6C}"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64C8423-213F-48FC-B203-2A23E855168A}"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98092143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6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35546E8-1BDA-4D12-B46D-1141D7F9445D}"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E9ADFD2-6F64-47A3-8370-5259B2042411}"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40244872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7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9569743-A136-4E9F-99C7-EF2FDAB005DE}"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8AD502D-A7C3-4686-BCA9-458A761E2522}"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85672233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7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468DA52-0687-4FA6-BF85-0FCD3441A2C0}"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E68E762E-6B52-4BBF-943D-04457B64A03C}"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23910193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7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smtClean="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smtClean="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smtClean="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0E32237-C133-4AA9-9ED3-A34D1962DAB2}" type="datetime1">
              <a:rPr lang="zh-TW" altLang="en-US"/>
              <a:pPr>
                <a:defRPr/>
              </a:pPr>
              <a:t>2022/03/09</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58B608A-92F8-499F-89C8-4E04D9D9FAE7}"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4258952007"/>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97" Type="http://schemas.openxmlformats.org/officeDocument/2006/relationships/slideLayout" Target="../slideLayouts/slideLayout97.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87" Type="http://schemas.openxmlformats.org/officeDocument/2006/relationships/slideLayout" Target="../slideLayouts/slideLayout87.xml"/><Relationship Id="rId102" Type="http://schemas.openxmlformats.org/officeDocument/2006/relationships/image" Target="../media/image1.jpeg"/><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594.xml"/><Relationship Id="rId3" Type="http://schemas.openxmlformats.org/officeDocument/2006/relationships/slideLayout" Target="../slideLayouts/slideLayout589.xml"/><Relationship Id="rId7" Type="http://schemas.openxmlformats.org/officeDocument/2006/relationships/slideLayout" Target="../slideLayouts/slideLayout593.xml"/><Relationship Id="rId12" Type="http://schemas.openxmlformats.org/officeDocument/2006/relationships/theme" Target="../theme/theme10.xml"/><Relationship Id="rId2" Type="http://schemas.openxmlformats.org/officeDocument/2006/relationships/slideLayout" Target="../slideLayouts/slideLayout588.xml"/><Relationship Id="rId1" Type="http://schemas.openxmlformats.org/officeDocument/2006/relationships/slideLayout" Target="../slideLayouts/slideLayout587.xml"/><Relationship Id="rId6" Type="http://schemas.openxmlformats.org/officeDocument/2006/relationships/slideLayout" Target="../slideLayouts/slideLayout592.xml"/><Relationship Id="rId11" Type="http://schemas.openxmlformats.org/officeDocument/2006/relationships/slideLayout" Target="../slideLayouts/slideLayout597.xml"/><Relationship Id="rId5" Type="http://schemas.openxmlformats.org/officeDocument/2006/relationships/slideLayout" Target="../slideLayouts/slideLayout591.xml"/><Relationship Id="rId10" Type="http://schemas.openxmlformats.org/officeDocument/2006/relationships/slideLayout" Target="../slideLayouts/slideLayout596.xml"/><Relationship Id="rId4" Type="http://schemas.openxmlformats.org/officeDocument/2006/relationships/slideLayout" Target="../slideLayouts/slideLayout590.xml"/><Relationship Id="rId9" Type="http://schemas.openxmlformats.org/officeDocument/2006/relationships/slideLayout" Target="../slideLayouts/slideLayout595.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605.xml"/><Relationship Id="rId3" Type="http://schemas.openxmlformats.org/officeDocument/2006/relationships/slideLayout" Target="../slideLayouts/slideLayout600.xml"/><Relationship Id="rId7" Type="http://schemas.openxmlformats.org/officeDocument/2006/relationships/slideLayout" Target="../slideLayouts/slideLayout604.xml"/><Relationship Id="rId12" Type="http://schemas.openxmlformats.org/officeDocument/2006/relationships/theme" Target="../theme/theme11.xml"/><Relationship Id="rId2" Type="http://schemas.openxmlformats.org/officeDocument/2006/relationships/slideLayout" Target="../slideLayouts/slideLayout599.xml"/><Relationship Id="rId1" Type="http://schemas.openxmlformats.org/officeDocument/2006/relationships/slideLayout" Target="../slideLayouts/slideLayout598.xml"/><Relationship Id="rId6" Type="http://schemas.openxmlformats.org/officeDocument/2006/relationships/slideLayout" Target="../slideLayouts/slideLayout603.xml"/><Relationship Id="rId11" Type="http://schemas.openxmlformats.org/officeDocument/2006/relationships/slideLayout" Target="../slideLayouts/slideLayout608.xml"/><Relationship Id="rId5" Type="http://schemas.openxmlformats.org/officeDocument/2006/relationships/slideLayout" Target="../slideLayouts/slideLayout602.xml"/><Relationship Id="rId10" Type="http://schemas.openxmlformats.org/officeDocument/2006/relationships/slideLayout" Target="../slideLayouts/slideLayout607.xml"/><Relationship Id="rId4" Type="http://schemas.openxmlformats.org/officeDocument/2006/relationships/slideLayout" Target="../slideLayouts/slideLayout601.xml"/><Relationship Id="rId9" Type="http://schemas.openxmlformats.org/officeDocument/2006/relationships/slideLayout" Target="../slideLayouts/slideLayout606.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616.xml"/><Relationship Id="rId3" Type="http://schemas.openxmlformats.org/officeDocument/2006/relationships/slideLayout" Target="../slideLayouts/slideLayout611.xml"/><Relationship Id="rId7" Type="http://schemas.openxmlformats.org/officeDocument/2006/relationships/slideLayout" Target="../slideLayouts/slideLayout615.xml"/><Relationship Id="rId12" Type="http://schemas.openxmlformats.org/officeDocument/2006/relationships/theme" Target="../theme/theme12.xml"/><Relationship Id="rId2" Type="http://schemas.openxmlformats.org/officeDocument/2006/relationships/slideLayout" Target="../slideLayouts/slideLayout610.xml"/><Relationship Id="rId1" Type="http://schemas.openxmlformats.org/officeDocument/2006/relationships/slideLayout" Target="../slideLayouts/slideLayout609.xml"/><Relationship Id="rId6" Type="http://schemas.openxmlformats.org/officeDocument/2006/relationships/slideLayout" Target="../slideLayouts/slideLayout614.xml"/><Relationship Id="rId11" Type="http://schemas.openxmlformats.org/officeDocument/2006/relationships/slideLayout" Target="../slideLayouts/slideLayout619.xml"/><Relationship Id="rId5" Type="http://schemas.openxmlformats.org/officeDocument/2006/relationships/slideLayout" Target="../slideLayouts/slideLayout613.xml"/><Relationship Id="rId10" Type="http://schemas.openxmlformats.org/officeDocument/2006/relationships/slideLayout" Target="../slideLayouts/slideLayout618.xml"/><Relationship Id="rId4" Type="http://schemas.openxmlformats.org/officeDocument/2006/relationships/slideLayout" Target="../slideLayouts/slideLayout612.xml"/><Relationship Id="rId9" Type="http://schemas.openxmlformats.org/officeDocument/2006/relationships/slideLayout" Target="../slideLayouts/slideLayout617.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627.xml"/><Relationship Id="rId3" Type="http://schemas.openxmlformats.org/officeDocument/2006/relationships/slideLayout" Target="../slideLayouts/slideLayout622.xml"/><Relationship Id="rId7" Type="http://schemas.openxmlformats.org/officeDocument/2006/relationships/slideLayout" Target="../slideLayouts/slideLayout626.xml"/><Relationship Id="rId12" Type="http://schemas.openxmlformats.org/officeDocument/2006/relationships/theme" Target="../theme/theme13.xml"/><Relationship Id="rId2" Type="http://schemas.openxmlformats.org/officeDocument/2006/relationships/slideLayout" Target="../slideLayouts/slideLayout621.xml"/><Relationship Id="rId1" Type="http://schemas.openxmlformats.org/officeDocument/2006/relationships/slideLayout" Target="../slideLayouts/slideLayout620.xml"/><Relationship Id="rId6" Type="http://schemas.openxmlformats.org/officeDocument/2006/relationships/slideLayout" Target="../slideLayouts/slideLayout625.xml"/><Relationship Id="rId11" Type="http://schemas.openxmlformats.org/officeDocument/2006/relationships/slideLayout" Target="../slideLayouts/slideLayout630.xml"/><Relationship Id="rId5" Type="http://schemas.openxmlformats.org/officeDocument/2006/relationships/slideLayout" Target="../slideLayouts/slideLayout624.xml"/><Relationship Id="rId10" Type="http://schemas.openxmlformats.org/officeDocument/2006/relationships/slideLayout" Target="../slideLayouts/slideLayout629.xml"/><Relationship Id="rId4" Type="http://schemas.openxmlformats.org/officeDocument/2006/relationships/slideLayout" Target="../slideLayouts/slideLayout623.xml"/><Relationship Id="rId9" Type="http://schemas.openxmlformats.org/officeDocument/2006/relationships/slideLayout" Target="../slideLayouts/slideLayout628.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638.xml"/><Relationship Id="rId13" Type="http://schemas.openxmlformats.org/officeDocument/2006/relationships/slideLayout" Target="../slideLayouts/slideLayout643.xml"/><Relationship Id="rId18" Type="http://schemas.openxmlformats.org/officeDocument/2006/relationships/image" Target="../media/image3.png"/><Relationship Id="rId3" Type="http://schemas.openxmlformats.org/officeDocument/2006/relationships/slideLayout" Target="../slideLayouts/slideLayout633.xml"/><Relationship Id="rId7" Type="http://schemas.openxmlformats.org/officeDocument/2006/relationships/slideLayout" Target="../slideLayouts/slideLayout637.xml"/><Relationship Id="rId12" Type="http://schemas.openxmlformats.org/officeDocument/2006/relationships/slideLayout" Target="../slideLayouts/slideLayout642.xml"/><Relationship Id="rId17" Type="http://schemas.openxmlformats.org/officeDocument/2006/relationships/theme" Target="../theme/theme14.xml"/><Relationship Id="rId2" Type="http://schemas.openxmlformats.org/officeDocument/2006/relationships/slideLayout" Target="../slideLayouts/slideLayout632.xml"/><Relationship Id="rId16" Type="http://schemas.openxmlformats.org/officeDocument/2006/relationships/slideLayout" Target="../slideLayouts/slideLayout646.xml"/><Relationship Id="rId1" Type="http://schemas.openxmlformats.org/officeDocument/2006/relationships/slideLayout" Target="../slideLayouts/slideLayout631.xml"/><Relationship Id="rId6" Type="http://schemas.openxmlformats.org/officeDocument/2006/relationships/slideLayout" Target="../slideLayouts/slideLayout636.xml"/><Relationship Id="rId11" Type="http://schemas.openxmlformats.org/officeDocument/2006/relationships/slideLayout" Target="../slideLayouts/slideLayout641.xml"/><Relationship Id="rId5" Type="http://schemas.openxmlformats.org/officeDocument/2006/relationships/slideLayout" Target="../slideLayouts/slideLayout635.xml"/><Relationship Id="rId15" Type="http://schemas.openxmlformats.org/officeDocument/2006/relationships/slideLayout" Target="../slideLayouts/slideLayout645.xml"/><Relationship Id="rId10" Type="http://schemas.openxmlformats.org/officeDocument/2006/relationships/slideLayout" Target="../slideLayouts/slideLayout640.xml"/><Relationship Id="rId4" Type="http://schemas.openxmlformats.org/officeDocument/2006/relationships/slideLayout" Target="../slideLayouts/slideLayout634.xml"/><Relationship Id="rId9" Type="http://schemas.openxmlformats.org/officeDocument/2006/relationships/slideLayout" Target="../slideLayouts/slideLayout639.xml"/><Relationship Id="rId14" Type="http://schemas.openxmlformats.org/officeDocument/2006/relationships/slideLayout" Target="../slideLayouts/slideLayout64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654.xml"/><Relationship Id="rId3" Type="http://schemas.openxmlformats.org/officeDocument/2006/relationships/slideLayout" Target="../slideLayouts/slideLayout649.xml"/><Relationship Id="rId7" Type="http://schemas.openxmlformats.org/officeDocument/2006/relationships/slideLayout" Target="../slideLayouts/slideLayout653.xml"/><Relationship Id="rId12" Type="http://schemas.openxmlformats.org/officeDocument/2006/relationships/theme" Target="../theme/theme15.xml"/><Relationship Id="rId2" Type="http://schemas.openxmlformats.org/officeDocument/2006/relationships/slideLayout" Target="../slideLayouts/slideLayout648.xml"/><Relationship Id="rId1" Type="http://schemas.openxmlformats.org/officeDocument/2006/relationships/slideLayout" Target="../slideLayouts/slideLayout647.xml"/><Relationship Id="rId6" Type="http://schemas.openxmlformats.org/officeDocument/2006/relationships/slideLayout" Target="../slideLayouts/slideLayout652.xml"/><Relationship Id="rId11" Type="http://schemas.openxmlformats.org/officeDocument/2006/relationships/slideLayout" Target="../slideLayouts/slideLayout657.xml"/><Relationship Id="rId5" Type="http://schemas.openxmlformats.org/officeDocument/2006/relationships/slideLayout" Target="../slideLayouts/slideLayout651.xml"/><Relationship Id="rId10" Type="http://schemas.openxmlformats.org/officeDocument/2006/relationships/slideLayout" Target="../slideLayouts/slideLayout656.xml"/><Relationship Id="rId4" Type="http://schemas.openxmlformats.org/officeDocument/2006/relationships/slideLayout" Target="../slideLayouts/slideLayout650.xml"/><Relationship Id="rId9" Type="http://schemas.openxmlformats.org/officeDocument/2006/relationships/slideLayout" Target="../slideLayouts/slideLayout655.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658.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666.xml"/><Relationship Id="rId13" Type="http://schemas.openxmlformats.org/officeDocument/2006/relationships/slideLayout" Target="../slideLayouts/slideLayout671.xml"/><Relationship Id="rId18" Type="http://schemas.openxmlformats.org/officeDocument/2006/relationships/slideLayout" Target="../slideLayouts/slideLayout676.xml"/><Relationship Id="rId26" Type="http://schemas.openxmlformats.org/officeDocument/2006/relationships/slideLayout" Target="../slideLayouts/slideLayout684.xml"/><Relationship Id="rId39" Type="http://schemas.openxmlformats.org/officeDocument/2006/relationships/theme" Target="../theme/theme17.xml"/><Relationship Id="rId3" Type="http://schemas.openxmlformats.org/officeDocument/2006/relationships/slideLayout" Target="../slideLayouts/slideLayout661.xml"/><Relationship Id="rId21" Type="http://schemas.openxmlformats.org/officeDocument/2006/relationships/slideLayout" Target="../slideLayouts/slideLayout679.xml"/><Relationship Id="rId34" Type="http://schemas.openxmlformats.org/officeDocument/2006/relationships/slideLayout" Target="../slideLayouts/slideLayout692.xml"/><Relationship Id="rId7" Type="http://schemas.openxmlformats.org/officeDocument/2006/relationships/slideLayout" Target="../slideLayouts/slideLayout665.xml"/><Relationship Id="rId12" Type="http://schemas.openxmlformats.org/officeDocument/2006/relationships/slideLayout" Target="../slideLayouts/slideLayout670.xml"/><Relationship Id="rId17" Type="http://schemas.openxmlformats.org/officeDocument/2006/relationships/slideLayout" Target="../slideLayouts/slideLayout675.xml"/><Relationship Id="rId25" Type="http://schemas.openxmlformats.org/officeDocument/2006/relationships/slideLayout" Target="../slideLayouts/slideLayout683.xml"/><Relationship Id="rId33" Type="http://schemas.openxmlformats.org/officeDocument/2006/relationships/slideLayout" Target="../slideLayouts/slideLayout691.xml"/><Relationship Id="rId38" Type="http://schemas.openxmlformats.org/officeDocument/2006/relationships/slideLayout" Target="../slideLayouts/slideLayout696.xml"/><Relationship Id="rId2" Type="http://schemas.openxmlformats.org/officeDocument/2006/relationships/slideLayout" Target="../slideLayouts/slideLayout660.xml"/><Relationship Id="rId16" Type="http://schemas.openxmlformats.org/officeDocument/2006/relationships/slideLayout" Target="../slideLayouts/slideLayout674.xml"/><Relationship Id="rId20" Type="http://schemas.openxmlformats.org/officeDocument/2006/relationships/slideLayout" Target="../slideLayouts/slideLayout678.xml"/><Relationship Id="rId29" Type="http://schemas.openxmlformats.org/officeDocument/2006/relationships/slideLayout" Target="../slideLayouts/slideLayout687.xml"/><Relationship Id="rId1" Type="http://schemas.openxmlformats.org/officeDocument/2006/relationships/slideLayout" Target="../slideLayouts/slideLayout659.xml"/><Relationship Id="rId6" Type="http://schemas.openxmlformats.org/officeDocument/2006/relationships/slideLayout" Target="../slideLayouts/slideLayout664.xml"/><Relationship Id="rId11" Type="http://schemas.openxmlformats.org/officeDocument/2006/relationships/slideLayout" Target="../slideLayouts/slideLayout669.xml"/><Relationship Id="rId24" Type="http://schemas.openxmlformats.org/officeDocument/2006/relationships/slideLayout" Target="../slideLayouts/slideLayout682.xml"/><Relationship Id="rId32" Type="http://schemas.openxmlformats.org/officeDocument/2006/relationships/slideLayout" Target="../slideLayouts/slideLayout690.xml"/><Relationship Id="rId37" Type="http://schemas.openxmlformats.org/officeDocument/2006/relationships/slideLayout" Target="../slideLayouts/slideLayout695.xml"/><Relationship Id="rId5" Type="http://schemas.openxmlformats.org/officeDocument/2006/relationships/slideLayout" Target="../slideLayouts/slideLayout663.xml"/><Relationship Id="rId15" Type="http://schemas.openxmlformats.org/officeDocument/2006/relationships/slideLayout" Target="../slideLayouts/slideLayout673.xml"/><Relationship Id="rId23" Type="http://schemas.openxmlformats.org/officeDocument/2006/relationships/slideLayout" Target="../slideLayouts/slideLayout681.xml"/><Relationship Id="rId28" Type="http://schemas.openxmlformats.org/officeDocument/2006/relationships/slideLayout" Target="../slideLayouts/slideLayout686.xml"/><Relationship Id="rId36" Type="http://schemas.openxmlformats.org/officeDocument/2006/relationships/slideLayout" Target="../slideLayouts/slideLayout694.xml"/><Relationship Id="rId10" Type="http://schemas.openxmlformats.org/officeDocument/2006/relationships/slideLayout" Target="../slideLayouts/slideLayout668.xml"/><Relationship Id="rId19" Type="http://schemas.openxmlformats.org/officeDocument/2006/relationships/slideLayout" Target="../slideLayouts/slideLayout677.xml"/><Relationship Id="rId31" Type="http://schemas.openxmlformats.org/officeDocument/2006/relationships/slideLayout" Target="../slideLayouts/slideLayout689.xml"/><Relationship Id="rId4" Type="http://schemas.openxmlformats.org/officeDocument/2006/relationships/slideLayout" Target="../slideLayouts/slideLayout662.xml"/><Relationship Id="rId9" Type="http://schemas.openxmlformats.org/officeDocument/2006/relationships/slideLayout" Target="../slideLayouts/slideLayout667.xml"/><Relationship Id="rId14" Type="http://schemas.openxmlformats.org/officeDocument/2006/relationships/slideLayout" Target="../slideLayouts/slideLayout672.xml"/><Relationship Id="rId22" Type="http://schemas.openxmlformats.org/officeDocument/2006/relationships/slideLayout" Target="../slideLayouts/slideLayout680.xml"/><Relationship Id="rId27" Type="http://schemas.openxmlformats.org/officeDocument/2006/relationships/slideLayout" Target="../slideLayouts/slideLayout685.xml"/><Relationship Id="rId30" Type="http://schemas.openxmlformats.org/officeDocument/2006/relationships/slideLayout" Target="../slideLayouts/slideLayout688.xml"/><Relationship Id="rId35" Type="http://schemas.openxmlformats.org/officeDocument/2006/relationships/slideLayout" Target="../slideLayouts/slideLayout693.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704.xml"/><Relationship Id="rId3" Type="http://schemas.openxmlformats.org/officeDocument/2006/relationships/slideLayout" Target="../slideLayouts/slideLayout699.xml"/><Relationship Id="rId7" Type="http://schemas.openxmlformats.org/officeDocument/2006/relationships/slideLayout" Target="../slideLayouts/slideLayout703.xml"/><Relationship Id="rId12" Type="http://schemas.openxmlformats.org/officeDocument/2006/relationships/theme" Target="../theme/theme18.xml"/><Relationship Id="rId2" Type="http://schemas.openxmlformats.org/officeDocument/2006/relationships/slideLayout" Target="../slideLayouts/slideLayout698.xml"/><Relationship Id="rId1" Type="http://schemas.openxmlformats.org/officeDocument/2006/relationships/slideLayout" Target="../slideLayouts/slideLayout697.xml"/><Relationship Id="rId6" Type="http://schemas.openxmlformats.org/officeDocument/2006/relationships/slideLayout" Target="../slideLayouts/slideLayout702.xml"/><Relationship Id="rId11" Type="http://schemas.openxmlformats.org/officeDocument/2006/relationships/slideLayout" Target="../slideLayouts/slideLayout707.xml"/><Relationship Id="rId5" Type="http://schemas.openxmlformats.org/officeDocument/2006/relationships/slideLayout" Target="../slideLayouts/slideLayout701.xml"/><Relationship Id="rId10" Type="http://schemas.openxmlformats.org/officeDocument/2006/relationships/slideLayout" Target="../slideLayouts/slideLayout706.xml"/><Relationship Id="rId4" Type="http://schemas.openxmlformats.org/officeDocument/2006/relationships/slideLayout" Target="../slideLayouts/slideLayout700.xml"/><Relationship Id="rId9" Type="http://schemas.openxmlformats.org/officeDocument/2006/relationships/slideLayout" Target="../slideLayouts/slideLayout705.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715.xml"/><Relationship Id="rId3" Type="http://schemas.openxmlformats.org/officeDocument/2006/relationships/slideLayout" Target="../slideLayouts/slideLayout710.xml"/><Relationship Id="rId7" Type="http://schemas.openxmlformats.org/officeDocument/2006/relationships/slideLayout" Target="../slideLayouts/slideLayout714.xml"/><Relationship Id="rId12" Type="http://schemas.openxmlformats.org/officeDocument/2006/relationships/theme" Target="../theme/theme19.xml"/><Relationship Id="rId2" Type="http://schemas.openxmlformats.org/officeDocument/2006/relationships/slideLayout" Target="../slideLayouts/slideLayout709.xml"/><Relationship Id="rId1" Type="http://schemas.openxmlformats.org/officeDocument/2006/relationships/slideLayout" Target="../slideLayouts/slideLayout708.xml"/><Relationship Id="rId6" Type="http://schemas.openxmlformats.org/officeDocument/2006/relationships/slideLayout" Target="../slideLayouts/slideLayout713.xml"/><Relationship Id="rId11" Type="http://schemas.openxmlformats.org/officeDocument/2006/relationships/slideLayout" Target="../slideLayouts/slideLayout718.xml"/><Relationship Id="rId5" Type="http://schemas.openxmlformats.org/officeDocument/2006/relationships/slideLayout" Target="../slideLayouts/slideLayout712.xml"/><Relationship Id="rId10" Type="http://schemas.openxmlformats.org/officeDocument/2006/relationships/slideLayout" Target="../slideLayouts/slideLayout717.xml"/><Relationship Id="rId4" Type="http://schemas.openxmlformats.org/officeDocument/2006/relationships/slideLayout" Target="../slideLayouts/slideLayout711.xml"/><Relationship Id="rId9" Type="http://schemas.openxmlformats.org/officeDocument/2006/relationships/slideLayout" Target="../slideLayouts/slideLayout71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slideLayout" Target="../slideLayouts/slideLayout113.xml"/><Relationship Id="rId18" Type="http://schemas.openxmlformats.org/officeDocument/2006/relationships/slideLayout" Target="../slideLayouts/slideLayout118.xml"/><Relationship Id="rId3" Type="http://schemas.openxmlformats.org/officeDocument/2006/relationships/slideLayout" Target="../slideLayouts/slideLayout103.xml"/><Relationship Id="rId21" Type="http://schemas.openxmlformats.org/officeDocument/2006/relationships/image" Target="../media/image1.jpeg"/><Relationship Id="rId7" Type="http://schemas.openxmlformats.org/officeDocument/2006/relationships/slideLayout" Target="../slideLayouts/slideLayout107.xml"/><Relationship Id="rId12" Type="http://schemas.openxmlformats.org/officeDocument/2006/relationships/slideLayout" Target="../slideLayouts/slideLayout112.xml"/><Relationship Id="rId17" Type="http://schemas.openxmlformats.org/officeDocument/2006/relationships/slideLayout" Target="../slideLayouts/slideLayout117.xml"/><Relationship Id="rId2" Type="http://schemas.openxmlformats.org/officeDocument/2006/relationships/slideLayout" Target="../slideLayouts/slideLayout102.xml"/><Relationship Id="rId16" Type="http://schemas.openxmlformats.org/officeDocument/2006/relationships/slideLayout" Target="../slideLayouts/slideLayout116.xml"/><Relationship Id="rId20" Type="http://schemas.openxmlformats.org/officeDocument/2006/relationships/theme" Target="../theme/theme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5" Type="http://schemas.openxmlformats.org/officeDocument/2006/relationships/slideLayout" Target="../slideLayouts/slideLayout115.xml"/><Relationship Id="rId10" Type="http://schemas.openxmlformats.org/officeDocument/2006/relationships/slideLayout" Target="../slideLayouts/slideLayout110.xml"/><Relationship Id="rId19" Type="http://schemas.openxmlformats.org/officeDocument/2006/relationships/slideLayout" Target="../slideLayouts/slideLayout119.xml"/><Relationship Id="rId4" Type="http://schemas.openxmlformats.org/officeDocument/2006/relationships/slideLayout" Target="../slideLayouts/slideLayout104.xml"/><Relationship Id="rId9" Type="http://schemas.openxmlformats.org/officeDocument/2006/relationships/slideLayout" Target="../slideLayouts/slideLayout109.xml"/><Relationship Id="rId14" Type="http://schemas.openxmlformats.org/officeDocument/2006/relationships/slideLayout" Target="../slideLayouts/slideLayout114.xml"/></Relationships>
</file>

<file path=ppt/slideMasters/_rels/slideMaster20.xml.rels><?xml version="1.0" encoding="UTF-8" standalone="yes"?>
<Relationships xmlns="http://schemas.openxmlformats.org/package/2006/relationships"><Relationship Id="rId2" Type="http://schemas.openxmlformats.org/officeDocument/2006/relationships/theme" Target="../theme/theme20.xml"/><Relationship Id="rId1" Type="http://schemas.openxmlformats.org/officeDocument/2006/relationships/slideLayout" Target="../slideLayouts/slideLayout719.xml"/></Relationships>
</file>

<file path=ppt/slideMasters/_rels/slideMaster21.xml.rels><?xml version="1.0" encoding="UTF-8" standalone="yes"?>
<Relationships xmlns="http://schemas.openxmlformats.org/package/2006/relationships"><Relationship Id="rId26" Type="http://schemas.openxmlformats.org/officeDocument/2006/relationships/slideLayout" Target="../slideLayouts/slideLayout745.xml"/><Relationship Id="rId21" Type="http://schemas.openxmlformats.org/officeDocument/2006/relationships/slideLayout" Target="../slideLayouts/slideLayout740.xml"/><Relationship Id="rId42" Type="http://schemas.openxmlformats.org/officeDocument/2006/relationships/slideLayout" Target="../slideLayouts/slideLayout761.xml"/><Relationship Id="rId47" Type="http://schemas.openxmlformats.org/officeDocument/2006/relationships/slideLayout" Target="../slideLayouts/slideLayout766.xml"/><Relationship Id="rId63" Type="http://schemas.openxmlformats.org/officeDocument/2006/relationships/slideLayout" Target="../slideLayouts/slideLayout782.xml"/><Relationship Id="rId68" Type="http://schemas.openxmlformats.org/officeDocument/2006/relationships/slideLayout" Target="../slideLayouts/slideLayout787.xml"/><Relationship Id="rId84" Type="http://schemas.openxmlformats.org/officeDocument/2006/relationships/slideLayout" Target="../slideLayouts/slideLayout803.xml"/><Relationship Id="rId89" Type="http://schemas.openxmlformats.org/officeDocument/2006/relationships/slideLayout" Target="../slideLayouts/slideLayout808.xml"/><Relationship Id="rId7" Type="http://schemas.openxmlformats.org/officeDocument/2006/relationships/slideLayout" Target="../slideLayouts/slideLayout726.xml"/><Relationship Id="rId71" Type="http://schemas.openxmlformats.org/officeDocument/2006/relationships/slideLayout" Target="../slideLayouts/slideLayout790.xml"/><Relationship Id="rId92" Type="http://schemas.openxmlformats.org/officeDocument/2006/relationships/slideLayout" Target="../slideLayouts/slideLayout811.xml"/><Relationship Id="rId2" Type="http://schemas.openxmlformats.org/officeDocument/2006/relationships/slideLayout" Target="../slideLayouts/slideLayout721.xml"/><Relationship Id="rId16" Type="http://schemas.openxmlformats.org/officeDocument/2006/relationships/slideLayout" Target="../slideLayouts/slideLayout735.xml"/><Relationship Id="rId29" Type="http://schemas.openxmlformats.org/officeDocument/2006/relationships/slideLayout" Target="../slideLayouts/slideLayout748.xml"/><Relationship Id="rId11" Type="http://schemas.openxmlformats.org/officeDocument/2006/relationships/slideLayout" Target="../slideLayouts/slideLayout730.xml"/><Relationship Id="rId24" Type="http://schemas.openxmlformats.org/officeDocument/2006/relationships/slideLayout" Target="../slideLayouts/slideLayout743.xml"/><Relationship Id="rId32" Type="http://schemas.openxmlformats.org/officeDocument/2006/relationships/slideLayout" Target="../slideLayouts/slideLayout751.xml"/><Relationship Id="rId37" Type="http://schemas.openxmlformats.org/officeDocument/2006/relationships/slideLayout" Target="../slideLayouts/slideLayout756.xml"/><Relationship Id="rId40" Type="http://schemas.openxmlformats.org/officeDocument/2006/relationships/slideLayout" Target="../slideLayouts/slideLayout759.xml"/><Relationship Id="rId45" Type="http://schemas.openxmlformats.org/officeDocument/2006/relationships/slideLayout" Target="../slideLayouts/slideLayout764.xml"/><Relationship Id="rId53" Type="http://schemas.openxmlformats.org/officeDocument/2006/relationships/slideLayout" Target="../slideLayouts/slideLayout772.xml"/><Relationship Id="rId58" Type="http://schemas.openxmlformats.org/officeDocument/2006/relationships/slideLayout" Target="../slideLayouts/slideLayout777.xml"/><Relationship Id="rId66" Type="http://schemas.openxmlformats.org/officeDocument/2006/relationships/slideLayout" Target="../slideLayouts/slideLayout785.xml"/><Relationship Id="rId74" Type="http://schemas.openxmlformats.org/officeDocument/2006/relationships/slideLayout" Target="../slideLayouts/slideLayout793.xml"/><Relationship Id="rId79" Type="http://schemas.openxmlformats.org/officeDocument/2006/relationships/slideLayout" Target="../slideLayouts/slideLayout798.xml"/><Relationship Id="rId87" Type="http://schemas.openxmlformats.org/officeDocument/2006/relationships/slideLayout" Target="../slideLayouts/slideLayout806.xml"/><Relationship Id="rId102" Type="http://schemas.openxmlformats.org/officeDocument/2006/relationships/slideLayout" Target="../slideLayouts/slideLayout821.xml"/><Relationship Id="rId5" Type="http://schemas.openxmlformats.org/officeDocument/2006/relationships/slideLayout" Target="../slideLayouts/slideLayout724.xml"/><Relationship Id="rId61" Type="http://schemas.openxmlformats.org/officeDocument/2006/relationships/slideLayout" Target="../slideLayouts/slideLayout780.xml"/><Relationship Id="rId82" Type="http://schemas.openxmlformats.org/officeDocument/2006/relationships/slideLayout" Target="../slideLayouts/slideLayout801.xml"/><Relationship Id="rId90" Type="http://schemas.openxmlformats.org/officeDocument/2006/relationships/slideLayout" Target="../slideLayouts/slideLayout809.xml"/><Relationship Id="rId95" Type="http://schemas.openxmlformats.org/officeDocument/2006/relationships/slideLayout" Target="../slideLayouts/slideLayout814.xml"/><Relationship Id="rId19" Type="http://schemas.openxmlformats.org/officeDocument/2006/relationships/slideLayout" Target="../slideLayouts/slideLayout738.xml"/><Relationship Id="rId14" Type="http://schemas.openxmlformats.org/officeDocument/2006/relationships/slideLayout" Target="../slideLayouts/slideLayout733.xml"/><Relationship Id="rId22" Type="http://schemas.openxmlformats.org/officeDocument/2006/relationships/slideLayout" Target="../slideLayouts/slideLayout741.xml"/><Relationship Id="rId27" Type="http://schemas.openxmlformats.org/officeDocument/2006/relationships/slideLayout" Target="../slideLayouts/slideLayout746.xml"/><Relationship Id="rId30" Type="http://schemas.openxmlformats.org/officeDocument/2006/relationships/slideLayout" Target="../slideLayouts/slideLayout749.xml"/><Relationship Id="rId35" Type="http://schemas.openxmlformats.org/officeDocument/2006/relationships/slideLayout" Target="../slideLayouts/slideLayout754.xml"/><Relationship Id="rId43" Type="http://schemas.openxmlformats.org/officeDocument/2006/relationships/slideLayout" Target="../slideLayouts/slideLayout762.xml"/><Relationship Id="rId48" Type="http://schemas.openxmlformats.org/officeDocument/2006/relationships/slideLayout" Target="../slideLayouts/slideLayout767.xml"/><Relationship Id="rId56" Type="http://schemas.openxmlformats.org/officeDocument/2006/relationships/slideLayout" Target="../slideLayouts/slideLayout775.xml"/><Relationship Id="rId64" Type="http://schemas.openxmlformats.org/officeDocument/2006/relationships/slideLayout" Target="../slideLayouts/slideLayout783.xml"/><Relationship Id="rId69" Type="http://schemas.openxmlformats.org/officeDocument/2006/relationships/slideLayout" Target="../slideLayouts/slideLayout788.xml"/><Relationship Id="rId77" Type="http://schemas.openxmlformats.org/officeDocument/2006/relationships/slideLayout" Target="../slideLayouts/slideLayout796.xml"/><Relationship Id="rId100" Type="http://schemas.openxmlformats.org/officeDocument/2006/relationships/slideLayout" Target="../slideLayouts/slideLayout819.xml"/><Relationship Id="rId8" Type="http://schemas.openxmlformats.org/officeDocument/2006/relationships/slideLayout" Target="../slideLayouts/slideLayout727.xml"/><Relationship Id="rId51" Type="http://schemas.openxmlformats.org/officeDocument/2006/relationships/slideLayout" Target="../slideLayouts/slideLayout770.xml"/><Relationship Id="rId72" Type="http://schemas.openxmlformats.org/officeDocument/2006/relationships/slideLayout" Target="../slideLayouts/slideLayout791.xml"/><Relationship Id="rId80" Type="http://schemas.openxmlformats.org/officeDocument/2006/relationships/slideLayout" Target="../slideLayouts/slideLayout799.xml"/><Relationship Id="rId85" Type="http://schemas.openxmlformats.org/officeDocument/2006/relationships/slideLayout" Target="../slideLayouts/slideLayout804.xml"/><Relationship Id="rId93" Type="http://schemas.openxmlformats.org/officeDocument/2006/relationships/slideLayout" Target="../slideLayouts/slideLayout812.xml"/><Relationship Id="rId98" Type="http://schemas.openxmlformats.org/officeDocument/2006/relationships/slideLayout" Target="../slideLayouts/slideLayout817.xml"/><Relationship Id="rId3" Type="http://schemas.openxmlformats.org/officeDocument/2006/relationships/slideLayout" Target="../slideLayouts/slideLayout722.xml"/><Relationship Id="rId12" Type="http://schemas.openxmlformats.org/officeDocument/2006/relationships/slideLayout" Target="../slideLayouts/slideLayout731.xml"/><Relationship Id="rId17" Type="http://schemas.openxmlformats.org/officeDocument/2006/relationships/slideLayout" Target="../slideLayouts/slideLayout736.xml"/><Relationship Id="rId25" Type="http://schemas.openxmlformats.org/officeDocument/2006/relationships/slideLayout" Target="../slideLayouts/slideLayout744.xml"/><Relationship Id="rId33" Type="http://schemas.openxmlformats.org/officeDocument/2006/relationships/slideLayout" Target="../slideLayouts/slideLayout752.xml"/><Relationship Id="rId38" Type="http://schemas.openxmlformats.org/officeDocument/2006/relationships/slideLayout" Target="../slideLayouts/slideLayout757.xml"/><Relationship Id="rId46" Type="http://schemas.openxmlformats.org/officeDocument/2006/relationships/slideLayout" Target="../slideLayouts/slideLayout765.xml"/><Relationship Id="rId59" Type="http://schemas.openxmlformats.org/officeDocument/2006/relationships/slideLayout" Target="../slideLayouts/slideLayout778.xml"/><Relationship Id="rId67" Type="http://schemas.openxmlformats.org/officeDocument/2006/relationships/slideLayout" Target="../slideLayouts/slideLayout786.xml"/><Relationship Id="rId103" Type="http://schemas.openxmlformats.org/officeDocument/2006/relationships/theme" Target="../theme/theme21.xml"/><Relationship Id="rId20" Type="http://schemas.openxmlformats.org/officeDocument/2006/relationships/slideLayout" Target="../slideLayouts/slideLayout739.xml"/><Relationship Id="rId41" Type="http://schemas.openxmlformats.org/officeDocument/2006/relationships/slideLayout" Target="../slideLayouts/slideLayout760.xml"/><Relationship Id="rId54" Type="http://schemas.openxmlformats.org/officeDocument/2006/relationships/slideLayout" Target="../slideLayouts/slideLayout773.xml"/><Relationship Id="rId62" Type="http://schemas.openxmlformats.org/officeDocument/2006/relationships/slideLayout" Target="../slideLayouts/slideLayout781.xml"/><Relationship Id="rId70" Type="http://schemas.openxmlformats.org/officeDocument/2006/relationships/slideLayout" Target="../slideLayouts/slideLayout789.xml"/><Relationship Id="rId75" Type="http://schemas.openxmlformats.org/officeDocument/2006/relationships/slideLayout" Target="../slideLayouts/slideLayout794.xml"/><Relationship Id="rId83" Type="http://schemas.openxmlformats.org/officeDocument/2006/relationships/slideLayout" Target="../slideLayouts/slideLayout802.xml"/><Relationship Id="rId88" Type="http://schemas.openxmlformats.org/officeDocument/2006/relationships/slideLayout" Target="../slideLayouts/slideLayout807.xml"/><Relationship Id="rId91" Type="http://schemas.openxmlformats.org/officeDocument/2006/relationships/slideLayout" Target="../slideLayouts/slideLayout810.xml"/><Relationship Id="rId96" Type="http://schemas.openxmlformats.org/officeDocument/2006/relationships/slideLayout" Target="../slideLayouts/slideLayout815.xml"/><Relationship Id="rId1" Type="http://schemas.openxmlformats.org/officeDocument/2006/relationships/slideLayout" Target="../slideLayouts/slideLayout720.xml"/><Relationship Id="rId6" Type="http://schemas.openxmlformats.org/officeDocument/2006/relationships/slideLayout" Target="../slideLayouts/slideLayout725.xml"/><Relationship Id="rId15" Type="http://schemas.openxmlformats.org/officeDocument/2006/relationships/slideLayout" Target="../slideLayouts/slideLayout734.xml"/><Relationship Id="rId23" Type="http://schemas.openxmlformats.org/officeDocument/2006/relationships/slideLayout" Target="../slideLayouts/slideLayout742.xml"/><Relationship Id="rId28" Type="http://schemas.openxmlformats.org/officeDocument/2006/relationships/slideLayout" Target="../slideLayouts/slideLayout747.xml"/><Relationship Id="rId36" Type="http://schemas.openxmlformats.org/officeDocument/2006/relationships/slideLayout" Target="../slideLayouts/slideLayout755.xml"/><Relationship Id="rId49" Type="http://schemas.openxmlformats.org/officeDocument/2006/relationships/slideLayout" Target="../slideLayouts/slideLayout768.xml"/><Relationship Id="rId57" Type="http://schemas.openxmlformats.org/officeDocument/2006/relationships/slideLayout" Target="../slideLayouts/slideLayout776.xml"/><Relationship Id="rId10" Type="http://schemas.openxmlformats.org/officeDocument/2006/relationships/slideLayout" Target="../slideLayouts/slideLayout729.xml"/><Relationship Id="rId31" Type="http://schemas.openxmlformats.org/officeDocument/2006/relationships/slideLayout" Target="../slideLayouts/slideLayout750.xml"/><Relationship Id="rId44" Type="http://schemas.openxmlformats.org/officeDocument/2006/relationships/slideLayout" Target="../slideLayouts/slideLayout763.xml"/><Relationship Id="rId52" Type="http://schemas.openxmlformats.org/officeDocument/2006/relationships/slideLayout" Target="../slideLayouts/slideLayout771.xml"/><Relationship Id="rId60" Type="http://schemas.openxmlformats.org/officeDocument/2006/relationships/slideLayout" Target="../slideLayouts/slideLayout779.xml"/><Relationship Id="rId65" Type="http://schemas.openxmlformats.org/officeDocument/2006/relationships/slideLayout" Target="../slideLayouts/slideLayout784.xml"/><Relationship Id="rId73" Type="http://schemas.openxmlformats.org/officeDocument/2006/relationships/slideLayout" Target="../slideLayouts/slideLayout792.xml"/><Relationship Id="rId78" Type="http://schemas.openxmlformats.org/officeDocument/2006/relationships/slideLayout" Target="../slideLayouts/slideLayout797.xml"/><Relationship Id="rId81" Type="http://schemas.openxmlformats.org/officeDocument/2006/relationships/slideLayout" Target="../slideLayouts/slideLayout800.xml"/><Relationship Id="rId86" Type="http://schemas.openxmlformats.org/officeDocument/2006/relationships/slideLayout" Target="../slideLayouts/slideLayout805.xml"/><Relationship Id="rId94" Type="http://schemas.openxmlformats.org/officeDocument/2006/relationships/slideLayout" Target="../slideLayouts/slideLayout813.xml"/><Relationship Id="rId99" Type="http://schemas.openxmlformats.org/officeDocument/2006/relationships/slideLayout" Target="../slideLayouts/slideLayout818.xml"/><Relationship Id="rId101" Type="http://schemas.openxmlformats.org/officeDocument/2006/relationships/slideLayout" Target="../slideLayouts/slideLayout820.xml"/><Relationship Id="rId4" Type="http://schemas.openxmlformats.org/officeDocument/2006/relationships/slideLayout" Target="../slideLayouts/slideLayout723.xml"/><Relationship Id="rId9" Type="http://schemas.openxmlformats.org/officeDocument/2006/relationships/slideLayout" Target="../slideLayouts/slideLayout728.xml"/><Relationship Id="rId13" Type="http://schemas.openxmlformats.org/officeDocument/2006/relationships/slideLayout" Target="../slideLayouts/slideLayout732.xml"/><Relationship Id="rId18" Type="http://schemas.openxmlformats.org/officeDocument/2006/relationships/slideLayout" Target="../slideLayouts/slideLayout737.xml"/><Relationship Id="rId39" Type="http://schemas.openxmlformats.org/officeDocument/2006/relationships/slideLayout" Target="../slideLayouts/slideLayout758.xml"/><Relationship Id="rId34" Type="http://schemas.openxmlformats.org/officeDocument/2006/relationships/slideLayout" Target="../slideLayouts/slideLayout753.xml"/><Relationship Id="rId50" Type="http://schemas.openxmlformats.org/officeDocument/2006/relationships/slideLayout" Target="../slideLayouts/slideLayout769.xml"/><Relationship Id="rId55" Type="http://schemas.openxmlformats.org/officeDocument/2006/relationships/slideLayout" Target="../slideLayouts/slideLayout774.xml"/><Relationship Id="rId76" Type="http://schemas.openxmlformats.org/officeDocument/2006/relationships/slideLayout" Target="../slideLayouts/slideLayout795.xml"/><Relationship Id="rId97" Type="http://schemas.openxmlformats.org/officeDocument/2006/relationships/slideLayout" Target="../slideLayouts/slideLayout816.xml"/><Relationship Id="rId104" Type="http://schemas.openxmlformats.org/officeDocument/2006/relationships/image" Target="../media/image1.jpeg"/></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829.xml"/><Relationship Id="rId3" Type="http://schemas.openxmlformats.org/officeDocument/2006/relationships/slideLayout" Target="../slideLayouts/slideLayout824.xml"/><Relationship Id="rId7" Type="http://schemas.openxmlformats.org/officeDocument/2006/relationships/slideLayout" Target="../slideLayouts/slideLayout828.xml"/><Relationship Id="rId12" Type="http://schemas.openxmlformats.org/officeDocument/2006/relationships/theme" Target="../theme/theme22.xml"/><Relationship Id="rId2" Type="http://schemas.openxmlformats.org/officeDocument/2006/relationships/slideLayout" Target="../slideLayouts/slideLayout823.xml"/><Relationship Id="rId1" Type="http://schemas.openxmlformats.org/officeDocument/2006/relationships/slideLayout" Target="../slideLayouts/slideLayout822.xml"/><Relationship Id="rId6" Type="http://schemas.openxmlformats.org/officeDocument/2006/relationships/slideLayout" Target="../slideLayouts/slideLayout827.xml"/><Relationship Id="rId11" Type="http://schemas.openxmlformats.org/officeDocument/2006/relationships/slideLayout" Target="../slideLayouts/slideLayout832.xml"/><Relationship Id="rId5" Type="http://schemas.openxmlformats.org/officeDocument/2006/relationships/slideLayout" Target="../slideLayouts/slideLayout826.xml"/><Relationship Id="rId10" Type="http://schemas.openxmlformats.org/officeDocument/2006/relationships/slideLayout" Target="../slideLayouts/slideLayout831.xml"/><Relationship Id="rId4" Type="http://schemas.openxmlformats.org/officeDocument/2006/relationships/slideLayout" Target="../slideLayouts/slideLayout825.xml"/><Relationship Id="rId9" Type="http://schemas.openxmlformats.org/officeDocument/2006/relationships/slideLayout" Target="../slideLayouts/slideLayout8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slideLayout" Target="../slideLayouts/slideLayout137.xml"/><Relationship Id="rId3" Type="http://schemas.openxmlformats.org/officeDocument/2006/relationships/slideLayout" Target="../slideLayouts/slideLayout122.xml"/><Relationship Id="rId21" Type="http://schemas.openxmlformats.org/officeDocument/2006/relationships/theme" Target="../theme/theme3.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slideLayout" Target="../slideLayouts/slideLayout136.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20" Type="http://schemas.openxmlformats.org/officeDocument/2006/relationships/slideLayout" Target="../slideLayouts/slideLayout139.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10" Type="http://schemas.openxmlformats.org/officeDocument/2006/relationships/slideLayout" Target="../slideLayouts/slideLayout129.xml"/><Relationship Id="rId19" Type="http://schemas.openxmlformats.org/officeDocument/2006/relationships/slideLayout" Target="../slideLayouts/slideLayout138.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 Id="rId22"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165.xml"/><Relationship Id="rId21" Type="http://schemas.openxmlformats.org/officeDocument/2006/relationships/slideLayout" Target="../slideLayouts/slideLayout160.xml"/><Relationship Id="rId42" Type="http://schemas.openxmlformats.org/officeDocument/2006/relationships/slideLayout" Target="../slideLayouts/slideLayout181.xml"/><Relationship Id="rId47" Type="http://schemas.openxmlformats.org/officeDocument/2006/relationships/slideLayout" Target="../slideLayouts/slideLayout186.xml"/><Relationship Id="rId63" Type="http://schemas.openxmlformats.org/officeDocument/2006/relationships/slideLayout" Target="../slideLayouts/slideLayout202.xml"/><Relationship Id="rId68" Type="http://schemas.openxmlformats.org/officeDocument/2006/relationships/slideLayout" Target="../slideLayouts/slideLayout207.xml"/><Relationship Id="rId84" Type="http://schemas.openxmlformats.org/officeDocument/2006/relationships/slideLayout" Target="../slideLayouts/slideLayout223.xml"/><Relationship Id="rId89" Type="http://schemas.openxmlformats.org/officeDocument/2006/relationships/slideLayout" Target="../slideLayouts/slideLayout228.xml"/><Relationship Id="rId7" Type="http://schemas.openxmlformats.org/officeDocument/2006/relationships/slideLayout" Target="../slideLayouts/slideLayout146.xml"/><Relationship Id="rId71" Type="http://schemas.openxmlformats.org/officeDocument/2006/relationships/slideLayout" Target="../slideLayouts/slideLayout210.xml"/><Relationship Id="rId92" Type="http://schemas.openxmlformats.org/officeDocument/2006/relationships/slideLayout" Target="../slideLayouts/slideLayout231.xml"/><Relationship Id="rId2" Type="http://schemas.openxmlformats.org/officeDocument/2006/relationships/slideLayout" Target="../slideLayouts/slideLayout141.xml"/><Relationship Id="rId16" Type="http://schemas.openxmlformats.org/officeDocument/2006/relationships/slideLayout" Target="../slideLayouts/slideLayout155.xml"/><Relationship Id="rId29" Type="http://schemas.openxmlformats.org/officeDocument/2006/relationships/slideLayout" Target="../slideLayouts/slideLayout168.xml"/><Relationship Id="rId11" Type="http://schemas.openxmlformats.org/officeDocument/2006/relationships/slideLayout" Target="../slideLayouts/slideLayout150.xml"/><Relationship Id="rId24" Type="http://schemas.openxmlformats.org/officeDocument/2006/relationships/slideLayout" Target="../slideLayouts/slideLayout163.xml"/><Relationship Id="rId32" Type="http://schemas.openxmlformats.org/officeDocument/2006/relationships/slideLayout" Target="../slideLayouts/slideLayout171.xml"/><Relationship Id="rId37" Type="http://schemas.openxmlformats.org/officeDocument/2006/relationships/slideLayout" Target="../slideLayouts/slideLayout176.xml"/><Relationship Id="rId40" Type="http://schemas.openxmlformats.org/officeDocument/2006/relationships/slideLayout" Target="../slideLayouts/slideLayout179.xml"/><Relationship Id="rId45" Type="http://schemas.openxmlformats.org/officeDocument/2006/relationships/slideLayout" Target="../slideLayouts/slideLayout184.xml"/><Relationship Id="rId53" Type="http://schemas.openxmlformats.org/officeDocument/2006/relationships/slideLayout" Target="../slideLayouts/slideLayout192.xml"/><Relationship Id="rId58" Type="http://schemas.openxmlformats.org/officeDocument/2006/relationships/slideLayout" Target="../slideLayouts/slideLayout197.xml"/><Relationship Id="rId66" Type="http://schemas.openxmlformats.org/officeDocument/2006/relationships/slideLayout" Target="../slideLayouts/slideLayout205.xml"/><Relationship Id="rId74" Type="http://schemas.openxmlformats.org/officeDocument/2006/relationships/slideLayout" Target="../slideLayouts/slideLayout213.xml"/><Relationship Id="rId79" Type="http://schemas.openxmlformats.org/officeDocument/2006/relationships/slideLayout" Target="../slideLayouts/slideLayout218.xml"/><Relationship Id="rId87" Type="http://schemas.openxmlformats.org/officeDocument/2006/relationships/slideLayout" Target="../slideLayouts/slideLayout226.xml"/><Relationship Id="rId102" Type="http://schemas.openxmlformats.org/officeDocument/2006/relationships/slideLayout" Target="../slideLayouts/slideLayout241.xml"/><Relationship Id="rId5" Type="http://schemas.openxmlformats.org/officeDocument/2006/relationships/slideLayout" Target="../slideLayouts/slideLayout144.xml"/><Relationship Id="rId61" Type="http://schemas.openxmlformats.org/officeDocument/2006/relationships/slideLayout" Target="../slideLayouts/slideLayout200.xml"/><Relationship Id="rId82" Type="http://schemas.openxmlformats.org/officeDocument/2006/relationships/slideLayout" Target="../slideLayouts/slideLayout221.xml"/><Relationship Id="rId90" Type="http://schemas.openxmlformats.org/officeDocument/2006/relationships/slideLayout" Target="../slideLayouts/slideLayout229.xml"/><Relationship Id="rId95" Type="http://schemas.openxmlformats.org/officeDocument/2006/relationships/slideLayout" Target="../slideLayouts/slideLayout234.xml"/><Relationship Id="rId19" Type="http://schemas.openxmlformats.org/officeDocument/2006/relationships/slideLayout" Target="../slideLayouts/slideLayout158.xml"/><Relationship Id="rId14" Type="http://schemas.openxmlformats.org/officeDocument/2006/relationships/slideLayout" Target="../slideLayouts/slideLayout153.xml"/><Relationship Id="rId22" Type="http://schemas.openxmlformats.org/officeDocument/2006/relationships/slideLayout" Target="../slideLayouts/slideLayout161.xml"/><Relationship Id="rId27" Type="http://schemas.openxmlformats.org/officeDocument/2006/relationships/slideLayout" Target="../slideLayouts/slideLayout166.xml"/><Relationship Id="rId30" Type="http://schemas.openxmlformats.org/officeDocument/2006/relationships/slideLayout" Target="../slideLayouts/slideLayout169.xml"/><Relationship Id="rId35" Type="http://schemas.openxmlformats.org/officeDocument/2006/relationships/slideLayout" Target="../slideLayouts/slideLayout174.xml"/><Relationship Id="rId43" Type="http://schemas.openxmlformats.org/officeDocument/2006/relationships/slideLayout" Target="../slideLayouts/slideLayout182.xml"/><Relationship Id="rId48" Type="http://schemas.openxmlformats.org/officeDocument/2006/relationships/slideLayout" Target="../slideLayouts/slideLayout187.xml"/><Relationship Id="rId56" Type="http://schemas.openxmlformats.org/officeDocument/2006/relationships/slideLayout" Target="../slideLayouts/slideLayout195.xml"/><Relationship Id="rId64" Type="http://schemas.openxmlformats.org/officeDocument/2006/relationships/slideLayout" Target="../slideLayouts/slideLayout203.xml"/><Relationship Id="rId69" Type="http://schemas.openxmlformats.org/officeDocument/2006/relationships/slideLayout" Target="../slideLayouts/slideLayout208.xml"/><Relationship Id="rId77" Type="http://schemas.openxmlformats.org/officeDocument/2006/relationships/slideLayout" Target="../slideLayouts/slideLayout216.xml"/><Relationship Id="rId100" Type="http://schemas.openxmlformats.org/officeDocument/2006/relationships/slideLayout" Target="../slideLayouts/slideLayout239.xml"/><Relationship Id="rId105" Type="http://schemas.openxmlformats.org/officeDocument/2006/relationships/image" Target="../media/image1.jpeg"/><Relationship Id="rId8" Type="http://schemas.openxmlformats.org/officeDocument/2006/relationships/slideLayout" Target="../slideLayouts/slideLayout147.xml"/><Relationship Id="rId51" Type="http://schemas.openxmlformats.org/officeDocument/2006/relationships/slideLayout" Target="../slideLayouts/slideLayout190.xml"/><Relationship Id="rId72" Type="http://schemas.openxmlformats.org/officeDocument/2006/relationships/slideLayout" Target="../slideLayouts/slideLayout211.xml"/><Relationship Id="rId80" Type="http://schemas.openxmlformats.org/officeDocument/2006/relationships/slideLayout" Target="../slideLayouts/slideLayout219.xml"/><Relationship Id="rId85" Type="http://schemas.openxmlformats.org/officeDocument/2006/relationships/slideLayout" Target="../slideLayouts/slideLayout224.xml"/><Relationship Id="rId93" Type="http://schemas.openxmlformats.org/officeDocument/2006/relationships/slideLayout" Target="../slideLayouts/slideLayout232.xml"/><Relationship Id="rId98" Type="http://schemas.openxmlformats.org/officeDocument/2006/relationships/slideLayout" Target="../slideLayouts/slideLayout237.xml"/><Relationship Id="rId3" Type="http://schemas.openxmlformats.org/officeDocument/2006/relationships/slideLayout" Target="../slideLayouts/slideLayout142.xml"/><Relationship Id="rId12" Type="http://schemas.openxmlformats.org/officeDocument/2006/relationships/slideLayout" Target="../slideLayouts/slideLayout151.xml"/><Relationship Id="rId17" Type="http://schemas.openxmlformats.org/officeDocument/2006/relationships/slideLayout" Target="../slideLayouts/slideLayout156.xml"/><Relationship Id="rId25" Type="http://schemas.openxmlformats.org/officeDocument/2006/relationships/slideLayout" Target="../slideLayouts/slideLayout164.xml"/><Relationship Id="rId33" Type="http://schemas.openxmlformats.org/officeDocument/2006/relationships/slideLayout" Target="../slideLayouts/slideLayout172.xml"/><Relationship Id="rId38" Type="http://schemas.openxmlformats.org/officeDocument/2006/relationships/slideLayout" Target="../slideLayouts/slideLayout177.xml"/><Relationship Id="rId46" Type="http://schemas.openxmlformats.org/officeDocument/2006/relationships/slideLayout" Target="../slideLayouts/slideLayout185.xml"/><Relationship Id="rId59" Type="http://schemas.openxmlformats.org/officeDocument/2006/relationships/slideLayout" Target="../slideLayouts/slideLayout198.xml"/><Relationship Id="rId67" Type="http://schemas.openxmlformats.org/officeDocument/2006/relationships/slideLayout" Target="../slideLayouts/slideLayout206.xml"/><Relationship Id="rId103" Type="http://schemas.openxmlformats.org/officeDocument/2006/relationships/slideLayout" Target="../slideLayouts/slideLayout242.xml"/><Relationship Id="rId20" Type="http://schemas.openxmlformats.org/officeDocument/2006/relationships/slideLayout" Target="../slideLayouts/slideLayout159.xml"/><Relationship Id="rId41" Type="http://schemas.openxmlformats.org/officeDocument/2006/relationships/slideLayout" Target="../slideLayouts/slideLayout180.xml"/><Relationship Id="rId54" Type="http://schemas.openxmlformats.org/officeDocument/2006/relationships/slideLayout" Target="../slideLayouts/slideLayout193.xml"/><Relationship Id="rId62" Type="http://schemas.openxmlformats.org/officeDocument/2006/relationships/slideLayout" Target="../slideLayouts/slideLayout201.xml"/><Relationship Id="rId70" Type="http://schemas.openxmlformats.org/officeDocument/2006/relationships/slideLayout" Target="../slideLayouts/slideLayout209.xml"/><Relationship Id="rId75" Type="http://schemas.openxmlformats.org/officeDocument/2006/relationships/slideLayout" Target="../slideLayouts/slideLayout214.xml"/><Relationship Id="rId83" Type="http://schemas.openxmlformats.org/officeDocument/2006/relationships/slideLayout" Target="../slideLayouts/slideLayout222.xml"/><Relationship Id="rId88" Type="http://schemas.openxmlformats.org/officeDocument/2006/relationships/slideLayout" Target="../slideLayouts/slideLayout227.xml"/><Relationship Id="rId91" Type="http://schemas.openxmlformats.org/officeDocument/2006/relationships/slideLayout" Target="../slideLayouts/slideLayout230.xml"/><Relationship Id="rId96" Type="http://schemas.openxmlformats.org/officeDocument/2006/relationships/slideLayout" Target="../slideLayouts/slideLayout235.xml"/><Relationship Id="rId1" Type="http://schemas.openxmlformats.org/officeDocument/2006/relationships/slideLayout" Target="../slideLayouts/slideLayout140.xml"/><Relationship Id="rId6" Type="http://schemas.openxmlformats.org/officeDocument/2006/relationships/slideLayout" Target="../slideLayouts/slideLayout145.xml"/><Relationship Id="rId15" Type="http://schemas.openxmlformats.org/officeDocument/2006/relationships/slideLayout" Target="../slideLayouts/slideLayout154.xml"/><Relationship Id="rId23" Type="http://schemas.openxmlformats.org/officeDocument/2006/relationships/slideLayout" Target="../slideLayouts/slideLayout162.xml"/><Relationship Id="rId28" Type="http://schemas.openxmlformats.org/officeDocument/2006/relationships/slideLayout" Target="../slideLayouts/slideLayout167.xml"/><Relationship Id="rId36" Type="http://schemas.openxmlformats.org/officeDocument/2006/relationships/slideLayout" Target="../slideLayouts/slideLayout175.xml"/><Relationship Id="rId49" Type="http://schemas.openxmlformats.org/officeDocument/2006/relationships/slideLayout" Target="../slideLayouts/slideLayout188.xml"/><Relationship Id="rId57" Type="http://schemas.openxmlformats.org/officeDocument/2006/relationships/slideLayout" Target="../slideLayouts/slideLayout196.xml"/><Relationship Id="rId10" Type="http://schemas.openxmlformats.org/officeDocument/2006/relationships/slideLayout" Target="../slideLayouts/slideLayout149.xml"/><Relationship Id="rId31" Type="http://schemas.openxmlformats.org/officeDocument/2006/relationships/slideLayout" Target="../slideLayouts/slideLayout170.xml"/><Relationship Id="rId44" Type="http://schemas.openxmlformats.org/officeDocument/2006/relationships/slideLayout" Target="../slideLayouts/slideLayout183.xml"/><Relationship Id="rId52" Type="http://schemas.openxmlformats.org/officeDocument/2006/relationships/slideLayout" Target="../slideLayouts/slideLayout191.xml"/><Relationship Id="rId60" Type="http://schemas.openxmlformats.org/officeDocument/2006/relationships/slideLayout" Target="../slideLayouts/slideLayout199.xml"/><Relationship Id="rId65" Type="http://schemas.openxmlformats.org/officeDocument/2006/relationships/slideLayout" Target="../slideLayouts/slideLayout204.xml"/><Relationship Id="rId73" Type="http://schemas.openxmlformats.org/officeDocument/2006/relationships/slideLayout" Target="../slideLayouts/slideLayout212.xml"/><Relationship Id="rId78" Type="http://schemas.openxmlformats.org/officeDocument/2006/relationships/slideLayout" Target="../slideLayouts/slideLayout217.xml"/><Relationship Id="rId81" Type="http://schemas.openxmlformats.org/officeDocument/2006/relationships/slideLayout" Target="../slideLayouts/slideLayout220.xml"/><Relationship Id="rId86" Type="http://schemas.openxmlformats.org/officeDocument/2006/relationships/slideLayout" Target="../slideLayouts/slideLayout225.xml"/><Relationship Id="rId94" Type="http://schemas.openxmlformats.org/officeDocument/2006/relationships/slideLayout" Target="../slideLayouts/slideLayout233.xml"/><Relationship Id="rId99" Type="http://schemas.openxmlformats.org/officeDocument/2006/relationships/slideLayout" Target="../slideLayouts/slideLayout238.xml"/><Relationship Id="rId101" Type="http://schemas.openxmlformats.org/officeDocument/2006/relationships/slideLayout" Target="../slideLayouts/slideLayout240.xml"/><Relationship Id="rId4" Type="http://schemas.openxmlformats.org/officeDocument/2006/relationships/slideLayout" Target="../slideLayouts/slideLayout143.xml"/><Relationship Id="rId9" Type="http://schemas.openxmlformats.org/officeDocument/2006/relationships/slideLayout" Target="../slideLayouts/slideLayout148.xml"/><Relationship Id="rId13" Type="http://schemas.openxmlformats.org/officeDocument/2006/relationships/slideLayout" Target="../slideLayouts/slideLayout152.xml"/><Relationship Id="rId18" Type="http://schemas.openxmlformats.org/officeDocument/2006/relationships/slideLayout" Target="../slideLayouts/slideLayout157.xml"/><Relationship Id="rId39" Type="http://schemas.openxmlformats.org/officeDocument/2006/relationships/slideLayout" Target="../slideLayouts/slideLayout178.xml"/><Relationship Id="rId34" Type="http://schemas.openxmlformats.org/officeDocument/2006/relationships/slideLayout" Target="../slideLayouts/slideLayout173.xml"/><Relationship Id="rId50" Type="http://schemas.openxmlformats.org/officeDocument/2006/relationships/slideLayout" Target="../slideLayouts/slideLayout189.xml"/><Relationship Id="rId55" Type="http://schemas.openxmlformats.org/officeDocument/2006/relationships/slideLayout" Target="../slideLayouts/slideLayout194.xml"/><Relationship Id="rId76" Type="http://schemas.openxmlformats.org/officeDocument/2006/relationships/slideLayout" Target="../slideLayouts/slideLayout215.xml"/><Relationship Id="rId97" Type="http://schemas.openxmlformats.org/officeDocument/2006/relationships/slideLayout" Target="../slideLayouts/slideLayout236.xml"/><Relationship Id="rId10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50.xml"/><Relationship Id="rId13" Type="http://schemas.openxmlformats.org/officeDocument/2006/relationships/slideLayout" Target="../slideLayouts/slideLayout255.xml"/><Relationship Id="rId18" Type="http://schemas.openxmlformats.org/officeDocument/2006/relationships/slideLayout" Target="../slideLayouts/slideLayout260.xml"/><Relationship Id="rId3" Type="http://schemas.openxmlformats.org/officeDocument/2006/relationships/slideLayout" Target="../slideLayouts/slideLayout245.xml"/><Relationship Id="rId7" Type="http://schemas.openxmlformats.org/officeDocument/2006/relationships/slideLayout" Target="../slideLayouts/slideLayout249.xml"/><Relationship Id="rId12" Type="http://schemas.openxmlformats.org/officeDocument/2006/relationships/slideLayout" Target="../slideLayouts/slideLayout254.xml"/><Relationship Id="rId17" Type="http://schemas.openxmlformats.org/officeDocument/2006/relationships/slideLayout" Target="../slideLayouts/slideLayout259.xml"/><Relationship Id="rId2" Type="http://schemas.openxmlformats.org/officeDocument/2006/relationships/slideLayout" Target="../slideLayouts/slideLayout244.xml"/><Relationship Id="rId16" Type="http://schemas.openxmlformats.org/officeDocument/2006/relationships/slideLayout" Target="../slideLayouts/slideLayout258.xml"/><Relationship Id="rId1" Type="http://schemas.openxmlformats.org/officeDocument/2006/relationships/slideLayout" Target="../slideLayouts/slideLayout243.xml"/><Relationship Id="rId6" Type="http://schemas.openxmlformats.org/officeDocument/2006/relationships/slideLayout" Target="../slideLayouts/slideLayout248.xml"/><Relationship Id="rId11" Type="http://schemas.openxmlformats.org/officeDocument/2006/relationships/slideLayout" Target="../slideLayouts/slideLayout253.xml"/><Relationship Id="rId5" Type="http://schemas.openxmlformats.org/officeDocument/2006/relationships/slideLayout" Target="../slideLayouts/slideLayout247.xml"/><Relationship Id="rId15" Type="http://schemas.openxmlformats.org/officeDocument/2006/relationships/slideLayout" Target="../slideLayouts/slideLayout257.xml"/><Relationship Id="rId10" Type="http://schemas.openxmlformats.org/officeDocument/2006/relationships/slideLayout" Target="../slideLayouts/slideLayout252.xml"/><Relationship Id="rId19" Type="http://schemas.openxmlformats.org/officeDocument/2006/relationships/theme" Target="../theme/theme5.xml"/><Relationship Id="rId4" Type="http://schemas.openxmlformats.org/officeDocument/2006/relationships/slideLayout" Target="../slideLayouts/slideLayout246.xml"/><Relationship Id="rId9" Type="http://schemas.openxmlformats.org/officeDocument/2006/relationships/slideLayout" Target="../slideLayouts/slideLayout251.xml"/><Relationship Id="rId14" Type="http://schemas.openxmlformats.org/officeDocument/2006/relationships/slideLayout" Target="../slideLayouts/slideLayout2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68.xml"/><Relationship Id="rId13" Type="http://schemas.openxmlformats.org/officeDocument/2006/relationships/slideLayout" Target="../slideLayouts/slideLayout273.xml"/><Relationship Id="rId18" Type="http://schemas.openxmlformats.org/officeDocument/2006/relationships/slideLayout" Target="../slideLayouts/slideLayout278.xml"/><Relationship Id="rId3" Type="http://schemas.openxmlformats.org/officeDocument/2006/relationships/slideLayout" Target="../slideLayouts/slideLayout263.xml"/><Relationship Id="rId7" Type="http://schemas.openxmlformats.org/officeDocument/2006/relationships/slideLayout" Target="../slideLayouts/slideLayout267.xml"/><Relationship Id="rId12" Type="http://schemas.openxmlformats.org/officeDocument/2006/relationships/slideLayout" Target="../slideLayouts/slideLayout272.xml"/><Relationship Id="rId17" Type="http://schemas.openxmlformats.org/officeDocument/2006/relationships/slideLayout" Target="../slideLayouts/slideLayout277.xml"/><Relationship Id="rId2" Type="http://schemas.openxmlformats.org/officeDocument/2006/relationships/slideLayout" Target="../slideLayouts/slideLayout262.xml"/><Relationship Id="rId16" Type="http://schemas.openxmlformats.org/officeDocument/2006/relationships/slideLayout" Target="../slideLayouts/slideLayout276.xml"/><Relationship Id="rId1" Type="http://schemas.openxmlformats.org/officeDocument/2006/relationships/slideLayout" Target="../slideLayouts/slideLayout261.xml"/><Relationship Id="rId6" Type="http://schemas.openxmlformats.org/officeDocument/2006/relationships/slideLayout" Target="../slideLayouts/slideLayout266.xml"/><Relationship Id="rId11" Type="http://schemas.openxmlformats.org/officeDocument/2006/relationships/slideLayout" Target="../slideLayouts/slideLayout271.xml"/><Relationship Id="rId5" Type="http://schemas.openxmlformats.org/officeDocument/2006/relationships/slideLayout" Target="../slideLayouts/slideLayout265.xml"/><Relationship Id="rId15" Type="http://schemas.openxmlformats.org/officeDocument/2006/relationships/slideLayout" Target="../slideLayouts/slideLayout275.xml"/><Relationship Id="rId10" Type="http://schemas.openxmlformats.org/officeDocument/2006/relationships/slideLayout" Target="../slideLayouts/slideLayout270.xml"/><Relationship Id="rId19" Type="http://schemas.openxmlformats.org/officeDocument/2006/relationships/theme" Target="../theme/theme6.xml"/><Relationship Id="rId4" Type="http://schemas.openxmlformats.org/officeDocument/2006/relationships/slideLayout" Target="../slideLayouts/slideLayout264.xml"/><Relationship Id="rId9" Type="http://schemas.openxmlformats.org/officeDocument/2006/relationships/slideLayout" Target="../slideLayouts/slideLayout269.xml"/><Relationship Id="rId14" Type="http://schemas.openxmlformats.org/officeDocument/2006/relationships/slideLayout" Target="../slideLayouts/slideLayout274.xml"/></Relationships>
</file>

<file path=ppt/slideMasters/_rels/slideMaster7.xml.rels><?xml version="1.0" encoding="UTF-8" standalone="yes"?>
<Relationships xmlns="http://schemas.openxmlformats.org/package/2006/relationships"><Relationship Id="rId26" Type="http://schemas.openxmlformats.org/officeDocument/2006/relationships/slideLayout" Target="../slideLayouts/slideLayout304.xml"/><Relationship Id="rId21" Type="http://schemas.openxmlformats.org/officeDocument/2006/relationships/slideLayout" Target="../slideLayouts/slideLayout299.xml"/><Relationship Id="rId42" Type="http://schemas.openxmlformats.org/officeDocument/2006/relationships/slideLayout" Target="../slideLayouts/slideLayout320.xml"/><Relationship Id="rId47" Type="http://schemas.openxmlformats.org/officeDocument/2006/relationships/slideLayout" Target="../slideLayouts/slideLayout325.xml"/><Relationship Id="rId63" Type="http://schemas.openxmlformats.org/officeDocument/2006/relationships/slideLayout" Target="../slideLayouts/slideLayout341.xml"/><Relationship Id="rId68" Type="http://schemas.openxmlformats.org/officeDocument/2006/relationships/slideLayout" Target="../slideLayouts/slideLayout346.xml"/><Relationship Id="rId84" Type="http://schemas.openxmlformats.org/officeDocument/2006/relationships/slideLayout" Target="../slideLayouts/slideLayout362.xml"/><Relationship Id="rId89" Type="http://schemas.openxmlformats.org/officeDocument/2006/relationships/slideLayout" Target="../slideLayouts/slideLayout367.xml"/><Relationship Id="rId7" Type="http://schemas.openxmlformats.org/officeDocument/2006/relationships/slideLayout" Target="../slideLayouts/slideLayout285.xml"/><Relationship Id="rId71" Type="http://schemas.openxmlformats.org/officeDocument/2006/relationships/slideLayout" Target="../slideLayouts/slideLayout349.xml"/><Relationship Id="rId92" Type="http://schemas.openxmlformats.org/officeDocument/2006/relationships/slideLayout" Target="../slideLayouts/slideLayout370.xml"/><Relationship Id="rId2" Type="http://schemas.openxmlformats.org/officeDocument/2006/relationships/slideLayout" Target="../slideLayouts/slideLayout280.xml"/><Relationship Id="rId16" Type="http://schemas.openxmlformats.org/officeDocument/2006/relationships/slideLayout" Target="../slideLayouts/slideLayout294.xml"/><Relationship Id="rId29" Type="http://schemas.openxmlformats.org/officeDocument/2006/relationships/slideLayout" Target="../slideLayouts/slideLayout307.xml"/><Relationship Id="rId11" Type="http://schemas.openxmlformats.org/officeDocument/2006/relationships/slideLayout" Target="../slideLayouts/slideLayout289.xml"/><Relationship Id="rId24" Type="http://schemas.openxmlformats.org/officeDocument/2006/relationships/slideLayout" Target="../slideLayouts/slideLayout302.xml"/><Relationship Id="rId32" Type="http://schemas.openxmlformats.org/officeDocument/2006/relationships/slideLayout" Target="../slideLayouts/slideLayout310.xml"/><Relationship Id="rId37" Type="http://schemas.openxmlformats.org/officeDocument/2006/relationships/slideLayout" Target="../slideLayouts/slideLayout315.xml"/><Relationship Id="rId40" Type="http://schemas.openxmlformats.org/officeDocument/2006/relationships/slideLayout" Target="../slideLayouts/slideLayout318.xml"/><Relationship Id="rId45" Type="http://schemas.openxmlformats.org/officeDocument/2006/relationships/slideLayout" Target="../slideLayouts/slideLayout323.xml"/><Relationship Id="rId53" Type="http://schemas.openxmlformats.org/officeDocument/2006/relationships/slideLayout" Target="../slideLayouts/slideLayout331.xml"/><Relationship Id="rId58" Type="http://schemas.openxmlformats.org/officeDocument/2006/relationships/slideLayout" Target="../slideLayouts/slideLayout336.xml"/><Relationship Id="rId66" Type="http://schemas.openxmlformats.org/officeDocument/2006/relationships/slideLayout" Target="../slideLayouts/slideLayout344.xml"/><Relationship Id="rId74" Type="http://schemas.openxmlformats.org/officeDocument/2006/relationships/slideLayout" Target="../slideLayouts/slideLayout352.xml"/><Relationship Id="rId79" Type="http://schemas.openxmlformats.org/officeDocument/2006/relationships/slideLayout" Target="../slideLayouts/slideLayout357.xml"/><Relationship Id="rId87" Type="http://schemas.openxmlformats.org/officeDocument/2006/relationships/slideLayout" Target="../slideLayouts/slideLayout365.xml"/><Relationship Id="rId102" Type="http://schemas.openxmlformats.org/officeDocument/2006/relationships/theme" Target="../theme/theme7.xml"/><Relationship Id="rId5" Type="http://schemas.openxmlformats.org/officeDocument/2006/relationships/slideLayout" Target="../slideLayouts/slideLayout283.xml"/><Relationship Id="rId61" Type="http://schemas.openxmlformats.org/officeDocument/2006/relationships/slideLayout" Target="../slideLayouts/slideLayout339.xml"/><Relationship Id="rId82" Type="http://schemas.openxmlformats.org/officeDocument/2006/relationships/slideLayout" Target="../slideLayouts/slideLayout360.xml"/><Relationship Id="rId90" Type="http://schemas.openxmlformats.org/officeDocument/2006/relationships/slideLayout" Target="../slideLayouts/slideLayout368.xml"/><Relationship Id="rId95" Type="http://schemas.openxmlformats.org/officeDocument/2006/relationships/slideLayout" Target="../slideLayouts/slideLayout373.xml"/><Relationship Id="rId19" Type="http://schemas.openxmlformats.org/officeDocument/2006/relationships/slideLayout" Target="../slideLayouts/slideLayout297.xml"/><Relationship Id="rId14" Type="http://schemas.openxmlformats.org/officeDocument/2006/relationships/slideLayout" Target="../slideLayouts/slideLayout292.xml"/><Relationship Id="rId22" Type="http://schemas.openxmlformats.org/officeDocument/2006/relationships/slideLayout" Target="../slideLayouts/slideLayout300.xml"/><Relationship Id="rId27" Type="http://schemas.openxmlformats.org/officeDocument/2006/relationships/slideLayout" Target="../slideLayouts/slideLayout305.xml"/><Relationship Id="rId30" Type="http://schemas.openxmlformats.org/officeDocument/2006/relationships/slideLayout" Target="../slideLayouts/slideLayout308.xml"/><Relationship Id="rId35" Type="http://schemas.openxmlformats.org/officeDocument/2006/relationships/slideLayout" Target="../slideLayouts/slideLayout313.xml"/><Relationship Id="rId43" Type="http://schemas.openxmlformats.org/officeDocument/2006/relationships/slideLayout" Target="../slideLayouts/slideLayout321.xml"/><Relationship Id="rId48" Type="http://schemas.openxmlformats.org/officeDocument/2006/relationships/slideLayout" Target="../slideLayouts/slideLayout326.xml"/><Relationship Id="rId56" Type="http://schemas.openxmlformats.org/officeDocument/2006/relationships/slideLayout" Target="../slideLayouts/slideLayout334.xml"/><Relationship Id="rId64" Type="http://schemas.openxmlformats.org/officeDocument/2006/relationships/slideLayout" Target="../slideLayouts/slideLayout342.xml"/><Relationship Id="rId69" Type="http://schemas.openxmlformats.org/officeDocument/2006/relationships/slideLayout" Target="../slideLayouts/slideLayout347.xml"/><Relationship Id="rId77" Type="http://schemas.openxmlformats.org/officeDocument/2006/relationships/slideLayout" Target="../slideLayouts/slideLayout355.xml"/><Relationship Id="rId100" Type="http://schemas.openxmlformats.org/officeDocument/2006/relationships/slideLayout" Target="../slideLayouts/slideLayout378.xml"/><Relationship Id="rId8" Type="http://schemas.openxmlformats.org/officeDocument/2006/relationships/slideLayout" Target="../slideLayouts/slideLayout286.xml"/><Relationship Id="rId51" Type="http://schemas.openxmlformats.org/officeDocument/2006/relationships/slideLayout" Target="../slideLayouts/slideLayout329.xml"/><Relationship Id="rId72" Type="http://schemas.openxmlformats.org/officeDocument/2006/relationships/slideLayout" Target="../slideLayouts/slideLayout350.xml"/><Relationship Id="rId80" Type="http://schemas.openxmlformats.org/officeDocument/2006/relationships/slideLayout" Target="../slideLayouts/slideLayout358.xml"/><Relationship Id="rId85" Type="http://schemas.openxmlformats.org/officeDocument/2006/relationships/slideLayout" Target="../slideLayouts/slideLayout363.xml"/><Relationship Id="rId93" Type="http://schemas.openxmlformats.org/officeDocument/2006/relationships/slideLayout" Target="../slideLayouts/slideLayout371.xml"/><Relationship Id="rId98" Type="http://schemas.openxmlformats.org/officeDocument/2006/relationships/slideLayout" Target="../slideLayouts/slideLayout376.xml"/><Relationship Id="rId3" Type="http://schemas.openxmlformats.org/officeDocument/2006/relationships/slideLayout" Target="../slideLayouts/slideLayout281.xml"/><Relationship Id="rId12" Type="http://schemas.openxmlformats.org/officeDocument/2006/relationships/slideLayout" Target="../slideLayouts/slideLayout290.xml"/><Relationship Id="rId17" Type="http://schemas.openxmlformats.org/officeDocument/2006/relationships/slideLayout" Target="../slideLayouts/slideLayout295.xml"/><Relationship Id="rId25" Type="http://schemas.openxmlformats.org/officeDocument/2006/relationships/slideLayout" Target="../slideLayouts/slideLayout303.xml"/><Relationship Id="rId33" Type="http://schemas.openxmlformats.org/officeDocument/2006/relationships/slideLayout" Target="../slideLayouts/slideLayout311.xml"/><Relationship Id="rId38" Type="http://schemas.openxmlformats.org/officeDocument/2006/relationships/slideLayout" Target="../slideLayouts/slideLayout316.xml"/><Relationship Id="rId46" Type="http://schemas.openxmlformats.org/officeDocument/2006/relationships/slideLayout" Target="../slideLayouts/slideLayout324.xml"/><Relationship Id="rId59" Type="http://schemas.openxmlformats.org/officeDocument/2006/relationships/slideLayout" Target="../slideLayouts/slideLayout337.xml"/><Relationship Id="rId67" Type="http://schemas.openxmlformats.org/officeDocument/2006/relationships/slideLayout" Target="../slideLayouts/slideLayout345.xml"/><Relationship Id="rId103" Type="http://schemas.openxmlformats.org/officeDocument/2006/relationships/image" Target="../media/image1.jpeg"/><Relationship Id="rId20" Type="http://schemas.openxmlformats.org/officeDocument/2006/relationships/slideLayout" Target="../slideLayouts/slideLayout298.xml"/><Relationship Id="rId41" Type="http://schemas.openxmlformats.org/officeDocument/2006/relationships/slideLayout" Target="../slideLayouts/slideLayout319.xml"/><Relationship Id="rId54" Type="http://schemas.openxmlformats.org/officeDocument/2006/relationships/slideLayout" Target="../slideLayouts/slideLayout332.xml"/><Relationship Id="rId62" Type="http://schemas.openxmlformats.org/officeDocument/2006/relationships/slideLayout" Target="../slideLayouts/slideLayout340.xml"/><Relationship Id="rId70" Type="http://schemas.openxmlformats.org/officeDocument/2006/relationships/slideLayout" Target="../slideLayouts/slideLayout348.xml"/><Relationship Id="rId75" Type="http://schemas.openxmlformats.org/officeDocument/2006/relationships/slideLayout" Target="../slideLayouts/slideLayout353.xml"/><Relationship Id="rId83" Type="http://schemas.openxmlformats.org/officeDocument/2006/relationships/slideLayout" Target="../slideLayouts/slideLayout361.xml"/><Relationship Id="rId88" Type="http://schemas.openxmlformats.org/officeDocument/2006/relationships/slideLayout" Target="../slideLayouts/slideLayout366.xml"/><Relationship Id="rId91" Type="http://schemas.openxmlformats.org/officeDocument/2006/relationships/slideLayout" Target="../slideLayouts/slideLayout369.xml"/><Relationship Id="rId96" Type="http://schemas.openxmlformats.org/officeDocument/2006/relationships/slideLayout" Target="../slideLayouts/slideLayout374.xml"/><Relationship Id="rId1" Type="http://schemas.openxmlformats.org/officeDocument/2006/relationships/slideLayout" Target="../slideLayouts/slideLayout279.xml"/><Relationship Id="rId6" Type="http://schemas.openxmlformats.org/officeDocument/2006/relationships/slideLayout" Target="../slideLayouts/slideLayout284.xml"/><Relationship Id="rId15" Type="http://schemas.openxmlformats.org/officeDocument/2006/relationships/slideLayout" Target="../slideLayouts/slideLayout293.xml"/><Relationship Id="rId23" Type="http://schemas.openxmlformats.org/officeDocument/2006/relationships/slideLayout" Target="../slideLayouts/slideLayout301.xml"/><Relationship Id="rId28" Type="http://schemas.openxmlformats.org/officeDocument/2006/relationships/slideLayout" Target="../slideLayouts/slideLayout306.xml"/><Relationship Id="rId36" Type="http://schemas.openxmlformats.org/officeDocument/2006/relationships/slideLayout" Target="../slideLayouts/slideLayout314.xml"/><Relationship Id="rId49" Type="http://schemas.openxmlformats.org/officeDocument/2006/relationships/slideLayout" Target="../slideLayouts/slideLayout327.xml"/><Relationship Id="rId57" Type="http://schemas.openxmlformats.org/officeDocument/2006/relationships/slideLayout" Target="../slideLayouts/slideLayout335.xml"/><Relationship Id="rId10" Type="http://schemas.openxmlformats.org/officeDocument/2006/relationships/slideLayout" Target="../slideLayouts/slideLayout288.xml"/><Relationship Id="rId31" Type="http://schemas.openxmlformats.org/officeDocument/2006/relationships/slideLayout" Target="../slideLayouts/slideLayout309.xml"/><Relationship Id="rId44" Type="http://schemas.openxmlformats.org/officeDocument/2006/relationships/slideLayout" Target="../slideLayouts/slideLayout322.xml"/><Relationship Id="rId52" Type="http://schemas.openxmlformats.org/officeDocument/2006/relationships/slideLayout" Target="../slideLayouts/slideLayout330.xml"/><Relationship Id="rId60" Type="http://schemas.openxmlformats.org/officeDocument/2006/relationships/slideLayout" Target="../slideLayouts/slideLayout338.xml"/><Relationship Id="rId65" Type="http://schemas.openxmlformats.org/officeDocument/2006/relationships/slideLayout" Target="../slideLayouts/slideLayout343.xml"/><Relationship Id="rId73" Type="http://schemas.openxmlformats.org/officeDocument/2006/relationships/slideLayout" Target="../slideLayouts/slideLayout351.xml"/><Relationship Id="rId78" Type="http://schemas.openxmlformats.org/officeDocument/2006/relationships/slideLayout" Target="../slideLayouts/slideLayout356.xml"/><Relationship Id="rId81" Type="http://schemas.openxmlformats.org/officeDocument/2006/relationships/slideLayout" Target="../slideLayouts/slideLayout359.xml"/><Relationship Id="rId86" Type="http://schemas.openxmlformats.org/officeDocument/2006/relationships/slideLayout" Target="../slideLayouts/slideLayout364.xml"/><Relationship Id="rId94" Type="http://schemas.openxmlformats.org/officeDocument/2006/relationships/slideLayout" Target="../slideLayouts/slideLayout372.xml"/><Relationship Id="rId99" Type="http://schemas.openxmlformats.org/officeDocument/2006/relationships/slideLayout" Target="../slideLayouts/slideLayout377.xml"/><Relationship Id="rId101" Type="http://schemas.openxmlformats.org/officeDocument/2006/relationships/slideLayout" Target="../slideLayouts/slideLayout379.xml"/><Relationship Id="rId4" Type="http://schemas.openxmlformats.org/officeDocument/2006/relationships/slideLayout" Target="../slideLayouts/slideLayout282.xml"/><Relationship Id="rId9" Type="http://schemas.openxmlformats.org/officeDocument/2006/relationships/slideLayout" Target="../slideLayouts/slideLayout287.xml"/><Relationship Id="rId13" Type="http://schemas.openxmlformats.org/officeDocument/2006/relationships/slideLayout" Target="../slideLayouts/slideLayout291.xml"/><Relationship Id="rId18" Type="http://schemas.openxmlformats.org/officeDocument/2006/relationships/slideLayout" Target="../slideLayouts/slideLayout296.xml"/><Relationship Id="rId39" Type="http://schemas.openxmlformats.org/officeDocument/2006/relationships/slideLayout" Target="../slideLayouts/slideLayout317.xml"/><Relationship Id="rId34" Type="http://schemas.openxmlformats.org/officeDocument/2006/relationships/slideLayout" Target="../slideLayouts/slideLayout312.xml"/><Relationship Id="rId50" Type="http://schemas.openxmlformats.org/officeDocument/2006/relationships/slideLayout" Target="../slideLayouts/slideLayout328.xml"/><Relationship Id="rId55" Type="http://schemas.openxmlformats.org/officeDocument/2006/relationships/slideLayout" Target="../slideLayouts/slideLayout333.xml"/><Relationship Id="rId76" Type="http://schemas.openxmlformats.org/officeDocument/2006/relationships/slideLayout" Target="../slideLayouts/slideLayout354.xml"/><Relationship Id="rId97" Type="http://schemas.openxmlformats.org/officeDocument/2006/relationships/slideLayout" Target="../slideLayouts/slideLayout375.xml"/></Relationships>
</file>

<file path=ppt/slideMasters/_rels/slideMaster8.xml.rels><?xml version="1.0" encoding="UTF-8" standalone="yes"?>
<Relationships xmlns="http://schemas.openxmlformats.org/package/2006/relationships"><Relationship Id="rId26" Type="http://schemas.openxmlformats.org/officeDocument/2006/relationships/slideLayout" Target="../slideLayouts/slideLayout405.xml"/><Relationship Id="rId21" Type="http://schemas.openxmlformats.org/officeDocument/2006/relationships/slideLayout" Target="../slideLayouts/slideLayout400.xml"/><Relationship Id="rId42" Type="http://schemas.openxmlformats.org/officeDocument/2006/relationships/slideLayout" Target="../slideLayouts/slideLayout421.xml"/><Relationship Id="rId47" Type="http://schemas.openxmlformats.org/officeDocument/2006/relationships/slideLayout" Target="../slideLayouts/slideLayout426.xml"/><Relationship Id="rId63" Type="http://schemas.openxmlformats.org/officeDocument/2006/relationships/slideLayout" Target="../slideLayouts/slideLayout442.xml"/><Relationship Id="rId68" Type="http://schemas.openxmlformats.org/officeDocument/2006/relationships/slideLayout" Target="../slideLayouts/slideLayout447.xml"/><Relationship Id="rId84" Type="http://schemas.openxmlformats.org/officeDocument/2006/relationships/slideLayout" Target="../slideLayouts/slideLayout463.xml"/><Relationship Id="rId89" Type="http://schemas.openxmlformats.org/officeDocument/2006/relationships/slideLayout" Target="../slideLayouts/slideLayout468.xml"/><Relationship Id="rId7" Type="http://schemas.openxmlformats.org/officeDocument/2006/relationships/slideLayout" Target="../slideLayouts/slideLayout386.xml"/><Relationship Id="rId71" Type="http://schemas.openxmlformats.org/officeDocument/2006/relationships/slideLayout" Target="../slideLayouts/slideLayout450.xml"/><Relationship Id="rId92" Type="http://schemas.openxmlformats.org/officeDocument/2006/relationships/slideLayout" Target="../slideLayouts/slideLayout471.xml"/><Relationship Id="rId2" Type="http://schemas.openxmlformats.org/officeDocument/2006/relationships/slideLayout" Target="../slideLayouts/slideLayout381.xml"/><Relationship Id="rId16" Type="http://schemas.openxmlformats.org/officeDocument/2006/relationships/slideLayout" Target="../slideLayouts/slideLayout395.xml"/><Relationship Id="rId29" Type="http://schemas.openxmlformats.org/officeDocument/2006/relationships/slideLayout" Target="../slideLayouts/slideLayout408.xml"/><Relationship Id="rId11" Type="http://schemas.openxmlformats.org/officeDocument/2006/relationships/slideLayout" Target="../slideLayouts/slideLayout390.xml"/><Relationship Id="rId24" Type="http://schemas.openxmlformats.org/officeDocument/2006/relationships/slideLayout" Target="../slideLayouts/slideLayout403.xml"/><Relationship Id="rId32" Type="http://schemas.openxmlformats.org/officeDocument/2006/relationships/slideLayout" Target="../slideLayouts/slideLayout411.xml"/><Relationship Id="rId37" Type="http://schemas.openxmlformats.org/officeDocument/2006/relationships/slideLayout" Target="../slideLayouts/slideLayout416.xml"/><Relationship Id="rId40" Type="http://schemas.openxmlformats.org/officeDocument/2006/relationships/slideLayout" Target="../slideLayouts/slideLayout419.xml"/><Relationship Id="rId45" Type="http://schemas.openxmlformats.org/officeDocument/2006/relationships/slideLayout" Target="../slideLayouts/slideLayout424.xml"/><Relationship Id="rId53" Type="http://schemas.openxmlformats.org/officeDocument/2006/relationships/slideLayout" Target="../slideLayouts/slideLayout432.xml"/><Relationship Id="rId58" Type="http://schemas.openxmlformats.org/officeDocument/2006/relationships/slideLayout" Target="../slideLayouts/slideLayout437.xml"/><Relationship Id="rId66" Type="http://schemas.openxmlformats.org/officeDocument/2006/relationships/slideLayout" Target="../slideLayouts/slideLayout445.xml"/><Relationship Id="rId74" Type="http://schemas.openxmlformats.org/officeDocument/2006/relationships/slideLayout" Target="../slideLayouts/slideLayout453.xml"/><Relationship Id="rId79" Type="http://schemas.openxmlformats.org/officeDocument/2006/relationships/slideLayout" Target="../slideLayouts/slideLayout458.xml"/><Relationship Id="rId87" Type="http://schemas.openxmlformats.org/officeDocument/2006/relationships/slideLayout" Target="../slideLayouts/slideLayout466.xml"/><Relationship Id="rId102" Type="http://schemas.openxmlformats.org/officeDocument/2006/relationships/slideLayout" Target="../slideLayouts/slideLayout481.xml"/><Relationship Id="rId5" Type="http://schemas.openxmlformats.org/officeDocument/2006/relationships/slideLayout" Target="../slideLayouts/slideLayout384.xml"/><Relationship Id="rId61" Type="http://schemas.openxmlformats.org/officeDocument/2006/relationships/slideLayout" Target="../slideLayouts/slideLayout440.xml"/><Relationship Id="rId82" Type="http://schemas.openxmlformats.org/officeDocument/2006/relationships/slideLayout" Target="../slideLayouts/slideLayout461.xml"/><Relationship Id="rId90" Type="http://schemas.openxmlformats.org/officeDocument/2006/relationships/slideLayout" Target="../slideLayouts/slideLayout469.xml"/><Relationship Id="rId95" Type="http://schemas.openxmlformats.org/officeDocument/2006/relationships/slideLayout" Target="../slideLayouts/slideLayout474.xml"/><Relationship Id="rId19" Type="http://schemas.openxmlformats.org/officeDocument/2006/relationships/slideLayout" Target="../slideLayouts/slideLayout398.xml"/><Relationship Id="rId14" Type="http://schemas.openxmlformats.org/officeDocument/2006/relationships/slideLayout" Target="../slideLayouts/slideLayout393.xml"/><Relationship Id="rId22" Type="http://schemas.openxmlformats.org/officeDocument/2006/relationships/slideLayout" Target="../slideLayouts/slideLayout401.xml"/><Relationship Id="rId27" Type="http://schemas.openxmlformats.org/officeDocument/2006/relationships/slideLayout" Target="../slideLayouts/slideLayout406.xml"/><Relationship Id="rId30" Type="http://schemas.openxmlformats.org/officeDocument/2006/relationships/slideLayout" Target="../slideLayouts/slideLayout409.xml"/><Relationship Id="rId35" Type="http://schemas.openxmlformats.org/officeDocument/2006/relationships/slideLayout" Target="../slideLayouts/slideLayout414.xml"/><Relationship Id="rId43" Type="http://schemas.openxmlformats.org/officeDocument/2006/relationships/slideLayout" Target="../slideLayouts/slideLayout422.xml"/><Relationship Id="rId48" Type="http://schemas.openxmlformats.org/officeDocument/2006/relationships/slideLayout" Target="../slideLayouts/slideLayout427.xml"/><Relationship Id="rId56" Type="http://schemas.openxmlformats.org/officeDocument/2006/relationships/slideLayout" Target="../slideLayouts/slideLayout435.xml"/><Relationship Id="rId64" Type="http://schemas.openxmlformats.org/officeDocument/2006/relationships/slideLayout" Target="../slideLayouts/slideLayout443.xml"/><Relationship Id="rId69" Type="http://schemas.openxmlformats.org/officeDocument/2006/relationships/slideLayout" Target="../slideLayouts/slideLayout448.xml"/><Relationship Id="rId77" Type="http://schemas.openxmlformats.org/officeDocument/2006/relationships/slideLayout" Target="../slideLayouts/slideLayout456.xml"/><Relationship Id="rId100" Type="http://schemas.openxmlformats.org/officeDocument/2006/relationships/slideLayout" Target="../slideLayouts/slideLayout479.xml"/><Relationship Id="rId105" Type="http://schemas.openxmlformats.org/officeDocument/2006/relationships/image" Target="../media/image1.jpeg"/><Relationship Id="rId8" Type="http://schemas.openxmlformats.org/officeDocument/2006/relationships/slideLayout" Target="../slideLayouts/slideLayout387.xml"/><Relationship Id="rId51" Type="http://schemas.openxmlformats.org/officeDocument/2006/relationships/slideLayout" Target="../slideLayouts/slideLayout430.xml"/><Relationship Id="rId72" Type="http://schemas.openxmlformats.org/officeDocument/2006/relationships/slideLayout" Target="../slideLayouts/slideLayout451.xml"/><Relationship Id="rId80" Type="http://schemas.openxmlformats.org/officeDocument/2006/relationships/slideLayout" Target="../slideLayouts/slideLayout459.xml"/><Relationship Id="rId85" Type="http://schemas.openxmlformats.org/officeDocument/2006/relationships/slideLayout" Target="../slideLayouts/slideLayout464.xml"/><Relationship Id="rId93" Type="http://schemas.openxmlformats.org/officeDocument/2006/relationships/slideLayout" Target="../slideLayouts/slideLayout472.xml"/><Relationship Id="rId98" Type="http://schemas.openxmlformats.org/officeDocument/2006/relationships/slideLayout" Target="../slideLayouts/slideLayout477.xml"/><Relationship Id="rId3" Type="http://schemas.openxmlformats.org/officeDocument/2006/relationships/slideLayout" Target="../slideLayouts/slideLayout382.xml"/><Relationship Id="rId12" Type="http://schemas.openxmlformats.org/officeDocument/2006/relationships/slideLayout" Target="../slideLayouts/slideLayout391.xml"/><Relationship Id="rId17" Type="http://schemas.openxmlformats.org/officeDocument/2006/relationships/slideLayout" Target="../slideLayouts/slideLayout396.xml"/><Relationship Id="rId25" Type="http://schemas.openxmlformats.org/officeDocument/2006/relationships/slideLayout" Target="../slideLayouts/slideLayout404.xml"/><Relationship Id="rId33" Type="http://schemas.openxmlformats.org/officeDocument/2006/relationships/slideLayout" Target="../slideLayouts/slideLayout412.xml"/><Relationship Id="rId38" Type="http://schemas.openxmlformats.org/officeDocument/2006/relationships/slideLayout" Target="../slideLayouts/slideLayout417.xml"/><Relationship Id="rId46" Type="http://schemas.openxmlformats.org/officeDocument/2006/relationships/slideLayout" Target="../slideLayouts/slideLayout425.xml"/><Relationship Id="rId59" Type="http://schemas.openxmlformats.org/officeDocument/2006/relationships/slideLayout" Target="../slideLayouts/slideLayout438.xml"/><Relationship Id="rId67" Type="http://schemas.openxmlformats.org/officeDocument/2006/relationships/slideLayout" Target="../slideLayouts/slideLayout446.xml"/><Relationship Id="rId103" Type="http://schemas.openxmlformats.org/officeDocument/2006/relationships/slideLayout" Target="../slideLayouts/slideLayout482.xml"/><Relationship Id="rId20" Type="http://schemas.openxmlformats.org/officeDocument/2006/relationships/slideLayout" Target="../slideLayouts/slideLayout399.xml"/><Relationship Id="rId41" Type="http://schemas.openxmlformats.org/officeDocument/2006/relationships/slideLayout" Target="../slideLayouts/slideLayout420.xml"/><Relationship Id="rId54" Type="http://schemas.openxmlformats.org/officeDocument/2006/relationships/slideLayout" Target="../slideLayouts/slideLayout433.xml"/><Relationship Id="rId62" Type="http://schemas.openxmlformats.org/officeDocument/2006/relationships/slideLayout" Target="../slideLayouts/slideLayout441.xml"/><Relationship Id="rId70" Type="http://schemas.openxmlformats.org/officeDocument/2006/relationships/slideLayout" Target="../slideLayouts/slideLayout449.xml"/><Relationship Id="rId75" Type="http://schemas.openxmlformats.org/officeDocument/2006/relationships/slideLayout" Target="../slideLayouts/slideLayout454.xml"/><Relationship Id="rId83" Type="http://schemas.openxmlformats.org/officeDocument/2006/relationships/slideLayout" Target="../slideLayouts/slideLayout462.xml"/><Relationship Id="rId88" Type="http://schemas.openxmlformats.org/officeDocument/2006/relationships/slideLayout" Target="../slideLayouts/slideLayout467.xml"/><Relationship Id="rId91" Type="http://schemas.openxmlformats.org/officeDocument/2006/relationships/slideLayout" Target="../slideLayouts/slideLayout470.xml"/><Relationship Id="rId96" Type="http://schemas.openxmlformats.org/officeDocument/2006/relationships/slideLayout" Target="../slideLayouts/slideLayout475.xml"/><Relationship Id="rId1" Type="http://schemas.openxmlformats.org/officeDocument/2006/relationships/slideLayout" Target="../slideLayouts/slideLayout380.xml"/><Relationship Id="rId6" Type="http://schemas.openxmlformats.org/officeDocument/2006/relationships/slideLayout" Target="../slideLayouts/slideLayout385.xml"/><Relationship Id="rId15" Type="http://schemas.openxmlformats.org/officeDocument/2006/relationships/slideLayout" Target="../slideLayouts/slideLayout394.xml"/><Relationship Id="rId23" Type="http://schemas.openxmlformats.org/officeDocument/2006/relationships/slideLayout" Target="../slideLayouts/slideLayout402.xml"/><Relationship Id="rId28" Type="http://schemas.openxmlformats.org/officeDocument/2006/relationships/slideLayout" Target="../slideLayouts/slideLayout407.xml"/><Relationship Id="rId36" Type="http://schemas.openxmlformats.org/officeDocument/2006/relationships/slideLayout" Target="../slideLayouts/slideLayout415.xml"/><Relationship Id="rId49" Type="http://schemas.openxmlformats.org/officeDocument/2006/relationships/slideLayout" Target="../slideLayouts/slideLayout428.xml"/><Relationship Id="rId57" Type="http://schemas.openxmlformats.org/officeDocument/2006/relationships/slideLayout" Target="../slideLayouts/slideLayout436.xml"/><Relationship Id="rId10" Type="http://schemas.openxmlformats.org/officeDocument/2006/relationships/slideLayout" Target="../slideLayouts/slideLayout389.xml"/><Relationship Id="rId31" Type="http://schemas.openxmlformats.org/officeDocument/2006/relationships/slideLayout" Target="../slideLayouts/slideLayout410.xml"/><Relationship Id="rId44" Type="http://schemas.openxmlformats.org/officeDocument/2006/relationships/slideLayout" Target="../slideLayouts/slideLayout423.xml"/><Relationship Id="rId52" Type="http://schemas.openxmlformats.org/officeDocument/2006/relationships/slideLayout" Target="../slideLayouts/slideLayout431.xml"/><Relationship Id="rId60" Type="http://schemas.openxmlformats.org/officeDocument/2006/relationships/slideLayout" Target="../slideLayouts/slideLayout439.xml"/><Relationship Id="rId65" Type="http://schemas.openxmlformats.org/officeDocument/2006/relationships/slideLayout" Target="../slideLayouts/slideLayout444.xml"/><Relationship Id="rId73" Type="http://schemas.openxmlformats.org/officeDocument/2006/relationships/slideLayout" Target="../slideLayouts/slideLayout452.xml"/><Relationship Id="rId78" Type="http://schemas.openxmlformats.org/officeDocument/2006/relationships/slideLayout" Target="../slideLayouts/slideLayout457.xml"/><Relationship Id="rId81" Type="http://schemas.openxmlformats.org/officeDocument/2006/relationships/slideLayout" Target="../slideLayouts/slideLayout460.xml"/><Relationship Id="rId86" Type="http://schemas.openxmlformats.org/officeDocument/2006/relationships/slideLayout" Target="../slideLayouts/slideLayout465.xml"/><Relationship Id="rId94" Type="http://schemas.openxmlformats.org/officeDocument/2006/relationships/slideLayout" Target="../slideLayouts/slideLayout473.xml"/><Relationship Id="rId99" Type="http://schemas.openxmlformats.org/officeDocument/2006/relationships/slideLayout" Target="../slideLayouts/slideLayout478.xml"/><Relationship Id="rId101" Type="http://schemas.openxmlformats.org/officeDocument/2006/relationships/slideLayout" Target="../slideLayouts/slideLayout480.xml"/><Relationship Id="rId4" Type="http://schemas.openxmlformats.org/officeDocument/2006/relationships/slideLayout" Target="../slideLayouts/slideLayout383.xml"/><Relationship Id="rId9" Type="http://schemas.openxmlformats.org/officeDocument/2006/relationships/slideLayout" Target="../slideLayouts/slideLayout388.xml"/><Relationship Id="rId13" Type="http://schemas.openxmlformats.org/officeDocument/2006/relationships/slideLayout" Target="../slideLayouts/slideLayout392.xml"/><Relationship Id="rId18" Type="http://schemas.openxmlformats.org/officeDocument/2006/relationships/slideLayout" Target="../slideLayouts/slideLayout397.xml"/><Relationship Id="rId39" Type="http://schemas.openxmlformats.org/officeDocument/2006/relationships/slideLayout" Target="../slideLayouts/slideLayout418.xml"/><Relationship Id="rId34" Type="http://schemas.openxmlformats.org/officeDocument/2006/relationships/slideLayout" Target="../slideLayouts/slideLayout413.xml"/><Relationship Id="rId50" Type="http://schemas.openxmlformats.org/officeDocument/2006/relationships/slideLayout" Target="../slideLayouts/slideLayout429.xml"/><Relationship Id="rId55" Type="http://schemas.openxmlformats.org/officeDocument/2006/relationships/slideLayout" Target="../slideLayouts/slideLayout434.xml"/><Relationship Id="rId76" Type="http://schemas.openxmlformats.org/officeDocument/2006/relationships/slideLayout" Target="../slideLayouts/slideLayout455.xml"/><Relationship Id="rId97" Type="http://schemas.openxmlformats.org/officeDocument/2006/relationships/slideLayout" Target="../slideLayouts/slideLayout476.xml"/><Relationship Id="rId10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26" Type="http://schemas.openxmlformats.org/officeDocument/2006/relationships/slideLayout" Target="../slideLayouts/slideLayout508.xml"/><Relationship Id="rId21" Type="http://schemas.openxmlformats.org/officeDocument/2006/relationships/slideLayout" Target="../slideLayouts/slideLayout503.xml"/><Relationship Id="rId42" Type="http://schemas.openxmlformats.org/officeDocument/2006/relationships/slideLayout" Target="../slideLayouts/slideLayout524.xml"/><Relationship Id="rId47" Type="http://schemas.openxmlformats.org/officeDocument/2006/relationships/slideLayout" Target="../slideLayouts/slideLayout529.xml"/><Relationship Id="rId63" Type="http://schemas.openxmlformats.org/officeDocument/2006/relationships/slideLayout" Target="../slideLayouts/slideLayout545.xml"/><Relationship Id="rId68" Type="http://schemas.openxmlformats.org/officeDocument/2006/relationships/slideLayout" Target="../slideLayouts/slideLayout550.xml"/><Relationship Id="rId84" Type="http://schemas.openxmlformats.org/officeDocument/2006/relationships/slideLayout" Target="../slideLayouts/slideLayout566.xml"/><Relationship Id="rId89" Type="http://schemas.openxmlformats.org/officeDocument/2006/relationships/slideLayout" Target="../slideLayouts/slideLayout571.xml"/><Relationship Id="rId7" Type="http://schemas.openxmlformats.org/officeDocument/2006/relationships/slideLayout" Target="../slideLayouts/slideLayout489.xml"/><Relationship Id="rId71" Type="http://schemas.openxmlformats.org/officeDocument/2006/relationships/slideLayout" Target="../slideLayouts/slideLayout553.xml"/><Relationship Id="rId92" Type="http://schemas.openxmlformats.org/officeDocument/2006/relationships/slideLayout" Target="../slideLayouts/slideLayout574.xml"/><Relationship Id="rId2" Type="http://schemas.openxmlformats.org/officeDocument/2006/relationships/slideLayout" Target="../slideLayouts/slideLayout484.xml"/><Relationship Id="rId16" Type="http://schemas.openxmlformats.org/officeDocument/2006/relationships/slideLayout" Target="../slideLayouts/slideLayout498.xml"/><Relationship Id="rId29" Type="http://schemas.openxmlformats.org/officeDocument/2006/relationships/slideLayout" Target="../slideLayouts/slideLayout511.xml"/><Relationship Id="rId11" Type="http://schemas.openxmlformats.org/officeDocument/2006/relationships/slideLayout" Target="../slideLayouts/slideLayout493.xml"/><Relationship Id="rId24" Type="http://schemas.openxmlformats.org/officeDocument/2006/relationships/slideLayout" Target="../slideLayouts/slideLayout506.xml"/><Relationship Id="rId32" Type="http://schemas.openxmlformats.org/officeDocument/2006/relationships/slideLayout" Target="../slideLayouts/slideLayout514.xml"/><Relationship Id="rId37" Type="http://schemas.openxmlformats.org/officeDocument/2006/relationships/slideLayout" Target="../slideLayouts/slideLayout519.xml"/><Relationship Id="rId40" Type="http://schemas.openxmlformats.org/officeDocument/2006/relationships/slideLayout" Target="../slideLayouts/slideLayout522.xml"/><Relationship Id="rId45" Type="http://schemas.openxmlformats.org/officeDocument/2006/relationships/slideLayout" Target="../slideLayouts/slideLayout527.xml"/><Relationship Id="rId53" Type="http://schemas.openxmlformats.org/officeDocument/2006/relationships/slideLayout" Target="../slideLayouts/slideLayout535.xml"/><Relationship Id="rId58" Type="http://schemas.openxmlformats.org/officeDocument/2006/relationships/slideLayout" Target="../slideLayouts/slideLayout540.xml"/><Relationship Id="rId66" Type="http://schemas.openxmlformats.org/officeDocument/2006/relationships/slideLayout" Target="../slideLayouts/slideLayout548.xml"/><Relationship Id="rId74" Type="http://schemas.openxmlformats.org/officeDocument/2006/relationships/slideLayout" Target="../slideLayouts/slideLayout556.xml"/><Relationship Id="rId79" Type="http://schemas.openxmlformats.org/officeDocument/2006/relationships/slideLayout" Target="../slideLayouts/slideLayout561.xml"/><Relationship Id="rId87" Type="http://schemas.openxmlformats.org/officeDocument/2006/relationships/slideLayout" Target="../slideLayouts/slideLayout569.xml"/><Relationship Id="rId102" Type="http://schemas.openxmlformats.org/officeDocument/2006/relationships/slideLayout" Target="../slideLayouts/slideLayout584.xml"/><Relationship Id="rId5" Type="http://schemas.openxmlformats.org/officeDocument/2006/relationships/slideLayout" Target="../slideLayouts/slideLayout487.xml"/><Relationship Id="rId61" Type="http://schemas.openxmlformats.org/officeDocument/2006/relationships/slideLayout" Target="../slideLayouts/slideLayout543.xml"/><Relationship Id="rId82" Type="http://schemas.openxmlformats.org/officeDocument/2006/relationships/slideLayout" Target="../slideLayouts/slideLayout564.xml"/><Relationship Id="rId90" Type="http://schemas.openxmlformats.org/officeDocument/2006/relationships/slideLayout" Target="../slideLayouts/slideLayout572.xml"/><Relationship Id="rId95" Type="http://schemas.openxmlformats.org/officeDocument/2006/relationships/slideLayout" Target="../slideLayouts/slideLayout577.xml"/><Relationship Id="rId19" Type="http://schemas.openxmlformats.org/officeDocument/2006/relationships/slideLayout" Target="../slideLayouts/slideLayout501.xml"/><Relationship Id="rId14" Type="http://schemas.openxmlformats.org/officeDocument/2006/relationships/slideLayout" Target="../slideLayouts/slideLayout496.xml"/><Relationship Id="rId22" Type="http://schemas.openxmlformats.org/officeDocument/2006/relationships/slideLayout" Target="../slideLayouts/slideLayout504.xml"/><Relationship Id="rId27" Type="http://schemas.openxmlformats.org/officeDocument/2006/relationships/slideLayout" Target="../slideLayouts/slideLayout509.xml"/><Relationship Id="rId30" Type="http://schemas.openxmlformats.org/officeDocument/2006/relationships/slideLayout" Target="../slideLayouts/slideLayout512.xml"/><Relationship Id="rId35" Type="http://schemas.openxmlformats.org/officeDocument/2006/relationships/slideLayout" Target="../slideLayouts/slideLayout517.xml"/><Relationship Id="rId43" Type="http://schemas.openxmlformats.org/officeDocument/2006/relationships/slideLayout" Target="../slideLayouts/slideLayout525.xml"/><Relationship Id="rId48" Type="http://schemas.openxmlformats.org/officeDocument/2006/relationships/slideLayout" Target="../slideLayouts/slideLayout530.xml"/><Relationship Id="rId56" Type="http://schemas.openxmlformats.org/officeDocument/2006/relationships/slideLayout" Target="../slideLayouts/slideLayout538.xml"/><Relationship Id="rId64" Type="http://schemas.openxmlformats.org/officeDocument/2006/relationships/slideLayout" Target="../slideLayouts/slideLayout546.xml"/><Relationship Id="rId69" Type="http://schemas.openxmlformats.org/officeDocument/2006/relationships/slideLayout" Target="../slideLayouts/slideLayout551.xml"/><Relationship Id="rId77" Type="http://schemas.openxmlformats.org/officeDocument/2006/relationships/slideLayout" Target="../slideLayouts/slideLayout559.xml"/><Relationship Id="rId100" Type="http://schemas.openxmlformats.org/officeDocument/2006/relationships/slideLayout" Target="../slideLayouts/slideLayout582.xml"/><Relationship Id="rId105" Type="http://schemas.openxmlformats.org/officeDocument/2006/relationships/theme" Target="../theme/theme9.xml"/><Relationship Id="rId8" Type="http://schemas.openxmlformats.org/officeDocument/2006/relationships/slideLayout" Target="../slideLayouts/slideLayout490.xml"/><Relationship Id="rId51" Type="http://schemas.openxmlformats.org/officeDocument/2006/relationships/slideLayout" Target="../slideLayouts/slideLayout533.xml"/><Relationship Id="rId72" Type="http://schemas.openxmlformats.org/officeDocument/2006/relationships/slideLayout" Target="../slideLayouts/slideLayout554.xml"/><Relationship Id="rId80" Type="http://schemas.openxmlformats.org/officeDocument/2006/relationships/slideLayout" Target="../slideLayouts/slideLayout562.xml"/><Relationship Id="rId85" Type="http://schemas.openxmlformats.org/officeDocument/2006/relationships/slideLayout" Target="../slideLayouts/slideLayout567.xml"/><Relationship Id="rId93" Type="http://schemas.openxmlformats.org/officeDocument/2006/relationships/slideLayout" Target="../slideLayouts/slideLayout575.xml"/><Relationship Id="rId98" Type="http://schemas.openxmlformats.org/officeDocument/2006/relationships/slideLayout" Target="../slideLayouts/slideLayout580.xml"/><Relationship Id="rId3" Type="http://schemas.openxmlformats.org/officeDocument/2006/relationships/slideLayout" Target="../slideLayouts/slideLayout485.xml"/><Relationship Id="rId12" Type="http://schemas.openxmlformats.org/officeDocument/2006/relationships/slideLayout" Target="../slideLayouts/slideLayout494.xml"/><Relationship Id="rId17" Type="http://schemas.openxmlformats.org/officeDocument/2006/relationships/slideLayout" Target="../slideLayouts/slideLayout499.xml"/><Relationship Id="rId25" Type="http://schemas.openxmlformats.org/officeDocument/2006/relationships/slideLayout" Target="../slideLayouts/slideLayout507.xml"/><Relationship Id="rId33" Type="http://schemas.openxmlformats.org/officeDocument/2006/relationships/slideLayout" Target="../slideLayouts/slideLayout515.xml"/><Relationship Id="rId38" Type="http://schemas.openxmlformats.org/officeDocument/2006/relationships/slideLayout" Target="../slideLayouts/slideLayout520.xml"/><Relationship Id="rId46" Type="http://schemas.openxmlformats.org/officeDocument/2006/relationships/slideLayout" Target="../slideLayouts/slideLayout528.xml"/><Relationship Id="rId59" Type="http://schemas.openxmlformats.org/officeDocument/2006/relationships/slideLayout" Target="../slideLayouts/slideLayout541.xml"/><Relationship Id="rId67" Type="http://schemas.openxmlformats.org/officeDocument/2006/relationships/slideLayout" Target="../slideLayouts/slideLayout549.xml"/><Relationship Id="rId103" Type="http://schemas.openxmlformats.org/officeDocument/2006/relationships/slideLayout" Target="../slideLayouts/slideLayout585.xml"/><Relationship Id="rId20" Type="http://schemas.openxmlformats.org/officeDocument/2006/relationships/slideLayout" Target="../slideLayouts/slideLayout502.xml"/><Relationship Id="rId41" Type="http://schemas.openxmlformats.org/officeDocument/2006/relationships/slideLayout" Target="../slideLayouts/slideLayout523.xml"/><Relationship Id="rId54" Type="http://schemas.openxmlformats.org/officeDocument/2006/relationships/slideLayout" Target="../slideLayouts/slideLayout536.xml"/><Relationship Id="rId62" Type="http://schemas.openxmlformats.org/officeDocument/2006/relationships/slideLayout" Target="../slideLayouts/slideLayout544.xml"/><Relationship Id="rId70" Type="http://schemas.openxmlformats.org/officeDocument/2006/relationships/slideLayout" Target="../slideLayouts/slideLayout552.xml"/><Relationship Id="rId75" Type="http://schemas.openxmlformats.org/officeDocument/2006/relationships/slideLayout" Target="../slideLayouts/slideLayout557.xml"/><Relationship Id="rId83" Type="http://schemas.openxmlformats.org/officeDocument/2006/relationships/slideLayout" Target="../slideLayouts/slideLayout565.xml"/><Relationship Id="rId88" Type="http://schemas.openxmlformats.org/officeDocument/2006/relationships/slideLayout" Target="../slideLayouts/slideLayout570.xml"/><Relationship Id="rId91" Type="http://schemas.openxmlformats.org/officeDocument/2006/relationships/slideLayout" Target="../slideLayouts/slideLayout573.xml"/><Relationship Id="rId96" Type="http://schemas.openxmlformats.org/officeDocument/2006/relationships/slideLayout" Target="../slideLayouts/slideLayout578.xml"/><Relationship Id="rId1" Type="http://schemas.openxmlformats.org/officeDocument/2006/relationships/slideLayout" Target="../slideLayouts/slideLayout483.xml"/><Relationship Id="rId6" Type="http://schemas.openxmlformats.org/officeDocument/2006/relationships/slideLayout" Target="../slideLayouts/slideLayout488.xml"/><Relationship Id="rId15" Type="http://schemas.openxmlformats.org/officeDocument/2006/relationships/slideLayout" Target="../slideLayouts/slideLayout497.xml"/><Relationship Id="rId23" Type="http://schemas.openxmlformats.org/officeDocument/2006/relationships/slideLayout" Target="../slideLayouts/slideLayout505.xml"/><Relationship Id="rId28" Type="http://schemas.openxmlformats.org/officeDocument/2006/relationships/slideLayout" Target="../slideLayouts/slideLayout510.xml"/><Relationship Id="rId36" Type="http://schemas.openxmlformats.org/officeDocument/2006/relationships/slideLayout" Target="../slideLayouts/slideLayout518.xml"/><Relationship Id="rId49" Type="http://schemas.openxmlformats.org/officeDocument/2006/relationships/slideLayout" Target="../slideLayouts/slideLayout531.xml"/><Relationship Id="rId57" Type="http://schemas.openxmlformats.org/officeDocument/2006/relationships/slideLayout" Target="../slideLayouts/slideLayout539.xml"/><Relationship Id="rId106" Type="http://schemas.openxmlformats.org/officeDocument/2006/relationships/image" Target="../media/image1.jpeg"/><Relationship Id="rId10" Type="http://schemas.openxmlformats.org/officeDocument/2006/relationships/slideLayout" Target="../slideLayouts/slideLayout492.xml"/><Relationship Id="rId31" Type="http://schemas.openxmlformats.org/officeDocument/2006/relationships/slideLayout" Target="../slideLayouts/slideLayout513.xml"/><Relationship Id="rId44" Type="http://schemas.openxmlformats.org/officeDocument/2006/relationships/slideLayout" Target="../slideLayouts/slideLayout526.xml"/><Relationship Id="rId52" Type="http://schemas.openxmlformats.org/officeDocument/2006/relationships/slideLayout" Target="../slideLayouts/slideLayout534.xml"/><Relationship Id="rId60" Type="http://schemas.openxmlformats.org/officeDocument/2006/relationships/slideLayout" Target="../slideLayouts/slideLayout542.xml"/><Relationship Id="rId65" Type="http://schemas.openxmlformats.org/officeDocument/2006/relationships/slideLayout" Target="../slideLayouts/slideLayout547.xml"/><Relationship Id="rId73" Type="http://schemas.openxmlformats.org/officeDocument/2006/relationships/slideLayout" Target="../slideLayouts/slideLayout555.xml"/><Relationship Id="rId78" Type="http://schemas.openxmlformats.org/officeDocument/2006/relationships/slideLayout" Target="../slideLayouts/slideLayout560.xml"/><Relationship Id="rId81" Type="http://schemas.openxmlformats.org/officeDocument/2006/relationships/slideLayout" Target="../slideLayouts/slideLayout563.xml"/><Relationship Id="rId86" Type="http://schemas.openxmlformats.org/officeDocument/2006/relationships/slideLayout" Target="../slideLayouts/slideLayout568.xml"/><Relationship Id="rId94" Type="http://schemas.openxmlformats.org/officeDocument/2006/relationships/slideLayout" Target="../slideLayouts/slideLayout576.xml"/><Relationship Id="rId99" Type="http://schemas.openxmlformats.org/officeDocument/2006/relationships/slideLayout" Target="../slideLayouts/slideLayout581.xml"/><Relationship Id="rId101" Type="http://schemas.openxmlformats.org/officeDocument/2006/relationships/slideLayout" Target="../slideLayouts/slideLayout583.xml"/><Relationship Id="rId4" Type="http://schemas.openxmlformats.org/officeDocument/2006/relationships/slideLayout" Target="../slideLayouts/slideLayout486.xml"/><Relationship Id="rId9" Type="http://schemas.openxmlformats.org/officeDocument/2006/relationships/slideLayout" Target="../slideLayouts/slideLayout491.xml"/><Relationship Id="rId13" Type="http://schemas.openxmlformats.org/officeDocument/2006/relationships/slideLayout" Target="../slideLayouts/slideLayout495.xml"/><Relationship Id="rId18" Type="http://schemas.openxmlformats.org/officeDocument/2006/relationships/slideLayout" Target="../slideLayouts/slideLayout500.xml"/><Relationship Id="rId39" Type="http://schemas.openxmlformats.org/officeDocument/2006/relationships/slideLayout" Target="../slideLayouts/slideLayout521.xml"/><Relationship Id="rId34" Type="http://schemas.openxmlformats.org/officeDocument/2006/relationships/slideLayout" Target="../slideLayouts/slideLayout516.xml"/><Relationship Id="rId50" Type="http://schemas.openxmlformats.org/officeDocument/2006/relationships/slideLayout" Target="../slideLayouts/slideLayout532.xml"/><Relationship Id="rId55" Type="http://schemas.openxmlformats.org/officeDocument/2006/relationships/slideLayout" Target="../slideLayouts/slideLayout537.xml"/><Relationship Id="rId76" Type="http://schemas.openxmlformats.org/officeDocument/2006/relationships/slideLayout" Target="../slideLayouts/slideLayout558.xml"/><Relationship Id="rId97" Type="http://schemas.openxmlformats.org/officeDocument/2006/relationships/slideLayout" Target="../slideLayouts/slideLayout579.xml"/><Relationship Id="rId104" Type="http://schemas.openxmlformats.org/officeDocument/2006/relationships/slideLayout" Target="../slideLayouts/slideLayout5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02"/>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Rot="1" noChangeArrowheads="1"/>
          </p:cNvSpPr>
          <p:nvPr>
            <p:ph type="title"/>
          </p:nvPr>
        </p:nvSpPr>
        <p:spPr bwMode="auto">
          <a:xfrm>
            <a:off x="301625" y="609600"/>
            <a:ext cx="8540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Rectangle 3"/>
          <p:cNvSpPr>
            <a:spLocks noGrp="1" noRot="1" noChangeArrowheads="1"/>
          </p:cNvSpPr>
          <p:nvPr>
            <p:ph type="body" idx="1"/>
          </p:nvPr>
        </p:nvSpPr>
        <p:spPr bwMode="auto">
          <a:xfrm>
            <a:off x="301625" y="1905000"/>
            <a:ext cx="8540750" cy="419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51556" name="Rectangle 4"/>
          <p:cNvSpPr>
            <a:spLocks noGrp="1" noChangeArrowheads="1"/>
          </p:cNvSpPr>
          <p:nvPr>
            <p:ph type="dt" sz="half" idx="2"/>
          </p:nvPr>
        </p:nvSpPr>
        <p:spPr bwMode="auto">
          <a:xfrm>
            <a:off x="301625"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kumimoji="0" sz="1400">
                <a:latin typeface="Arial" charset="0"/>
              </a:defRPr>
            </a:lvl1pPr>
          </a:lstStyle>
          <a:p>
            <a:pPr>
              <a:defRPr/>
            </a:pPr>
            <a:endParaRPr lang="en-US" altLang="zh-TW"/>
          </a:p>
        </p:txBody>
      </p:sp>
      <p:sp>
        <p:nvSpPr>
          <p:cNvPr id="15155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kumimoji="0" sz="1400">
                <a:latin typeface="Arial" charset="0"/>
              </a:defRPr>
            </a:lvl1pPr>
          </a:lstStyle>
          <a:p>
            <a:pPr>
              <a:defRPr/>
            </a:pPr>
            <a:endParaRPr lang="en-US" altLang="zh-TW"/>
          </a:p>
        </p:txBody>
      </p:sp>
      <p:sp>
        <p:nvSpPr>
          <p:cNvPr id="151558" name="Rectangle 6"/>
          <p:cNvSpPr>
            <a:spLocks noGrp="1" noChangeArrowheads="1"/>
          </p:cNvSpPr>
          <p:nvPr>
            <p:ph type="sldNum" sz="quarter" idx="4"/>
          </p:nvPr>
        </p:nvSpPr>
        <p:spPr bwMode="auto">
          <a:xfrm>
            <a:off x="6553200"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0" sz="1400"/>
            </a:lvl1pPr>
          </a:lstStyle>
          <a:p>
            <a:pPr>
              <a:defRPr/>
            </a:pPr>
            <a:fld id="{F6151798-1A0E-4DDD-9BDB-C025E21F701B}"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6571" r:id="rId1"/>
    <p:sldLayoutId id="2147486534" r:id="rId2"/>
    <p:sldLayoutId id="2147486535" r:id="rId3"/>
    <p:sldLayoutId id="2147486536" r:id="rId4"/>
    <p:sldLayoutId id="2147486537" r:id="rId5"/>
    <p:sldLayoutId id="2147486538" r:id="rId6"/>
    <p:sldLayoutId id="2147486539" r:id="rId7"/>
    <p:sldLayoutId id="2147486540" r:id="rId8"/>
    <p:sldLayoutId id="2147486541" r:id="rId9"/>
    <p:sldLayoutId id="2147486542" r:id="rId10"/>
    <p:sldLayoutId id="2147486543" r:id="rId11"/>
    <p:sldLayoutId id="2147486544" r:id="rId12"/>
    <p:sldLayoutId id="2147486545" r:id="rId13"/>
    <p:sldLayoutId id="2147486546" r:id="rId14"/>
    <p:sldLayoutId id="2147486547" r:id="rId15"/>
    <p:sldLayoutId id="2147486548" r:id="rId16"/>
    <p:sldLayoutId id="2147486549" r:id="rId17"/>
    <p:sldLayoutId id="2147486550" r:id="rId18"/>
    <p:sldLayoutId id="2147486551" r:id="rId19"/>
    <p:sldLayoutId id="2147486573" r:id="rId20"/>
    <p:sldLayoutId id="2147486574" r:id="rId21"/>
    <p:sldLayoutId id="2147486575" r:id="rId22"/>
    <p:sldLayoutId id="2147486576" r:id="rId23"/>
    <p:sldLayoutId id="2147486577" r:id="rId24"/>
    <p:sldLayoutId id="2147486578" r:id="rId25"/>
    <p:sldLayoutId id="2147486579" r:id="rId26"/>
    <p:sldLayoutId id="2147486580" r:id="rId27"/>
    <p:sldLayoutId id="2147486581" r:id="rId28"/>
    <p:sldLayoutId id="2147486582" r:id="rId29"/>
    <p:sldLayoutId id="2147486583" r:id="rId30"/>
    <p:sldLayoutId id="2147486584" r:id="rId31"/>
    <p:sldLayoutId id="2147486585" r:id="rId32"/>
    <p:sldLayoutId id="2147486586" r:id="rId33"/>
    <p:sldLayoutId id="2147486587" r:id="rId34"/>
    <p:sldLayoutId id="2147486588" r:id="rId35"/>
    <p:sldLayoutId id="2147486589" r:id="rId36"/>
    <p:sldLayoutId id="2147486590" r:id="rId37"/>
    <p:sldLayoutId id="2147486591" r:id="rId38"/>
    <p:sldLayoutId id="2147486592" r:id="rId39"/>
    <p:sldLayoutId id="2147486593" r:id="rId40"/>
    <p:sldLayoutId id="2147486594" r:id="rId41"/>
    <p:sldLayoutId id="2147486595" r:id="rId42"/>
    <p:sldLayoutId id="2147486596" r:id="rId43"/>
    <p:sldLayoutId id="2147486597" r:id="rId44"/>
    <p:sldLayoutId id="2147486598" r:id="rId45"/>
    <p:sldLayoutId id="2147486599" r:id="rId46"/>
    <p:sldLayoutId id="2147486600" r:id="rId47"/>
    <p:sldLayoutId id="2147486601" r:id="rId48"/>
    <p:sldLayoutId id="2147486602" r:id="rId49"/>
    <p:sldLayoutId id="2147486603" r:id="rId50"/>
    <p:sldLayoutId id="2147486604" r:id="rId51"/>
    <p:sldLayoutId id="2147486605" r:id="rId52"/>
    <p:sldLayoutId id="2147486606" r:id="rId53"/>
    <p:sldLayoutId id="2147486607" r:id="rId54"/>
    <p:sldLayoutId id="2147486608" r:id="rId55"/>
    <p:sldLayoutId id="2147486609" r:id="rId56"/>
    <p:sldLayoutId id="2147486610" r:id="rId57"/>
    <p:sldLayoutId id="2147486611" r:id="rId58"/>
    <p:sldLayoutId id="2147486612" r:id="rId59"/>
    <p:sldLayoutId id="2147486613" r:id="rId60"/>
    <p:sldLayoutId id="2147486614" r:id="rId61"/>
    <p:sldLayoutId id="2147486552" r:id="rId62"/>
    <p:sldLayoutId id="2147486615" r:id="rId63"/>
    <p:sldLayoutId id="2147486616" r:id="rId64"/>
    <p:sldLayoutId id="2147486617" r:id="rId65"/>
    <p:sldLayoutId id="2147486618" r:id="rId66"/>
    <p:sldLayoutId id="2147486619" r:id="rId67"/>
    <p:sldLayoutId id="2147486620" r:id="rId68"/>
    <p:sldLayoutId id="2147486621" r:id="rId69"/>
    <p:sldLayoutId id="2147486622" r:id="rId70"/>
    <p:sldLayoutId id="2147486623" r:id="rId71"/>
    <p:sldLayoutId id="2147486624" r:id="rId72"/>
    <p:sldLayoutId id="2147486625" r:id="rId73"/>
    <p:sldLayoutId id="2147486626" r:id="rId74"/>
    <p:sldLayoutId id="2147486627" r:id="rId75"/>
    <p:sldLayoutId id="2147486628" r:id="rId76"/>
    <p:sldLayoutId id="2147486629" r:id="rId77"/>
    <p:sldLayoutId id="2147486630" r:id="rId78"/>
    <p:sldLayoutId id="2147486631" r:id="rId79"/>
    <p:sldLayoutId id="2147486632" r:id="rId80"/>
    <p:sldLayoutId id="2147486633" r:id="rId81"/>
    <p:sldLayoutId id="2147486634" r:id="rId82"/>
    <p:sldLayoutId id="2147486635" r:id="rId83"/>
    <p:sldLayoutId id="2147486636" r:id="rId84"/>
    <p:sldLayoutId id="2147486637" r:id="rId85"/>
    <p:sldLayoutId id="2147486638" r:id="rId86"/>
    <p:sldLayoutId id="2147486639" r:id="rId87"/>
    <p:sldLayoutId id="2147486640" r:id="rId88"/>
    <p:sldLayoutId id="2147486641" r:id="rId89"/>
    <p:sldLayoutId id="2147486642" r:id="rId90"/>
    <p:sldLayoutId id="2147486643" r:id="rId91"/>
    <p:sldLayoutId id="2147486644" r:id="rId92"/>
    <p:sldLayoutId id="2147486645" r:id="rId93"/>
    <p:sldLayoutId id="2147486646" r:id="rId94"/>
    <p:sldLayoutId id="2147486647" r:id="rId95"/>
    <p:sldLayoutId id="2147486648" r:id="rId96"/>
    <p:sldLayoutId id="2147486649" r:id="rId97"/>
    <p:sldLayoutId id="2147486650" r:id="rId98"/>
    <p:sldLayoutId id="2147486651" r:id="rId99"/>
    <p:sldLayoutId id="2147486652" r:id="rId100"/>
  </p:sldLayoutIdLst>
  <p:transition spd="slow"/>
  <p:timing>
    <p:tnLst>
      <p:par>
        <p:cTn id="1" dur="indefinite" restart="never" nodeType="tmRoot"/>
      </p:par>
    </p:tnLst>
  </p:timing>
  <p:txStyles>
    <p:titleStyle>
      <a:lvl1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cs typeface="+mj-cs"/>
        </a:defRPr>
      </a:lvl1pPr>
      <a:lvl2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2pPr>
      <a:lvl3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3pPr>
      <a:lvl4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4pPr>
      <a:lvl5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5pPr>
      <a:lvl6pPr marL="457200" algn="ctr" rtl="0" fontAlgn="base">
        <a:spcBef>
          <a:spcPct val="0"/>
        </a:spcBef>
        <a:spcAft>
          <a:spcPct val="0"/>
        </a:spcAft>
        <a:defRPr kumimoji="1" sz="4400">
          <a:solidFill>
            <a:schemeClr val="tx2"/>
          </a:solidFill>
          <a:latin typeface="Arial" charset="0"/>
          <a:ea typeface="新細明體" pitchFamily="18" charset="-120"/>
        </a:defRPr>
      </a:lvl6pPr>
      <a:lvl7pPr marL="914400" algn="ctr" rtl="0" fontAlgn="base">
        <a:spcBef>
          <a:spcPct val="0"/>
        </a:spcBef>
        <a:spcAft>
          <a:spcPct val="0"/>
        </a:spcAft>
        <a:defRPr kumimoji="1" sz="4400">
          <a:solidFill>
            <a:schemeClr val="tx2"/>
          </a:solidFill>
          <a:latin typeface="Arial" charset="0"/>
          <a:ea typeface="新細明體" pitchFamily="18" charset="-120"/>
        </a:defRPr>
      </a:lvl7pPr>
      <a:lvl8pPr marL="1371600" algn="ctr" rtl="0" fontAlgn="base">
        <a:spcBef>
          <a:spcPct val="0"/>
        </a:spcBef>
        <a:spcAft>
          <a:spcPct val="0"/>
        </a:spcAft>
        <a:defRPr kumimoji="1" sz="4400">
          <a:solidFill>
            <a:schemeClr val="tx2"/>
          </a:solidFill>
          <a:latin typeface="Arial" charset="0"/>
          <a:ea typeface="新細明體" pitchFamily="18" charset="-120"/>
        </a:defRPr>
      </a:lvl8pPr>
      <a:lvl9pPr marL="1828800" algn="ctr" rtl="0" fontAlgn="base">
        <a:spcBef>
          <a:spcPct val="0"/>
        </a:spcBef>
        <a:spcAft>
          <a:spcPct val="0"/>
        </a:spcAft>
        <a:defRPr kumimoji="1" sz="4400">
          <a:solidFill>
            <a:schemeClr val="tx2"/>
          </a:solidFill>
          <a:latin typeface="Arial" charset="0"/>
          <a:ea typeface="新細明體" pitchFamily="18" charset="-120"/>
        </a:defRPr>
      </a:lvl9pPr>
    </p:titleStyle>
    <p:bodyStyle>
      <a:lvl1pPr marL="342900" indent="-342900" algn="l" rtl="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cs typeface="+mn-cs"/>
        </a:defRPr>
      </a:lvl1pPr>
      <a:lvl2pPr marL="742950" indent="-285750" algn="l" rtl="0" eaLnBrk="0" fontAlgn="base" hangingPunct="0">
        <a:spcBef>
          <a:spcPct val="20000"/>
        </a:spcBef>
        <a:spcAft>
          <a:spcPct val="0"/>
        </a:spcAft>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lgn="l" rtl="0" eaLnBrk="0" fontAlgn="base" hangingPunct="0">
        <a:spcBef>
          <a:spcPct val="20000"/>
        </a:spcBef>
        <a:spcAft>
          <a:spcPct val="0"/>
        </a:spcAft>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lgn="l" rtl="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lgn="l" rtl="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6pPr>
      <a:lvl7pPr marL="29718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7pPr>
      <a:lvl8pPr marL="34290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8pPr>
      <a:lvl9pPr marL="38862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eaLnBrk="1" fontAlgn="auto" hangingPunct="1">
              <a:spcBef>
                <a:spcPts val="0"/>
              </a:spcBef>
              <a:spcAft>
                <a:spcPts val="0"/>
              </a:spcAft>
            </a:pPr>
            <a:fld id="{22DB738E-1D15-408E-AE94-7845B9C27B89}" type="datetimeFigureOut">
              <a:rPr kumimoji="0" lang="zh-TW" altLang="en-US" smtClean="0">
                <a:solidFill>
                  <a:prstClr val="black">
                    <a:tint val="75000"/>
                  </a:prstClr>
                </a:solidFill>
                <a:latin typeface="Calibri" panose="020F0502020204030204"/>
              </a:rPr>
              <a:pPr defTabSz="457200" eaLnBrk="1" fontAlgn="auto" hangingPunct="1">
                <a:spcBef>
                  <a:spcPts val="0"/>
                </a:spcBef>
                <a:spcAft>
                  <a:spcPts val="0"/>
                </a:spcAft>
              </a:pPr>
              <a:t>2022/03/09</a:t>
            </a:fld>
            <a:endParaRPr kumimoji="0" lang="zh-TW" altLang="en-US">
              <a:solidFill>
                <a:prstClr val="black">
                  <a:tint val="75000"/>
                </a:prstClr>
              </a:solidFill>
              <a:latin typeface="Calibri" panose="020F0502020204030204"/>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eaLnBrk="1" fontAlgn="auto" hangingPunct="1">
              <a:spcBef>
                <a:spcPts val="0"/>
              </a:spcBef>
              <a:spcAft>
                <a:spcPts val="0"/>
              </a:spcAft>
            </a:pPr>
            <a:endParaRPr kumimoji="0" lang="zh-TW" altLang="en-US">
              <a:solidFill>
                <a:prstClr val="black">
                  <a:tint val="75000"/>
                </a:prstClr>
              </a:solidFill>
              <a:latin typeface="Calibri" panose="020F0502020204030204"/>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eaLnBrk="1" fontAlgn="auto" hangingPunct="1">
              <a:spcBef>
                <a:spcPts val="0"/>
              </a:spcBef>
              <a:spcAft>
                <a:spcPts val="0"/>
              </a:spcAft>
            </a:pPr>
            <a:fld id="{67887D7D-CF41-4424-BFEB-F5C2336016C4}" type="slidenum">
              <a:rPr kumimoji="0" lang="zh-TW" altLang="en-US" smtClean="0">
                <a:solidFill>
                  <a:prstClr val="black">
                    <a:tint val="75000"/>
                  </a:prstClr>
                </a:solidFill>
                <a:latin typeface="Calibri" panose="020F0502020204030204"/>
              </a:rPr>
              <a:pPr defTabSz="457200" eaLnBrk="1" fontAlgn="auto" hangingPunct="1">
                <a:spcBef>
                  <a:spcPts val="0"/>
                </a:spcBef>
                <a:spcAft>
                  <a:spcPts val="0"/>
                </a:spcAft>
              </a:pPr>
              <a:t>‹#›</a:t>
            </a:fld>
            <a:endParaRPr kumimoji="0" lang="zh-TW" alt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256720890"/>
      </p:ext>
    </p:extLst>
  </p:cSld>
  <p:clrMap bg1="lt1" tx1="dk1" bg2="lt2" tx2="dk2" accent1="accent1" accent2="accent2" accent3="accent3" accent4="accent4" accent5="accent5" accent6="accent6" hlink="hlink" folHlink="folHlink"/>
  <p:sldLayoutIdLst>
    <p:sldLayoutId id="2147487188" r:id="rId1"/>
    <p:sldLayoutId id="2147487189" r:id="rId2"/>
    <p:sldLayoutId id="2147487190" r:id="rId3"/>
    <p:sldLayoutId id="2147487191" r:id="rId4"/>
    <p:sldLayoutId id="2147487192" r:id="rId5"/>
    <p:sldLayoutId id="2147487193" r:id="rId6"/>
    <p:sldLayoutId id="2147487194" r:id="rId7"/>
    <p:sldLayoutId id="2147487195" r:id="rId8"/>
    <p:sldLayoutId id="2147487196" r:id="rId9"/>
    <p:sldLayoutId id="2147487197" r:id="rId10"/>
    <p:sldLayoutId id="21474871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9"/>
            <a:ext cx="8229600" cy="1143000"/>
          </a:xfrm>
          <a:prstGeom prst="rect">
            <a:avLst/>
          </a:prstGeom>
        </p:spPr>
        <p:txBody>
          <a:bodyPr vert="horz" lIns="91052" tIns="45718" rIns="91052" bIns="45718"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457200" y="1600201"/>
            <a:ext cx="8229600" cy="4525963"/>
          </a:xfrm>
          <a:prstGeom prst="rect">
            <a:avLst/>
          </a:prstGeom>
        </p:spPr>
        <p:txBody>
          <a:bodyPr vert="horz" lIns="91052" tIns="45718" rIns="91052" bIns="45718"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2"/>
            <a:ext cx="2133600" cy="365125"/>
          </a:xfrm>
          <a:prstGeom prst="rect">
            <a:avLst/>
          </a:prstGeom>
        </p:spPr>
        <p:txBody>
          <a:bodyPr vert="horz" lIns="91052" tIns="45718" rIns="91052" bIns="45718" rtlCol="0" anchor="ctr"/>
          <a:lstStyle>
            <a:lvl1pPr algn="l">
              <a:defRPr sz="1200">
                <a:solidFill>
                  <a:schemeClr val="tx1">
                    <a:tint val="75000"/>
                  </a:schemeClr>
                </a:solidFill>
              </a:defRPr>
            </a:lvl1pPr>
          </a:lstStyle>
          <a:p>
            <a:pPr defTabSz="910003" eaLnBrk="1" fontAlgn="auto" hangingPunct="1">
              <a:spcBef>
                <a:spcPts val="0"/>
              </a:spcBef>
              <a:spcAft>
                <a:spcPts val="0"/>
              </a:spcAft>
            </a:pPr>
            <a:fld id="{D1B51F14-69BB-45A1-AC18-2FE4940F0298}" type="datetimeFigureOut">
              <a:rPr kumimoji="0" lang="zh-TW" altLang="en-US" smtClean="0">
                <a:solidFill>
                  <a:prstClr val="black">
                    <a:tint val="75000"/>
                  </a:prstClr>
                </a:solidFill>
                <a:latin typeface="Calibri"/>
                <a:cs typeface="Arial"/>
                <a:sym typeface="Arial"/>
              </a:rPr>
              <a:pPr defTabSz="910003" eaLnBrk="1" fontAlgn="auto" hangingPunct="1">
                <a:spcBef>
                  <a:spcPts val="0"/>
                </a:spcBef>
                <a:spcAft>
                  <a:spcPts val="0"/>
                </a:spcAft>
              </a:pPr>
              <a:t>2022/03/09</a:t>
            </a:fld>
            <a:endParaRPr kumimoji="0" lang="zh-TW" altLang="en-US">
              <a:solidFill>
                <a:prstClr val="black">
                  <a:tint val="75000"/>
                </a:prstClr>
              </a:solidFill>
              <a:latin typeface="Calibri"/>
              <a:cs typeface="Arial"/>
              <a:sym typeface="Arial"/>
            </a:endParaRPr>
          </a:p>
        </p:txBody>
      </p:sp>
      <p:sp>
        <p:nvSpPr>
          <p:cNvPr id="5" name="頁尾版面配置區 4"/>
          <p:cNvSpPr>
            <a:spLocks noGrp="1"/>
          </p:cNvSpPr>
          <p:nvPr>
            <p:ph type="ftr" sz="quarter" idx="3"/>
          </p:nvPr>
        </p:nvSpPr>
        <p:spPr>
          <a:xfrm>
            <a:off x="3124200" y="6356352"/>
            <a:ext cx="2895600" cy="365125"/>
          </a:xfrm>
          <a:prstGeom prst="rect">
            <a:avLst/>
          </a:prstGeom>
        </p:spPr>
        <p:txBody>
          <a:bodyPr vert="horz" lIns="91052" tIns="45718" rIns="91052" bIns="45718" rtlCol="0" anchor="ctr"/>
          <a:lstStyle>
            <a:lvl1pPr algn="ctr">
              <a:defRPr sz="1200">
                <a:solidFill>
                  <a:schemeClr val="tx1">
                    <a:tint val="75000"/>
                  </a:schemeClr>
                </a:solidFill>
              </a:defRPr>
            </a:lvl1pPr>
          </a:lstStyle>
          <a:p>
            <a:pPr defTabSz="910003" eaLnBrk="1" fontAlgn="auto" hangingPunct="1">
              <a:spcBef>
                <a:spcPts val="0"/>
              </a:spcBef>
              <a:spcAft>
                <a:spcPts val="0"/>
              </a:spcAft>
            </a:pPr>
            <a:endParaRPr kumimoji="0" lang="zh-TW" altLang="en-US">
              <a:solidFill>
                <a:prstClr val="black">
                  <a:tint val="75000"/>
                </a:prstClr>
              </a:solidFill>
              <a:latin typeface="Calibri"/>
              <a:cs typeface="Arial"/>
              <a:sym typeface="Arial"/>
            </a:endParaRPr>
          </a:p>
        </p:txBody>
      </p:sp>
      <p:sp>
        <p:nvSpPr>
          <p:cNvPr id="6" name="投影片編號版面配置區 5"/>
          <p:cNvSpPr>
            <a:spLocks noGrp="1"/>
          </p:cNvSpPr>
          <p:nvPr>
            <p:ph type="sldNum" sz="quarter" idx="4"/>
          </p:nvPr>
        </p:nvSpPr>
        <p:spPr>
          <a:xfrm>
            <a:off x="6553200" y="6356352"/>
            <a:ext cx="2133600" cy="365125"/>
          </a:xfrm>
          <a:prstGeom prst="rect">
            <a:avLst/>
          </a:prstGeom>
        </p:spPr>
        <p:txBody>
          <a:bodyPr vert="horz" lIns="91052" tIns="45718" rIns="91052" bIns="45718" rtlCol="0" anchor="ctr"/>
          <a:lstStyle>
            <a:lvl1pPr algn="r">
              <a:defRPr sz="1200">
                <a:solidFill>
                  <a:schemeClr val="tx1">
                    <a:tint val="75000"/>
                  </a:schemeClr>
                </a:solidFill>
              </a:defRPr>
            </a:lvl1pPr>
          </a:lstStyle>
          <a:p>
            <a:pPr defTabSz="910003" eaLnBrk="1" fontAlgn="auto" hangingPunct="1">
              <a:spcBef>
                <a:spcPts val="0"/>
              </a:spcBef>
              <a:spcAft>
                <a:spcPts val="0"/>
              </a:spcAft>
            </a:pPr>
            <a:fld id="{49FFC0C0-BD6D-424B-8452-EDC8CD7C63B7}" type="slidenum">
              <a:rPr kumimoji="0" lang="zh-TW" altLang="en-US" smtClean="0">
                <a:solidFill>
                  <a:prstClr val="black">
                    <a:tint val="75000"/>
                  </a:prstClr>
                </a:solidFill>
                <a:latin typeface="Calibri"/>
                <a:cs typeface="Arial"/>
                <a:sym typeface="Arial"/>
              </a:rPr>
              <a:pPr defTabSz="910003" eaLnBrk="1" fontAlgn="auto" hangingPunct="1">
                <a:spcBef>
                  <a:spcPts val="0"/>
                </a:spcBef>
                <a:spcAft>
                  <a:spcPts val="0"/>
                </a:spcAft>
              </a:pPr>
              <a:t>‹#›</a:t>
            </a:fld>
            <a:endParaRPr kumimoji="0" lang="zh-TW" altLang="en-US">
              <a:solidFill>
                <a:prstClr val="black">
                  <a:tint val="75000"/>
                </a:prstClr>
              </a:solidFill>
              <a:latin typeface="Calibri"/>
              <a:cs typeface="Arial"/>
              <a:sym typeface="Arial"/>
            </a:endParaRPr>
          </a:p>
        </p:txBody>
      </p:sp>
    </p:spTree>
    <p:extLst>
      <p:ext uri="{BB962C8B-B14F-4D97-AF65-F5344CB8AC3E}">
        <p14:creationId xmlns:p14="http://schemas.microsoft.com/office/powerpoint/2010/main" val="2270694657"/>
      </p:ext>
    </p:extLst>
  </p:cSld>
  <p:clrMap bg1="lt1" tx1="dk1" bg2="lt2" tx2="dk2" accent1="accent1" accent2="accent2" accent3="accent3" accent4="accent4" accent5="accent5" accent6="accent6" hlink="hlink" folHlink="folHlink"/>
  <p:sldLayoutIdLst>
    <p:sldLayoutId id="2147487200" r:id="rId1"/>
    <p:sldLayoutId id="2147487201" r:id="rId2"/>
    <p:sldLayoutId id="2147487202" r:id="rId3"/>
    <p:sldLayoutId id="2147487203" r:id="rId4"/>
    <p:sldLayoutId id="2147487204" r:id="rId5"/>
    <p:sldLayoutId id="2147487205" r:id="rId6"/>
    <p:sldLayoutId id="2147487206" r:id="rId7"/>
    <p:sldLayoutId id="2147487207" r:id="rId8"/>
    <p:sldLayoutId id="2147487208" r:id="rId9"/>
    <p:sldLayoutId id="2147487209" r:id="rId10"/>
    <p:sldLayoutId id="2147487210" r:id="rId11"/>
  </p:sldLayoutIdLst>
  <p:txStyles>
    <p:titleStyle>
      <a:lvl1pPr algn="ctr" defTabSz="910003" rtl="0" eaLnBrk="1" latinLnBrk="0" hangingPunct="1">
        <a:spcBef>
          <a:spcPct val="0"/>
        </a:spcBef>
        <a:buNone/>
        <a:defRPr sz="4400" kern="1200">
          <a:solidFill>
            <a:schemeClr val="tx1"/>
          </a:solidFill>
          <a:latin typeface="+mj-lt"/>
          <a:ea typeface="+mj-ea"/>
          <a:cs typeface="+mj-cs"/>
        </a:defRPr>
      </a:lvl1pPr>
    </p:titleStyle>
    <p:bodyStyle>
      <a:lvl1pPr marL="341346" indent="-341346" algn="l" defTabSz="91000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39352" indent="-284457" algn="l" defTabSz="91000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37566" indent="-227565" algn="l" defTabSz="91000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2440" indent="-227565" algn="l" defTabSz="91000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47315" indent="-227565" algn="l" defTabSz="91000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02443" indent="-227565" algn="l" defTabSz="91000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57445" indent="-227565" algn="l" defTabSz="91000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12445" indent="-227565" algn="l" defTabSz="91000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67574" indent="-227565" algn="l" defTabSz="91000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0003" rtl="0" eaLnBrk="1" latinLnBrk="0" hangingPunct="1">
        <a:defRPr sz="1900" kern="1200">
          <a:solidFill>
            <a:schemeClr val="tx1"/>
          </a:solidFill>
          <a:latin typeface="+mn-lt"/>
          <a:ea typeface="+mn-ea"/>
          <a:cs typeface="+mn-cs"/>
        </a:defRPr>
      </a:lvl1pPr>
      <a:lvl2pPr marL="454875" algn="l" defTabSz="910003" rtl="0" eaLnBrk="1" latinLnBrk="0" hangingPunct="1">
        <a:defRPr sz="1900" kern="1200">
          <a:solidFill>
            <a:schemeClr val="tx1"/>
          </a:solidFill>
          <a:latin typeface="+mn-lt"/>
          <a:ea typeface="+mn-ea"/>
          <a:cs typeface="+mn-cs"/>
        </a:defRPr>
      </a:lvl2pPr>
      <a:lvl3pPr marL="910003" algn="l" defTabSz="910003" rtl="0" eaLnBrk="1" latinLnBrk="0" hangingPunct="1">
        <a:defRPr sz="1900" kern="1200">
          <a:solidFill>
            <a:schemeClr val="tx1"/>
          </a:solidFill>
          <a:latin typeface="+mn-lt"/>
          <a:ea typeface="+mn-ea"/>
          <a:cs typeface="+mn-cs"/>
        </a:defRPr>
      </a:lvl3pPr>
      <a:lvl4pPr marL="1365005" algn="l" defTabSz="910003" rtl="0" eaLnBrk="1" latinLnBrk="0" hangingPunct="1">
        <a:defRPr sz="1900" kern="1200">
          <a:solidFill>
            <a:schemeClr val="tx1"/>
          </a:solidFill>
          <a:latin typeface="+mn-lt"/>
          <a:ea typeface="+mn-ea"/>
          <a:cs typeface="+mn-cs"/>
        </a:defRPr>
      </a:lvl4pPr>
      <a:lvl5pPr marL="1820005" algn="l" defTabSz="910003" rtl="0" eaLnBrk="1" latinLnBrk="0" hangingPunct="1">
        <a:defRPr sz="1900" kern="1200">
          <a:solidFill>
            <a:schemeClr val="tx1"/>
          </a:solidFill>
          <a:latin typeface="+mn-lt"/>
          <a:ea typeface="+mn-ea"/>
          <a:cs typeface="+mn-cs"/>
        </a:defRPr>
      </a:lvl5pPr>
      <a:lvl6pPr marL="2275134" algn="l" defTabSz="910003" rtl="0" eaLnBrk="1" latinLnBrk="0" hangingPunct="1">
        <a:defRPr sz="1900" kern="1200">
          <a:solidFill>
            <a:schemeClr val="tx1"/>
          </a:solidFill>
          <a:latin typeface="+mn-lt"/>
          <a:ea typeface="+mn-ea"/>
          <a:cs typeface="+mn-cs"/>
        </a:defRPr>
      </a:lvl6pPr>
      <a:lvl7pPr marL="2730006" algn="l" defTabSz="910003" rtl="0" eaLnBrk="1" latinLnBrk="0" hangingPunct="1">
        <a:defRPr sz="1900" kern="1200">
          <a:solidFill>
            <a:schemeClr val="tx1"/>
          </a:solidFill>
          <a:latin typeface="+mn-lt"/>
          <a:ea typeface="+mn-ea"/>
          <a:cs typeface="+mn-cs"/>
        </a:defRPr>
      </a:lvl7pPr>
      <a:lvl8pPr marL="3184880" algn="l" defTabSz="910003" rtl="0" eaLnBrk="1" latinLnBrk="0" hangingPunct="1">
        <a:defRPr sz="1900" kern="1200">
          <a:solidFill>
            <a:schemeClr val="tx1"/>
          </a:solidFill>
          <a:latin typeface="+mn-lt"/>
          <a:ea typeface="+mn-ea"/>
          <a:cs typeface="+mn-cs"/>
        </a:defRPr>
      </a:lvl8pPr>
      <a:lvl9pPr marL="3639854" algn="l" defTabSz="910003" rtl="0" eaLnBrk="1" latinLnBrk="0" hangingPunct="1">
        <a:defRPr sz="19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eaLnBrk="1" fontAlgn="auto" hangingPunct="1">
              <a:spcBef>
                <a:spcPts val="0"/>
              </a:spcBef>
              <a:spcAft>
                <a:spcPts val="0"/>
              </a:spcAft>
            </a:pPr>
            <a:fld id="{22DB738E-1D15-408E-AE94-7845B9C27B89}" type="datetimeFigureOut">
              <a:rPr kumimoji="0" lang="zh-TW" altLang="en-US" smtClean="0">
                <a:solidFill>
                  <a:prstClr val="black">
                    <a:tint val="75000"/>
                  </a:prstClr>
                </a:solidFill>
                <a:latin typeface="Calibri" panose="020F0502020204030204"/>
              </a:rPr>
              <a:pPr defTabSz="457200" eaLnBrk="1" fontAlgn="auto" hangingPunct="1">
                <a:spcBef>
                  <a:spcPts val="0"/>
                </a:spcBef>
                <a:spcAft>
                  <a:spcPts val="0"/>
                </a:spcAft>
              </a:pPr>
              <a:t>2022/03/09</a:t>
            </a:fld>
            <a:endParaRPr kumimoji="0" lang="zh-TW" altLang="en-US">
              <a:solidFill>
                <a:prstClr val="black">
                  <a:tint val="75000"/>
                </a:prstClr>
              </a:solidFill>
              <a:latin typeface="Calibri" panose="020F0502020204030204"/>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eaLnBrk="1" fontAlgn="auto" hangingPunct="1">
              <a:spcBef>
                <a:spcPts val="0"/>
              </a:spcBef>
              <a:spcAft>
                <a:spcPts val="0"/>
              </a:spcAft>
            </a:pPr>
            <a:endParaRPr kumimoji="0" lang="zh-TW" altLang="en-US">
              <a:solidFill>
                <a:prstClr val="black">
                  <a:tint val="75000"/>
                </a:prstClr>
              </a:solidFill>
              <a:latin typeface="Calibri" panose="020F0502020204030204"/>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eaLnBrk="1" fontAlgn="auto" hangingPunct="1">
              <a:spcBef>
                <a:spcPts val="0"/>
              </a:spcBef>
              <a:spcAft>
                <a:spcPts val="0"/>
              </a:spcAft>
            </a:pPr>
            <a:fld id="{67887D7D-CF41-4424-BFEB-F5C2336016C4}" type="slidenum">
              <a:rPr kumimoji="0" lang="zh-TW" altLang="en-US" smtClean="0">
                <a:solidFill>
                  <a:prstClr val="black">
                    <a:tint val="75000"/>
                  </a:prstClr>
                </a:solidFill>
                <a:latin typeface="Calibri" panose="020F0502020204030204"/>
              </a:rPr>
              <a:pPr defTabSz="457200" eaLnBrk="1" fontAlgn="auto" hangingPunct="1">
                <a:spcBef>
                  <a:spcPts val="0"/>
                </a:spcBef>
                <a:spcAft>
                  <a:spcPts val="0"/>
                </a:spcAft>
              </a:pPr>
              <a:t>‹#›</a:t>
            </a:fld>
            <a:endParaRPr kumimoji="0" lang="zh-TW" alt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985181383"/>
      </p:ext>
    </p:extLst>
  </p:cSld>
  <p:clrMap bg1="lt1" tx1="dk1" bg2="lt2" tx2="dk2" accent1="accent1" accent2="accent2" accent3="accent3" accent4="accent4" accent5="accent5" accent6="accent6" hlink="hlink" folHlink="folHlink"/>
  <p:sldLayoutIdLst>
    <p:sldLayoutId id="2147487251" r:id="rId1"/>
    <p:sldLayoutId id="2147487252" r:id="rId2"/>
    <p:sldLayoutId id="2147487253" r:id="rId3"/>
    <p:sldLayoutId id="2147487254" r:id="rId4"/>
    <p:sldLayoutId id="2147487255" r:id="rId5"/>
    <p:sldLayoutId id="2147487256" r:id="rId6"/>
    <p:sldLayoutId id="2147487257" r:id="rId7"/>
    <p:sldLayoutId id="2147487258" r:id="rId8"/>
    <p:sldLayoutId id="2147487259" r:id="rId9"/>
    <p:sldLayoutId id="2147487260" r:id="rId10"/>
    <p:sldLayoutId id="21474872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1027" name="文字版面配置區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kumimoji="0" sz="1200">
                <a:solidFill>
                  <a:prstClr val="black">
                    <a:tint val="75000"/>
                  </a:prstClr>
                </a:solidFill>
                <a:latin typeface="+mn-lt"/>
                <a:ea typeface="+mn-ea"/>
              </a:defRPr>
            </a:lvl1pPr>
          </a:lstStyle>
          <a:p>
            <a:pPr defTabSz="457200">
              <a:defRPr/>
            </a:pPr>
            <a:fld id="{7B9642AA-27C2-4597-90F6-BF11EBA153A7}" type="datetimeFigureOut">
              <a:rPr lang="zh-TW" altLang="en-US"/>
              <a:pPr defTabSz="457200">
                <a:defRPr/>
              </a:pPr>
              <a:t>2022/03/09</a:t>
            </a:fld>
            <a:endParaRPr lang="zh-TW" altLang="en-US"/>
          </a:p>
        </p:txBody>
      </p:sp>
      <p:sp>
        <p:nvSpPr>
          <p:cNvPr id="5" name="頁尾版面配置區 4">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kumimoji="0" sz="1200">
                <a:solidFill>
                  <a:prstClr val="black">
                    <a:tint val="75000"/>
                  </a:prstClr>
                </a:solidFill>
                <a:latin typeface="+mn-lt"/>
                <a:ea typeface="+mn-ea"/>
              </a:defRPr>
            </a:lvl1pPr>
          </a:lstStyle>
          <a:p>
            <a:pPr defTabSz="457200">
              <a:defRPr/>
            </a:pPr>
            <a:endParaRPr lang="zh-TW" altLang="en-US"/>
          </a:p>
        </p:txBody>
      </p:sp>
      <p:sp>
        <p:nvSpPr>
          <p:cNvPr id="6" name="投影片編號版面配置區 5">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kumimoji="0" sz="1200">
                <a:solidFill>
                  <a:srgbClr val="898989"/>
                </a:solidFill>
                <a:latin typeface="Calibri" pitchFamily="34" charset="0"/>
                <a:ea typeface="新細明體" pitchFamily="18" charset="-120"/>
              </a:defRPr>
            </a:lvl1pPr>
          </a:lstStyle>
          <a:p>
            <a:pPr defTabSz="457200">
              <a:defRPr/>
            </a:pPr>
            <a:fld id="{511E15EC-7DD2-42E7-A6E3-A8B6452278C5}" type="slidenum">
              <a:rPr lang="zh-TW" altLang="en-US"/>
              <a:pPr defTabSz="457200">
                <a:defRPr/>
              </a:pPr>
              <a:t>‹#›</a:t>
            </a:fld>
            <a:endParaRPr lang="zh-TW" altLang="en-US"/>
          </a:p>
        </p:txBody>
      </p:sp>
    </p:spTree>
    <p:extLst>
      <p:ext uri="{BB962C8B-B14F-4D97-AF65-F5344CB8AC3E}">
        <p14:creationId xmlns:p14="http://schemas.microsoft.com/office/powerpoint/2010/main" val="257502254"/>
      </p:ext>
    </p:extLst>
  </p:cSld>
  <p:clrMap bg1="lt1" tx1="dk1" bg2="lt2" tx2="dk2" accent1="accent1" accent2="accent2" accent3="accent3" accent4="accent4" accent5="accent5" accent6="accent6" hlink="hlink" folHlink="folHlink"/>
  <p:sldLayoutIdLst>
    <p:sldLayoutId id="2147487263" r:id="rId1"/>
    <p:sldLayoutId id="2147487264" r:id="rId2"/>
    <p:sldLayoutId id="2147487265" r:id="rId3"/>
    <p:sldLayoutId id="2147487266" r:id="rId4"/>
    <p:sldLayoutId id="2147487267" r:id="rId5"/>
    <p:sldLayoutId id="2147487268" r:id="rId6"/>
    <p:sldLayoutId id="2147487269" r:id="rId7"/>
    <p:sldLayoutId id="2147487270" r:id="rId8"/>
    <p:sldLayoutId id="2147487271" r:id="rId9"/>
    <p:sldLayoutId id="2147487272" r:id="rId10"/>
    <p:sldLayoutId id="214748727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8" cstate="print"/>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4709315"/>
      </p:ext>
    </p:extLst>
  </p:cSld>
  <p:clrMap bg1="lt1" tx1="dk1" bg2="lt2" tx2="dk2" accent1="accent1" accent2="accent2" accent3="accent3" accent4="accent4" accent5="accent5" accent6="accent6" hlink="hlink" folHlink="folHlink"/>
  <p:sldLayoutIdLst>
    <p:sldLayoutId id="2147487275" r:id="rId1"/>
    <p:sldLayoutId id="2147487276" r:id="rId2"/>
    <p:sldLayoutId id="2147487277" r:id="rId3"/>
    <p:sldLayoutId id="2147487278" r:id="rId4"/>
    <p:sldLayoutId id="2147487279" r:id="rId5"/>
    <p:sldLayoutId id="2147487280" r:id="rId6"/>
    <p:sldLayoutId id="2147487281" r:id="rId7"/>
    <p:sldLayoutId id="2147487282" r:id="rId8"/>
    <p:sldLayoutId id="2147487283" r:id="rId9"/>
    <p:sldLayoutId id="2147487284" r:id="rId10"/>
    <p:sldLayoutId id="2147487285" r:id="rId11"/>
    <p:sldLayoutId id="2147487286" r:id="rId12"/>
    <p:sldLayoutId id="2147487287" r:id="rId13"/>
    <p:sldLayoutId id="2147487288" r:id="rId14"/>
    <p:sldLayoutId id="2147487289" r:id="rId15"/>
    <p:sldLayoutId id="2147487290" r:id="rId16"/>
  </p:sldLayoutIdLst>
  <p:hf hdr="0" dt="0"/>
  <p:txStyles>
    <p:titleStyle>
      <a:lvl1pPr algn="l" rtl="0" eaLnBrk="0" fontAlgn="base" hangingPunct="0">
        <a:spcBef>
          <a:spcPct val="0"/>
        </a:spcBef>
        <a:spcAft>
          <a:spcPct val="0"/>
        </a:spcAft>
        <a:defRPr kumimoji="1" sz="4400">
          <a:solidFill>
            <a:schemeClr val="tx1"/>
          </a:solidFill>
          <a:latin typeface="+mj-lt"/>
          <a:ea typeface="+mj-ea"/>
          <a:cs typeface="+mj-cs"/>
        </a:defRPr>
      </a:lvl1pPr>
      <a:lvl2pPr algn="l" rtl="0" eaLnBrk="0" fontAlgn="base" hangingPunct="0">
        <a:spcBef>
          <a:spcPct val="0"/>
        </a:spcBef>
        <a:spcAft>
          <a:spcPct val="0"/>
        </a:spcAft>
        <a:defRPr kumimoji="1" sz="4400">
          <a:solidFill>
            <a:schemeClr val="tx1"/>
          </a:solidFill>
          <a:latin typeface="Times New Roman" pitchFamily="18" charset="0"/>
          <a:ea typeface="微軟正黑體" pitchFamily="34" charset="-120"/>
        </a:defRPr>
      </a:lvl2pPr>
      <a:lvl3pPr algn="l" rtl="0" eaLnBrk="0" fontAlgn="base" hangingPunct="0">
        <a:spcBef>
          <a:spcPct val="0"/>
        </a:spcBef>
        <a:spcAft>
          <a:spcPct val="0"/>
        </a:spcAft>
        <a:defRPr kumimoji="1" sz="4400">
          <a:solidFill>
            <a:schemeClr val="tx1"/>
          </a:solidFill>
          <a:latin typeface="Times New Roman" pitchFamily="18" charset="0"/>
          <a:ea typeface="微軟正黑體" pitchFamily="34" charset="-120"/>
        </a:defRPr>
      </a:lvl3pPr>
      <a:lvl4pPr algn="l" rtl="0" eaLnBrk="0" fontAlgn="base" hangingPunct="0">
        <a:spcBef>
          <a:spcPct val="0"/>
        </a:spcBef>
        <a:spcAft>
          <a:spcPct val="0"/>
        </a:spcAft>
        <a:defRPr kumimoji="1" sz="4400">
          <a:solidFill>
            <a:schemeClr val="tx1"/>
          </a:solidFill>
          <a:latin typeface="Times New Roman" pitchFamily="18" charset="0"/>
          <a:ea typeface="微軟正黑體" pitchFamily="34" charset="-120"/>
        </a:defRPr>
      </a:lvl4pPr>
      <a:lvl5pPr algn="l" rtl="0" eaLnBrk="0" fontAlgn="base" hangingPunct="0">
        <a:spcBef>
          <a:spcPct val="0"/>
        </a:spcBef>
        <a:spcAft>
          <a:spcPct val="0"/>
        </a:spcAft>
        <a:defRPr kumimoji="1" sz="4400">
          <a:solidFill>
            <a:schemeClr val="tx1"/>
          </a:solidFill>
          <a:latin typeface="Times New Roman" pitchFamily="18" charset="0"/>
          <a:ea typeface="微軟正黑體" pitchFamily="34" charset="-120"/>
        </a:defRPr>
      </a:lvl5pPr>
      <a:lvl6pPr marL="457200" algn="l" rtl="0" eaLnBrk="1" fontAlgn="base" hangingPunct="1">
        <a:spcBef>
          <a:spcPct val="0"/>
        </a:spcBef>
        <a:spcAft>
          <a:spcPct val="0"/>
        </a:spcAft>
        <a:defRPr kumimoji="1" sz="4400">
          <a:solidFill>
            <a:schemeClr val="tx1"/>
          </a:solidFill>
          <a:latin typeface="Arial" charset="0"/>
          <a:ea typeface="新細明體" pitchFamily="18" charset="-120"/>
        </a:defRPr>
      </a:lvl6pPr>
      <a:lvl7pPr marL="914400" algn="l" rtl="0" eaLnBrk="1" fontAlgn="base" hangingPunct="1">
        <a:spcBef>
          <a:spcPct val="0"/>
        </a:spcBef>
        <a:spcAft>
          <a:spcPct val="0"/>
        </a:spcAft>
        <a:defRPr kumimoji="1" sz="4400">
          <a:solidFill>
            <a:schemeClr val="tx1"/>
          </a:solidFill>
          <a:latin typeface="Arial" charset="0"/>
          <a:ea typeface="新細明體" pitchFamily="18" charset="-120"/>
        </a:defRPr>
      </a:lvl7pPr>
      <a:lvl8pPr marL="1371600" algn="l" rtl="0" eaLnBrk="1" fontAlgn="base" hangingPunct="1">
        <a:spcBef>
          <a:spcPct val="0"/>
        </a:spcBef>
        <a:spcAft>
          <a:spcPct val="0"/>
        </a:spcAft>
        <a:defRPr kumimoji="1" sz="4400">
          <a:solidFill>
            <a:schemeClr val="tx1"/>
          </a:solidFill>
          <a:latin typeface="Arial" charset="0"/>
          <a:ea typeface="新細明體" pitchFamily="18" charset="-120"/>
        </a:defRPr>
      </a:lvl8pPr>
      <a:lvl9pPr marL="1828800" algn="l" rtl="0" eaLnBrk="1" fontAlgn="base" hangingPunct="1">
        <a:spcBef>
          <a:spcPct val="0"/>
        </a:spcBef>
        <a:spcAft>
          <a:spcPct val="0"/>
        </a:spcAft>
        <a:defRPr kumimoji="1" sz="4400">
          <a:solidFill>
            <a:schemeClr val="tx1"/>
          </a:solidFill>
          <a:latin typeface="Arial" charset="0"/>
          <a:ea typeface="新細明體" pitchFamily="18" charset="-12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n"/>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itchFamily="2" charset="2"/>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kumimoji="1"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lr>
          <a:schemeClr val="bg2"/>
        </a:buClr>
        <a:buFont typeface="Wingdings" pitchFamily="2" charset="2"/>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9"/>
            <a:ext cx="8229600" cy="1143000"/>
          </a:xfrm>
          <a:prstGeom prst="rect">
            <a:avLst/>
          </a:prstGeom>
        </p:spPr>
        <p:txBody>
          <a:bodyPr vert="horz" lIns="91052" tIns="45718" rIns="91052" bIns="45718"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457200" y="1600201"/>
            <a:ext cx="8229600" cy="4525963"/>
          </a:xfrm>
          <a:prstGeom prst="rect">
            <a:avLst/>
          </a:prstGeom>
        </p:spPr>
        <p:txBody>
          <a:bodyPr vert="horz" lIns="91052" tIns="45718" rIns="91052" bIns="45718"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2"/>
            <a:ext cx="2133600" cy="365125"/>
          </a:xfrm>
          <a:prstGeom prst="rect">
            <a:avLst/>
          </a:prstGeom>
        </p:spPr>
        <p:txBody>
          <a:bodyPr vert="horz" lIns="91052" tIns="45718" rIns="91052" bIns="45718" rtlCol="0" anchor="ctr"/>
          <a:lstStyle>
            <a:lvl1pPr algn="l">
              <a:defRPr sz="1200">
                <a:solidFill>
                  <a:schemeClr val="tx1">
                    <a:tint val="75000"/>
                  </a:schemeClr>
                </a:solidFill>
              </a:defRPr>
            </a:lvl1pPr>
          </a:lstStyle>
          <a:p>
            <a:pPr defTabSz="910003" eaLnBrk="1" fontAlgn="auto" hangingPunct="1">
              <a:spcBef>
                <a:spcPts val="0"/>
              </a:spcBef>
              <a:spcAft>
                <a:spcPts val="0"/>
              </a:spcAft>
            </a:pPr>
            <a:fld id="{D1B51F14-69BB-45A1-AC18-2FE4940F0298}" type="datetimeFigureOut">
              <a:rPr kumimoji="0" lang="zh-TW" altLang="en-US" smtClean="0">
                <a:solidFill>
                  <a:prstClr val="black">
                    <a:tint val="75000"/>
                  </a:prstClr>
                </a:solidFill>
                <a:latin typeface="Calibri"/>
                <a:cs typeface="Arial"/>
                <a:sym typeface="Arial"/>
              </a:rPr>
              <a:pPr defTabSz="910003" eaLnBrk="1" fontAlgn="auto" hangingPunct="1">
                <a:spcBef>
                  <a:spcPts val="0"/>
                </a:spcBef>
                <a:spcAft>
                  <a:spcPts val="0"/>
                </a:spcAft>
              </a:pPr>
              <a:t>2022/03/09</a:t>
            </a:fld>
            <a:endParaRPr kumimoji="0" lang="zh-TW" altLang="en-US">
              <a:solidFill>
                <a:prstClr val="black">
                  <a:tint val="75000"/>
                </a:prstClr>
              </a:solidFill>
              <a:latin typeface="Calibri"/>
              <a:cs typeface="Arial"/>
              <a:sym typeface="Arial"/>
            </a:endParaRPr>
          </a:p>
        </p:txBody>
      </p:sp>
      <p:sp>
        <p:nvSpPr>
          <p:cNvPr id="5" name="頁尾版面配置區 4"/>
          <p:cNvSpPr>
            <a:spLocks noGrp="1"/>
          </p:cNvSpPr>
          <p:nvPr>
            <p:ph type="ftr" sz="quarter" idx="3"/>
          </p:nvPr>
        </p:nvSpPr>
        <p:spPr>
          <a:xfrm>
            <a:off x="3124200" y="6356352"/>
            <a:ext cx="2895600" cy="365125"/>
          </a:xfrm>
          <a:prstGeom prst="rect">
            <a:avLst/>
          </a:prstGeom>
        </p:spPr>
        <p:txBody>
          <a:bodyPr vert="horz" lIns="91052" tIns="45718" rIns="91052" bIns="45718" rtlCol="0" anchor="ctr"/>
          <a:lstStyle>
            <a:lvl1pPr algn="ctr">
              <a:defRPr sz="1200">
                <a:solidFill>
                  <a:schemeClr val="tx1">
                    <a:tint val="75000"/>
                  </a:schemeClr>
                </a:solidFill>
              </a:defRPr>
            </a:lvl1pPr>
          </a:lstStyle>
          <a:p>
            <a:pPr defTabSz="910003" eaLnBrk="1" fontAlgn="auto" hangingPunct="1">
              <a:spcBef>
                <a:spcPts val="0"/>
              </a:spcBef>
              <a:spcAft>
                <a:spcPts val="0"/>
              </a:spcAft>
            </a:pPr>
            <a:endParaRPr kumimoji="0" lang="zh-TW" altLang="en-US">
              <a:solidFill>
                <a:prstClr val="black">
                  <a:tint val="75000"/>
                </a:prstClr>
              </a:solidFill>
              <a:latin typeface="Calibri"/>
              <a:cs typeface="Arial"/>
              <a:sym typeface="Arial"/>
            </a:endParaRPr>
          </a:p>
        </p:txBody>
      </p:sp>
      <p:sp>
        <p:nvSpPr>
          <p:cNvPr id="6" name="投影片編號版面配置區 5"/>
          <p:cNvSpPr>
            <a:spLocks noGrp="1"/>
          </p:cNvSpPr>
          <p:nvPr>
            <p:ph type="sldNum" sz="quarter" idx="4"/>
          </p:nvPr>
        </p:nvSpPr>
        <p:spPr>
          <a:xfrm>
            <a:off x="6553200" y="6356352"/>
            <a:ext cx="2133600" cy="365125"/>
          </a:xfrm>
          <a:prstGeom prst="rect">
            <a:avLst/>
          </a:prstGeom>
        </p:spPr>
        <p:txBody>
          <a:bodyPr vert="horz" lIns="91052" tIns="45718" rIns="91052" bIns="45718" rtlCol="0" anchor="ctr"/>
          <a:lstStyle>
            <a:lvl1pPr algn="r">
              <a:defRPr sz="1200">
                <a:solidFill>
                  <a:schemeClr val="tx1">
                    <a:tint val="75000"/>
                  </a:schemeClr>
                </a:solidFill>
              </a:defRPr>
            </a:lvl1pPr>
          </a:lstStyle>
          <a:p>
            <a:pPr defTabSz="910003" eaLnBrk="1" fontAlgn="auto" hangingPunct="1">
              <a:spcBef>
                <a:spcPts val="0"/>
              </a:spcBef>
              <a:spcAft>
                <a:spcPts val="0"/>
              </a:spcAft>
            </a:pPr>
            <a:fld id="{49FFC0C0-BD6D-424B-8452-EDC8CD7C63B7}" type="slidenum">
              <a:rPr kumimoji="0" lang="zh-TW" altLang="en-US" smtClean="0">
                <a:solidFill>
                  <a:prstClr val="black">
                    <a:tint val="75000"/>
                  </a:prstClr>
                </a:solidFill>
                <a:latin typeface="Calibri"/>
                <a:cs typeface="Arial"/>
                <a:sym typeface="Arial"/>
              </a:rPr>
              <a:pPr defTabSz="910003" eaLnBrk="1" fontAlgn="auto" hangingPunct="1">
                <a:spcBef>
                  <a:spcPts val="0"/>
                </a:spcBef>
                <a:spcAft>
                  <a:spcPts val="0"/>
                </a:spcAft>
              </a:pPr>
              <a:t>‹#›</a:t>
            </a:fld>
            <a:endParaRPr kumimoji="0" lang="zh-TW" altLang="en-US">
              <a:solidFill>
                <a:prstClr val="black">
                  <a:tint val="75000"/>
                </a:prstClr>
              </a:solidFill>
              <a:latin typeface="Calibri"/>
              <a:cs typeface="Arial"/>
              <a:sym typeface="Arial"/>
            </a:endParaRPr>
          </a:p>
        </p:txBody>
      </p:sp>
    </p:spTree>
    <p:extLst>
      <p:ext uri="{BB962C8B-B14F-4D97-AF65-F5344CB8AC3E}">
        <p14:creationId xmlns:p14="http://schemas.microsoft.com/office/powerpoint/2010/main" val="1604337486"/>
      </p:ext>
    </p:extLst>
  </p:cSld>
  <p:clrMap bg1="lt1" tx1="dk1" bg2="lt2" tx2="dk2" accent1="accent1" accent2="accent2" accent3="accent3" accent4="accent4" accent5="accent5" accent6="accent6" hlink="hlink" folHlink="folHlink"/>
  <p:sldLayoutIdLst>
    <p:sldLayoutId id="2147487292" r:id="rId1"/>
    <p:sldLayoutId id="2147487293" r:id="rId2"/>
    <p:sldLayoutId id="2147487294" r:id="rId3"/>
    <p:sldLayoutId id="2147487295" r:id="rId4"/>
    <p:sldLayoutId id="2147487296" r:id="rId5"/>
    <p:sldLayoutId id="2147487297" r:id="rId6"/>
    <p:sldLayoutId id="2147487298" r:id="rId7"/>
    <p:sldLayoutId id="2147487299" r:id="rId8"/>
    <p:sldLayoutId id="2147487300" r:id="rId9"/>
    <p:sldLayoutId id="2147487301" r:id="rId10"/>
    <p:sldLayoutId id="2147487302" r:id="rId11"/>
  </p:sldLayoutIdLst>
  <p:txStyles>
    <p:titleStyle>
      <a:lvl1pPr algn="ctr" defTabSz="910003" rtl="0" eaLnBrk="1" latinLnBrk="0" hangingPunct="1">
        <a:spcBef>
          <a:spcPct val="0"/>
        </a:spcBef>
        <a:buNone/>
        <a:defRPr sz="4400" kern="1200">
          <a:solidFill>
            <a:schemeClr val="tx1"/>
          </a:solidFill>
          <a:latin typeface="+mj-lt"/>
          <a:ea typeface="+mj-ea"/>
          <a:cs typeface="+mj-cs"/>
        </a:defRPr>
      </a:lvl1pPr>
    </p:titleStyle>
    <p:bodyStyle>
      <a:lvl1pPr marL="341346" indent="-341346" algn="l" defTabSz="91000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39352" indent="-284457" algn="l" defTabSz="91000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37566" indent="-227565" algn="l" defTabSz="91000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2440" indent="-227565" algn="l" defTabSz="91000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47315" indent="-227565" algn="l" defTabSz="91000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02443" indent="-227565" algn="l" defTabSz="91000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57445" indent="-227565" algn="l" defTabSz="91000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12445" indent="-227565" algn="l" defTabSz="91000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67574" indent="-227565" algn="l" defTabSz="91000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0003" rtl="0" eaLnBrk="1" latinLnBrk="0" hangingPunct="1">
        <a:defRPr sz="1900" kern="1200">
          <a:solidFill>
            <a:schemeClr val="tx1"/>
          </a:solidFill>
          <a:latin typeface="+mn-lt"/>
          <a:ea typeface="+mn-ea"/>
          <a:cs typeface="+mn-cs"/>
        </a:defRPr>
      </a:lvl1pPr>
      <a:lvl2pPr marL="454875" algn="l" defTabSz="910003" rtl="0" eaLnBrk="1" latinLnBrk="0" hangingPunct="1">
        <a:defRPr sz="1900" kern="1200">
          <a:solidFill>
            <a:schemeClr val="tx1"/>
          </a:solidFill>
          <a:latin typeface="+mn-lt"/>
          <a:ea typeface="+mn-ea"/>
          <a:cs typeface="+mn-cs"/>
        </a:defRPr>
      </a:lvl2pPr>
      <a:lvl3pPr marL="910003" algn="l" defTabSz="910003" rtl="0" eaLnBrk="1" latinLnBrk="0" hangingPunct="1">
        <a:defRPr sz="1900" kern="1200">
          <a:solidFill>
            <a:schemeClr val="tx1"/>
          </a:solidFill>
          <a:latin typeface="+mn-lt"/>
          <a:ea typeface="+mn-ea"/>
          <a:cs typeface="+mn-cs"/>
        </a:defRPr>
      </a:lvl3pPr>
      <a:lvl4pPr marL="1365005" algn="l" defTabSz="910003" rtl="0" eaLnBrk="1" latinLnBrk="0" hangingPunct="1">
        <a:defRPr sz="1900" kern="1200">
          <a:solidFill>
            <a:schemeClr val="tx1"/>
          </a:solidFill>
          <a:latin typeface="+mn-lt"/>
          <a:ea typeface="+mn-ea"/>
          <a:cs typeface="+mn-cs"/>
        </a:defRPr>
      </a:lvl4pPr>
      <a:lvl5pPr marL="1820005" algn="l" defTabSz="910003" rtl="0" eaLnBrk="1" latinLnBrk="0" hangingPunct="1">
        <a:defRPr sz="1900" kern="1200">
          <a:solidFill>
            <a:schemeClr val="tx1"/>
          </a:solidFill>
          <a:latin typeface="+mn-lt"/>
          <a:ea typeface="+mn-ea"/>
          <a:cs typeface="+mn-cs"/>
        </a:defRPr>
      </a:lvl5pPr>
      <a:lvl6pPr marL="2275134" algn="l" defTabSz="910003" rtl="0" eaLnBrk="1" latinLnBrk="0" hangingPunct="1">
        <a:defRPr sz="1900" kern="1200">
          <a:solidFill>
            <a:schemeClr val="tx1"/>
          </a:solidFill>
          <a:latin typeface="+mn-lt"/>
          <a:ea typeface="+mn-ea"/>
          <a:cs typeface="+mn-cs"/>
        </a:defRPr>
      </a:lvl6pPr>
      <a:lvl7pPr marL="2730006" algn="l" defTabSz="910003" rtl="0" eaLnBrk="1" latinLnBrk="0" hangingPunct="1">
        <a:defRPr sz="1900" kern="1200">
          <a:solidFill>
            <a:schemeClr val="tx1"/>
          </a:solidFill>
          <a:latin typeface="+mn-lt"/>
          <a:ea typeface="+mn-ea"/>
          <a:cs typeface="+mn-cs"/>
        </a:defRPr>
      </a:lvl7pPr>
      <a:lvl8pPr marL="3184880" algn="l" defTabSz="910003" rtl="0" eaLnBrk="1" latinLnBrk="0" hangingPunct="1">
        <a:defRPr sz="1900" kern="1200">
          <a:solidFill>
            <a:schemeClr val="tx1"/>
          </a:solidFill>
          <a:latin typeface="+mn-lt"/>
          <a:ea typeface="+mn-ea"/>
          <a:cs typeface="+mn-cs"/>
        </a:defRPr>
      </a:lvl8pPr>
      <a:lvl9pPr marL="3639854" algn="l" defTabSz="910003" rtl="0" eaLnBrk="1" latinLnBrk="0" hangingPunct="1">
        <a:defRPr sz="19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104903" y="368100"/>
            <a:ext cx="6724500" cy="998800"/>
          </a:xfrm>
          <a:prstGeom prst="rect">
            <a:avLst/>
          </a:prstGeom>
          <a:noFill/>
          <a:ln>
            <a:noFill/>
          </a:ln>
        </p:spPr>
        <p:txBody>
          <a:bodyPr spcFirstLastPara="1" wrap="square" lIns="120193" tIns="120193" rIns="120193" bIns="120193" anchor="ctr" anchorCtr="0">
            <a:noAutofit/>
          </a:bodyPr>
          <a:lstStyle>
            <a:lvl1pPr lvl="0">
              <a:spcBef>
                <a:spcPts val="0"/>
              </a:spcBef>
              <a:spcAft>
                <a:spcPts val="0"/>
              </a:spcAft>
              <a:buClr>
                <a:schemeClr val="lt1"/>
              </a:buClr>
              <a:buSzPts val="2400"/>
              <a:buFont typeface="Dosis"/>
              <a:buNone/>
              <a:defRPr sz="2400">
                <a:solidFill>
                  <a:schemeClr val="lt1"/>
                </a:solidFill>
                <a:latin typeface="Dosis"/>
                <a:ea typeface="Dosis"/>
                <a:cs typeface="Dosis"/>
                <a:sym typeface="Dosis"/>
              </a:defRPr>
            </a:lvl1pPr>
            <a:lvl2pPr lvl="1">
              <a:spcBef>
                <a:spcPts val="0"/>
              </a:spcBef>
              <a:spcAft>
                <a:spcPts val="0"/>
              </a:spcAft>
              <a:buClr>
                <a:schemeClr val="lt1"/>
              </a:buClr>
              <a:buSzPts val="2400"/>
              <a:buFont typeface="Dosis"/>
              <a:buNone/>
              <a:defRPr sz="2400">
                <a:solidFill>
                  <a:schemeClr val="lt1"/>
                </a:solidFill>
                <a:latin typeface="Dosis"/>
                <a:ea typeface="Dosis"/>
                <a:cs typeface="Dosis"/>
                <a:sym typeface="Dosis"/>
              </a:defRPr>
            </a:lvl2pPr>
            <a:lvl3pPr lvl="2">
              <a:spcBef>
                <a:spcPts val="0"/>
              </a:spcBef>
              <a:spcAft>
                <a:spcPts val="0"/>
              </a:spcAft>
              <a:buClr>
                <a:schemeClr val="lt1"/>
              </a:buClr>
              <a:buSzPts val="2400"/>
              <a:buFont typeface="Dosis"/>
              <a:buNone/>
              <a:defRPr sz="2400">
                <a:solidFill>
                  <a:schemeClr val="lt1"/>
                </a:solidFill>
                <a:latin typeface="Dosis"/>
                <a:ea typeface="Dosis"/>
                <a:cs typeface="Dosis"/>
                <a:sym typeface="Dosis"/>
              </a:defRPr>
            </a:lvl3pPr>
            <a:lvl4pPr lvl="3">
              <a:spcBef>
                <a:spcPts val="0"/>
              </a:spcBef>
              <a:spcAft>
                <a:spcPts val="0"/>
              </a:spcAft>
              <a:buClr>
                <a:schemeClr val="lt1"/>
              </a:buClr>
              <a:buSzPts val="2400"/>
              <a:buFont typeface="Dosis"/>
              <a:buNone/>
              <a:defRPr sz="2400">
                <a:solidFill>
                  <a:schemeClr val="lt1"/>
                </a:solidFill>
                <a:latin typeface="Dosis"/>
                <a:ea typeface="Dosis"/>
                <a:cs typeface="Dosis"/>
                <a:sym typeface="Dosis"/>
              </a:defRPr>
            </a:lvl4pPr>
            <a:lvl5pPr lvl="4">
              <a:spcBef>
                <a:spcPts val="0"/>
              </a:spcBef>
              <a:spcAft>
                <a:spcPts val="0"/>
              </a:spcAft>
              <a:buClr>
                <a:schemeClr val="lt1"/>
              </a:buClr>
              <a:buSzPts val="2400"/>
              <a:buFont typeface="Dosis"/>
              <a:buNone/>
              <a:defRPr sz="2400">
                <a:solidFill>
                  <a:schemeClr val="lt1"/>
                </a:solidFill>
                <a:latin typeface="Dosis"/>
                <a:ea typeface="Dosis"/>
                <a:cs typeface="Dosis"/>
                <a:sym typeface="Dosis"/>
              </a:defRPr>
            </a:lvl5pPr>
            <a:lvl6pPr lvl="5">
              <a:spcBef>
                <a:spcPts val="0"/>
              </a:spcBef>
              <a:spcAft>
                <a:spcPts val="0"/>
              </a:spcAft>
              <a:buClr>
                <a:schemeClr val="lt1"/>
              </a:buClr>
              <a:buSzPts val="2400"/>
              <a:buFont typeface="Dosis"/>
              <a:buNone/>
              <a:defRPr sz="2400">
                <a:solidFill>
                  <a:schemeClr val="lt1"/>
                </a:solidFill>
                <a:latin typeface="Dosis"/>
                <a:ea typeface="Dosis"/>
                <a:cs typeface="Dosis"/>
                <a:sym typeface="Dosis"/>
              </a:defRPr>
            </a:lvl6pPr>
            <a:lvl7pPr lvl="6">
              <a:spcBef>
                <a:spcPts val="0"/>
              </a:spcBef>
              <a:spcAft>
                <a:spcPts val="0"/>
              </a:spcAft>
              <a:buClr>
                <a:schemeClr val="lt1"/>
              </a:buClr>
              <a:buSzPts val="2400"/>
              <a:buFont typeface="Dosis"/>
              <a:buNone/>
              <a:defRPr sz="2400">
                <a:solidFill>
                  <a:schemeClr val="lt1"/>
                </a:solidFill>
                <a:latin typeface="Dosis"/>
                <a:ea typeface="Dosis"/>
                <a:cs typeface="Dosis"/>
                <a:sym typeface="Dosis"/>
              </a:defRPr>
            </a:lvl7pPr>
            <a:lvl8pPr lvl="7">
              <a:spcBef>
                <a:spcPts val="0"/>
              </a:spcBef>
              <a:spcAft>
                <a:spcPts val="0"/>
              </a:spcAft>
              <a:buClr>
                <a:schemeClr val="lt1"/>
              </a:buClr>
              <a:buSzPts val="2400"/>
              <a:buFont typeface="Dosis"/>
              <a:buNone/>
              <a:defRPr sz="2400">
                <a:solidFill>
                  <a:schemeClr val="lt1"/>
                </a:solidFill>
                <a:latin typeface="Dosis"/>
                <a:ea typeface="Dosis"/>
                <a:cs typeface="Dosis"/>
                <a:sym typeface="Dosis"/>
              </a:defRPr>
            </a:lvl8pPr>
            <a:lvl9pPr lvl="8">
              <a:spcBef>
                <a:spcPts val="0"/>
              </a:spcBef>
              <a:spcAft>
                <a:spcPts val="0"/>
              </a:spcAft>
              <a:buClr>
                <a:schemeClr val="lt1"/>
              </a:buClr>
              <a:buSzPts val="2400"/>
              <a:buFont typeface="Dosis"/>
              <a:buNone/>
              <a:defRPr sz="2400">
                <a:solidFill>
                  <a:schemeClr val="lt1"/>
                </a:solidFill>
                <a:latin typeface="Dosis"/>
                <a:ea typeface="Dosis"/>
                <a:cs typeface="Dosis"/>
                <a:sym typeface="Dosis"/>
              </a:defRPr>
            </a:lvl9pPr>
          </a:lstStyle>
          <a:p>
            <a:endParaRPr/>
          </a:p>
        </p:txBody>
      </p:sp>
      <p:sp>
        <p:nvSpPr>
          <p:cNvPr id="7" name="Google Shape;7;p1"/>
          <p:cNvSpPr txBox="1">
            <a:spLocks noGrp="1"/>
          </p:cNvSpPr>
          <p:nvPr>
            <p:ph type="body" idx="1"/>
          </p:nvPr>
        </p:nvSpPr>
        <p:spPr>
          <a:xfrm>
            <a:off x="1104903" y="1600200"/>
            <a:ext cx="7581900" cy="4967600"/>
          </a:xfrm>
          <a:prstGeom prst="rect">
            <a:avLst/>
          </a:prstGeom>
          <a:noFill/>
          <a:ln>
            <a:noFill/>
          </a:ln>
        </p:spPr>
        <p:txBody>
          <a:bodyPr spcFirstLastPara="1" wrap="square" lIns="120193" tIns="120193" rIns="120193" bIns="120193" anchor="t" anchorCtr="0">
            <a:noAutofit/>
          </a:bodyPr>
          <a:lstStyle>
            <a:lvl1pPr marL="457200" lvl="0" indent="-419100">
              <a:spcBef>
                <a:spcPts val="600"/>
              </a:spcBef>
              <a:spcAft>
                <a:spcPts val="0"/>
              </a:spcAft>
              <a:buClr>
                <a:schemeClr val="accent1"/>
              </a:buClr>
              <a:buSzPts val="3000"/>
              <a:buFont typeface="Roboto"/>
              <a:buChar char="▸"/>
              <a:defRPr sz="3000">
                <a:solidFill>
                  <a:schemeClr val="dk1"/>
                </a:solidFill>
                <a:latin typeface="Roboto"/>
                <a:ea typeface="Roboto"/>
                <a:cs typeface="Roboto"/>
                <a:sym typeface="Roboto"/>
              </a:defRPr>
            </a:lvl1pPr>
            <a:lvl2pPr marL="914400" lvl="1" indent="-381000">
              <a:spcBef>
                <a:spcPts val="0"/>
              </a:spcBef>
              <a:spcAft>
                <a:spcPts val="0"/>
              </a:spcAft>
              <a:buClr>
                <a:schemeClr val="accent2"/>
              </a:buClr>
              <a:buSzPts val="2400"/>
              <a:buFont typeface="Roboto"/>
              <a:buChar char="▹"/>
              <a:defRPr sz="2400">
                <a:solidFill>
                  <a:schemeClr val="dk1"/>
                </a:solidFill>
                <a:latin typeface="Roboto"/>
                <a:ea typeface="Roboto"/>
                <a:cs typeface="Roboto"/>
                <a:sym typeface="Roboto"/>
              </a:defRPr>
            </a:lvl2pPr>
            <a:lvl3pPr marL="1371600" lvl="2" indent="-381000">
              <a:spcBef>
                <a:spcPts val="0"/>
              </a:spcBef>
              <a:spcAft>
                <a:spcPts val="0"/>
              </a:spcAft>
              <a:buClr>
                <a:schemeClr val="accent5"/>
              </a:buClr>
              <a:buSzPts val="2400"/>
              <a:buFont typeface="Roboto"/>
              <a:buChar char="▹"/>
              <a:defRPr sz="2400">
                <a:solidFill>
                  <a:schemeClr val="dk1"/>
                </a:solidFill>
                <a:latin typeface="Roboto"/>
                <a:ea typeface="Roboto"/>
                <a:cs typeface="Roboto"/>
                <a:sym typeface="Roboto"/>
              </a:defRPr>
            </a:lvl3pPr>
            <a:lvl4pPr marL="1828800" lvl="3" indent="-342900">
              <a:spcBef>
                <a:spcPts val="0"/>
              </a:spcBef>
              <a:spcAft>
                <a:spcPts val="0"/>
              </a:spcAft>
              <a:buClr>
                <a:schemeClr val="accent5"/>
              </a:buClr>
              <a:buSzPts val="1800"/>
              <a:buFont typeface="Roboto"/>
              <a:buChar char="▹"/>
              <a:defRPr sz="1800">
                <a:solidFill>
                  <a:schemeClr val="dk1"/>
                </a:solidFill>
                <a:latin typeface="Roboto"/>
                <a:ea typeface="Roboto"/>
                <a:cs typeface="Roboto"/>
                <a:sym typeface="Roboto"/>
              </a:defRPr>
            </a:lvl4pPr>
            <a:lvl5pPr marL="2286000" lvl="4" indent="-342900">
              <a:spcBef>
                <a:spcPts val="0"/>
              </a:spcBef>
              <a:spcAft>
                <a:spcPts val="0"/>
              </a:spcAft>
              <a:buClr>
                <a:schemeClr val="accent5"/>
              </a:buClr>
              <a:buSzPts val="1800"/>
              <a:buFont typeface="Roboto"/>
              <a:buChar char="▹"/>
              <a:defRPr sz="1800">
                <a:solidFill>
                  <a:schemeClr val="dk1"/>
                </a:solidFill>
                <a:latin typeface="Roboto"/>
                <a:ea typeface="Roboto"/>
                <a:cs typeface="Roboto"/>
                <a:sym typeface="Roboto"/>
              </a:defRPr>
            </a:lvl5pPr>
            <a:lvl6pPr marL="2743200" lvl="5" indent="-342900">
              <a:spcBef>
                <a:spcPts val="0"/>
              </a:spcBef>
              <a:spcAft>
                <a:spcPts val="0"/>
              </a:spcAft>
              <a:buClr>
                <a:schemeClr val="accent5"/>
              </a:buClr>
              <a:buSzPts val="1800"/>
              <a:buFont typeface="Roboto"/>
              <a:buChar char="▹"/>
              <a:defRPr sz="1800">
                <a:solidFill>
                  <a:schemeClr val="dk1"/>
                </a:solidFill>
                <a:latin typeface="Roboto"/>
                <a:ea typeface="Roboto"/>
                <a:cs typeface="Roboto"/>
                <a:sym typeface="Roboto"/>
              </a:defRPr>
            </a:lvl6pPr>
            <a:lvl7pPr marL="3200400" lvl="6" indent="-342900">
              <a:spcBef>
                <a:spcPts val="0"/>
              </a:spcBef>
              <a:spcAft>
                <a:spcPts val="0"/>
              </a:spcAft>
              <a:buClr>
                <a:schemeClr val="accent5"/>
              </a:buClr>
              <a:buSzPts val="1800"/>
              <a:buFont typeface="Roboto"/>
              <a:buChar char="▹"/>
              <a:defRPr sz="1800">
                <a:solidFill>
                  <a:schemeClr val="dk1"/>
                </a:solidFill>
                <a:latin typeface="Roboto"/>
                <a:ea typeface="Roboto"/>
                <a:cs typeface="Roboto"/>
                <a:sym typeface="Roboto"/>
              </a:defRPr>
            </a:lvl7pPr>
            <a:lvl8pPr marL="3657600" lvl="7" indent="-342900">
              <a:spcBef>
                <a:spcPts val="0"/>
              </a:spcBef>
              <a:spcAft>
                <a:spcPts val="0"/>
              </a:spcAft>
              <a:buClr>
                <a:schemeClr val="accent5"/>
              </a:buClr>
              <a:buSzPts val="1800"/>
              <a:buFont typeface="Roboto"/>
              <a:buChar char="▹"/>
              <a:defRPr sz="1800">
                <a:solidFill>
                  <a:schemeClr val="dk1"/>
                </a:solidFill>
                <a:latin typeface="Roboto"/>
                <a:ea typeface="Roboto"/>
                <a:cs typeface="Roboto"/>
                <a:sym typeface="Roboto"/>
              </a:defRPr>
            </a:lvl8pPr>
            <a:lvl9pPr marL="4114800" lvl="8" indent="-342900">
              <a:spcBef>
                <a:spcPts val="0"/>
              </a:spcBef>
              <a:spcAft>
                <a:spcPts val="0"/>
              </a:spcAft>
              <a:buClr>
                <a:schemeClr val="accent5"/>
              </a:buClr>
              <a:buSzPts val="1800"/>
              <a:buFont typeface="Roboto"/>
              <a:buChar char="▹"/>
              <a:defRPr sz="1800">
                <a:solidFill>
                  <a:schemeClr val="dk1"/>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3" y="0"/>
            <a:ext cx="594900" cy="975600"/>
          </a:xfrm>
          <a:prstGeom prst="rect">
            <a:avLst/>
          </a:prstGeom>
          <a:noFill/>
          <a:ln>
            <a:noFill/>
          </a:ln>
        </p:spPr>
        <p:txBody>
          <a:bodyPr spcFirstLastPara="1" wrap="square" lIns="120193" tIns="120193" rIns="120193" bIns="120193" anchor="ctr" anchorCtr="0">
            <a:noAutofit/>
          </a:bodyPr>
          <a:lstStyle>
            <a:lvl1pPr lvl="0" algn="ctr">
              <a:buNone/>
              <a:defRPr sz="1300" b="1">
                <a:solidFill>
                  <a:schemeClr val="lt1"/>
                </a:solidFill>
                <a:latin typeface="Roboto"/>
                <a:ea typeface="Roboto"/>
                <a:cs typeface="Roboto"/>
                <a:sym typeface="Roboto"/>
              </a:defRPr>
            </a:lvl1pPr>
            <a:lvl2pPr lvl="1" algn="ctr">
              <a:buNone/>
              <a:defRPr sz="1300" b="1">
                <a:solidFill>
                  <a:schemeClr val="lt1"/>
                </a:solidFill>
                <a:latin typeface="Roboto"/>
                <a:ea typeface="Roboto"/>
                <a:cs typeface="Roboto"/>
                <a:sym typeface="Roboto"/>
              </a:defRPr>
            </a:lvl2pPr>
            <a:lvl3pPr lvl="2" algn="ctr">
              <a:buNone/>
              <a:defRPr sz="1300" b="1">
                <a:solidFill>
                  <a:schemeClr val="lt1"/>
                </a:solidFill>
                <a:latin typeface="Roboto"/>
                <a:ea typeface="Roboto"/>
                <a:cs typeface="Roboto"/>
                <a:sym typeface="Roboto"/>
              </a:defRPr>
            </a:lvl3pPr>
            <a:lvl4pPr lvl="3" algn="ctr">
              <a:buNone/>
              <a:defRPr sz="1300" b="1">
                <a:solidFill>
                  <a:schemeClr val="lt1"/>
                </a:solidFill>
                <a:latin typeface="Roboto"/>
                <a:ea typeface="Roboto"/>
                <a:cs typeface="Roboto"/>
                <a:sym typeface="Roboto"/>
              </a:defRPr>
            </a:lvl4pPr>
            <a:lvl5pPr lvl="4" algn="ctr">
              <a:buNone/>
              <a:defRPr sz="1300" b="1">
                <a:solidFill>
                  <a:schemeClr val="lt1"/>
                </a:solidFill>
                <a:latin typeface="Roboto"/>
                <a:ea typeface="Roboto"/>
                <a:cs typeface="Roboto"/>
                <a:sym typeface="Roboto"/>
              </a:defRPr>
            </a:lvl5pPr>
            <a:lvl6pPr lvl="5" algn="ctr">
              <a:buNone/>
              <a:defRPr sz="1300" b="1">
                <a:solidFill>
                  <a:schemeClr val="lt1"/>
                </a:solidFill>
                <a:latin typeface="Roboto"/>
                <a:ea typeface="Roboto"/>
                <a:cs typeface="Roboto"/>
                <a:sym typeface="Roboto"/>
              </a:defRPr>
            </a:lvl6pPr>
            <a:lvl7pPr lvl="6" algn="ctr">
              <a:buNone/>
              <a:defRPr sz="1300" b="1">
                <a:solidFill>
                  <a:schemeClr val="lt1"/>
                </a:solidFill>
                <a:latin typeface="Roboto"/>
                <a:ea typeface="Roboto"/>
                <a:cs typeface="Roboto"/>
                <a:sym typeface="Roboto"/>
              </a:defRPr>
            </a:lvl7pPr>
            <a:lvl8pPr lvl="7" algn="ctr">
              <a:buNone/>
              <a:defRPr sz="1300" b="1">
                <a:solidFill>
                  <a:schemeClr val="lt1"/>
                </a:solidFill>
                <a:latin typeface="Roboto"/>
                <a:ea typeface="Roboto"/>
                <a:cs typeface="Roboto"/>
                <a:sym typeface="Roboto"/>
              </a:defRPr>
            </a:lvl8pPr>
            <a:lvl9pPr lvl="8" algn="ctr">
              <a:buNone/>
              <a:defRPr sz="1300" b="1">
                <a:solidFill>
                  <a:schemeClr val="lt1"/>
                </a:solidFill>
                <a:latin typeface="Roboto"/>
                <a:ea typeface="Roboto"/>
                <a:cs typeface="Roboto"/>
                <a:sym typeface="Roboto"/>
              </a:defRPr>
            </a:lvl9pPr>
          </a:lstStyle>
          <a:p>
            <a:pPr defTabSz="913765" eaLnBrk="1" fontAlgn="auto" hangingPunct="1">
              <a:spcBef>
                <a:spcPts val="0"/>
              </a:spcBef>
              <a:spcAft>
                <a:spcPts val="0"/>
              </a:spcAft>
              <a:buClr>
                <a:srgbClr val="000000"/>
              </a:buClr>
            </a:pPr>
            <a:fld id="{00000000-1234-1234-1234-123412341234}" type="slidenum">
              <a:rPr kumimoji="0" lang="en" kern="0" smtClean="0">
                <a:solidFill>
                  <a:srgbClr val="FFFFFF"/>
                </a:solidFill>
              </a:rPr>
              <a:pPr defTabSz="913765" eaLnBrk="1" fontAlgn="auto" hangingPunct="1">
                <a:spcBef>
                  <a:spcPts val="0"/>
                </a:spcBef>
                <a:spcAft>
                  <a:spcPts val="0"/>
                </a:spcAft>
                <a:buClr>
                  <a:srgbClr val="000000"/>
                </a:buClr>
              </a:pPr>
              <a:t>‹#›</a:t>
            </a:fld>
            <a:endParaRPr kumimoji="0" lang="en" kern="0">
              <a:solidFill>
                <a:srgbClr val="FFFFFF"/>
              </a:solidFill>
            </a:endParaRPr>
          </a:p>
        </p:txBody>
      </p:sp>
    </p:spTree>
    <p:extLst>
      <p:ext uri="{BB962C8B-B14F-4D97-AF65-F5344CB8AC3E}">
        <p14:creationId xmlns:p14="http://schemas.microsoft.com/office/powerpoint/2010/main" val="801654689"/>
      </p:ext>
    </p:extLst>
  </p:cSld>
  <p:clrMap bg1="lt1" tx1="dk1" bg2="dk2" tx2="lt2" accent1="accent1" accent2="accent2" accent3="accent3" accent4="accent4" accent5="accent5" accent6="accent6" hlink="hlink" folHlink="folHlink"/>
  <p:sldLayoutIdLst>
    <p:sldLayoutId id="2147487304" r:id="rId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大標題文字"/>
          <p:cNvSpPr txBox="1">
            <a:spLocks noGrp="1"/>
          </p:cNvSpPr>
          <p:nvPr>
            <p:ph type="title"/>
          </p:nvPr>
        </p:nvSpPr>
        <p:spPr>
          <a:xfrm>
            <a:off x="457200" y="274639"/>
            <a:ext cx="8229600" cy="778100"/>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p>
            <a:r>
              <a:t>大標題文字</a:t>
            </a:r>
          </a:p>
        </p:txBody>
      </p:sp>
      <p:sp>
        <p:nvSpPr>
          <p:cNvPr id="3" name="內文層級一…"/>
          <p:cNvSpPr txBox="1">
            <a:spLocks noGrp="1"/>
          </p:cNvSpPr>
          <p:nvPr>
            <p:ph type="body" idx="1"/>
          </p:nvPr>
        </p:nvSpPr>
        <p:spPr>
          <a:xfrm>
            <a:off x="457200" y="1600224"/>
            <a:ext cx="8229600" cy="452596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p>
            <a:r>
              <a:t>內文層級一</a:t>
            </a:r>
          </a:p>
          <a:p>
            <a:pPr lvl="1"/>
            <a:r>
              <a:t>內文層級二</a:t>
            </a:r>
          </a:p>
          <a:p>
            <a:pPr lvl="2"/>
            <a:r>
              <a:t>內文層級三</a:t>
            </a:r>
          </a:p>
          <a:p>
            <a:pPr lvl="3"/>
            <a:r>
              <a:t>內文層級四</a:t>
            </a:r>
          </a:p>
          <a:p>
            <a:pPr lvl="4"/>
            <a:r>
              <a:t>內文層級五</a:t>
            </a:r>
          </a:p>
        </p:txBody>
      </p:sp>
      <p:sp>
        <p:nvSpPr>
          <p:cNvPr id="4" name="幻燈片編號"/>
          <p:cNvSpPr txBox="1">
            <a:spLocks noGrp="1"/>
          </p:cNvSpPr>
          <p:nvPr>
            <p:ph type="sldNum" sz="quarter" idx="2"/>
          </p:nvPr>
        </p:nvSpPr>
        <p:spPr>
          <a:xfrm>
            <a:off x="6281383" y="6218479"/>
            <a:ext cx="271865" cy="276995"/>
          </a:xfrm>
          <a:prstGeom prst="rect">
            <a:avLst/>
          </a:prstGeom>
          <a:ln w="12700">
            <a:miter lim="400000"/>
          </a:ln>
        </p:spPr>
        <p:txBody>
          <a:bodyPr wrap="none" lIns="45718" tIns="45718" rIns="45718" bIns="45718" anchor="ctr">
            <a:spAutoFit/>
          </a:bodyPr>
          <a:lstStyle>
            <a:lvl1pPr algn="r">
              <a:defRPr sz="1200"/>
            </a:lvl1pPr>
          </a:lstStyle>
          <a:p>
            <a:pPr defTabSz="904200" eaLnBrk="1" fontAlgn="auto">
              <a:spcBef>
                <a:spcPts val="0"/>
              </a:spcBef>
              <a:spcAft>
                <a:spcPts val="0"/>
              </a:spcAft>
            </a:pPr>
            <a:fld id="{86CB4B4D-7CA3-9044-876B-883B54F8677D}" type="slidenum">
              <a:rPr kumimoji="0" lang="en-US" altLang="zh-TW" kern="0" smtClean="0">
                <a:solidFill>
                  <a:srgbClr val="000000"/>
                </a:solidFill>
                <a:latin typeface="Times New Roman"/>
                <a:cs typeface="Times New Roman"/>
                <a:sym typeface="Times New Roman"/>
              </a:rPr>
              <a:pPr defTabSz="904200" eaLnBrk="1" fontAlgn="auto">
                <a:spcBef>
                  <a:spcPts val="0"/>
                </a:spcBef>
                <a:spcAft>
                  <a:spcPts val="0"/>
                </a:spcAft>
              </a:pPr>
              <a:t>‹#›</a:t>
            </a:fld>
            <a:endParaRPr kumimoji="0" lang="en-US" altLang="zh-TW" kern="0" dirty="0">
              <a:solidFill>
                <a:srgbClr val="000000"/>
              </a:solidFill>
              <a:latin typeface="Times New Roman"/>
              <a:cs typeface="Times New Roman"/>
              <a:sym typeface="Times New Roman"/>
            </a:endParaRPr>
          </a:p>
        </p:txBody>
      </p:sp>
    </p:spTree>
    <p:extLst>
      <p:ext uri="{BB962C8B-B14F-4D97-AF65-F5344CB8AC3E}">
        <p14:creationId xmlns:p14="http://schemas.microsoft.com/office/powerpoint/2010/main" val="830652935"/>
      </p:ext>
    </p:extLst>
  </p:cSld>
  <p:clrMap bg1="lt1" tx1="dk1" bg2="lt2" tx2="dk2" accent1="accent1" accent2="accent2" accent3="accent3" accent4="accent4" accent5="accent5" accent6="accent6" hlink="hlink" folHlink="folHlink"/>
  <p:sldLayoutIdLst>
    <p:sldLayoutId id="2147487318" r:id="rId1"/>
    <p:sldLayoutId id="2147487319" r:id="rId2"/>
    <p:sldLayoutId id="2147487320" r:id="rId3"/>
    <p:sldLayoutId id="2147487321" r:id="rId4"/>
    <p:sldLayoutId id="2147487322" r:id="rId5"/>
    <p:sldLayoutId id="2147487323" r:id="rId6"/>
    <p:sldLayoutId id="2147487324" r:id="rId7"/>
    <p:sldLayoutId id="2147487325" r:id="rId8"/>
    <p:sldLayoutId id="2147487326" r:id="rId9"/>
    <p:sldLayoutId id="2147487327" r:id="rId10"/>
    <p:sldLayoutId id="2147487328" r:id="rId11"/>
    <p:sldLayoutId id="2147487329" r:id="rId12"/>
    <p:sldLayoutId id="2147487330" r:id="rId13"/>
    <p:sldLayoutId id="2147487331" r:id="rId14"/>
    <p:sldLayoutId id="2147487332" r:id="rId15"/>
    <p:sldLayoutId id="2147487333" r:id="rId16"/>
    <p:sldLayoutId id="2147487334" r:id="rId17"/>
    <p:sldLayoutId id="2147487335" r:id="rId18"/>
    <p:sldLayoutId id="2147487336" r:id="rId19"/>
    <p:sldLayoutId id="2147487337" r:id="rId20"/>
    <p:sldLayoutId id="2147487338" r:id="rId21"/>
    <p:sldLayoutId id="2147487339" r:id="rId22"/>
    <p:sldLayoutId id="2147487340" r:id="rId23"/>
    <p:sldLayoutId id="2147487341" r:id="rId24"/>
    <p:sldLayoutId id="2147487342" r:id="rId25"/>
    <p:sldLayoutId id="2147487343" r:id="rId26"/>
    <p:sldLayoutId id="2147487344" r:id="rId27"/>
    <p:sldLayoutId id="2147487345" r:id="rId28"/>
    <p:sldLayoutId id="2147487346" r:id="rId29"/>
    <p:sldLayoutId id="2147487347" r:id="rId30"/>
    <p:sldLayoutId id="2147487348" r:id="rId31"/>
    <p:sldLayoutId id="2147487349" r:id="rId32"/>
    <p:sldLayoutId id="2147487350" r:id="rId33"/>
    <p:sldLayoutId id="2147487351" r:id="rId34"/>
    <p:sldLayoutId id="2147487352" r:id="rId35"/>
    <p:sldLayoutId id="2147487353" r:id="rId36"/>
    <p:sldLayoutId id="2147487354" r:id="rId37"/>
    <p:sldLayoutId id="2147487355" r:id="rId38"/>
  </p:sldLayoutIdLst>
  <p:transition spd="med"/>
  <p:txStyles>
    <p:titleStyle>
      <a:lvl1pPr marL="0" marR="0" indent="0" algn="l" defTabSz="904200" rtl="0" latinLnBrk="0">
        <a:lnSpc>
          <a:spcPct val="100000"/>
        </a:lnSpc>
        <a:spcBef>
          <a:spcPts val="0"/>
        </a:spcBef>
        <a:spcAft>
          <a:spcPts val="0"/>
        </a:spcAft>
        <a:buClrTx/>
        <a:buSzTx/>
        <a:buFontTx/>
        <a:buNone/>
        <a:tabLst/>
        <a:defRPr sz="3600" b="1" i="0" u="none" strike="noStrike" cap="none" spc="0" baseline="0">
          <a:ln>
            <a:noFill/>
          </a:ln>
          <a:solidFill>
            <a:srgbClr val="0000FF"/>
          </a:solidFill>
          <a:uFillTx/>
          <a:latin typeface="微軟正黑體"/>
          <a:ea typeface="微軟正黑體"/>
          <a:cs typeface="微軟正黑體"/>
          <a:sym typeface="微軟正黑體"/>
        </a:defRPr>
      </a:lvl1pPr>
      <a:lvl2pPr marL="0" marR="0" indent="0" algn="l" defTabSz="904200" rtl="0" latinLnBrk="0">
        <a:lnSpc>
          <a:spcPct val="100000"/>
        </a:lnSpc>
        <a:spcBef>
          <a:spcPts val="0"/>
        </a:spcBef>
        <a:spcAft>
          <a:spcPts val="0"/>
        </a:spcAft>
        <a:buClrTx/>
        <a:buSzTx/>
        <a:buFontTx/>
        <a:buNone/>
        <a:tabLst/>
        <a:defRPr sz="3600" b="1" i="0" u="none" strike="noStrike" cap="none" spc="0" baseline="0">
          <a:ln>
            <a:noFill/>
          </a:ln>
          <a:solidFill>
            <a:srgbClr val="0000FF"/>
          </a:solidFill>
          <a:uFillTx/>
          <a:latin typeface="微軟正黑體"/>
          <a:ea typeface="微軟正黑體"/>
          <a:cs typeface="微軟正黑體"/>
          <a:sym typeface="微軟正黑體"/>
        </a:defRPr>
      </a:lvl2pPr>
      <a:lvl3pPr marL="0" marR="0" indent="0" algn="l" defTabSz="904200" rtl="0" latinLnBrk="0">
        <a:lnSpc>
          <a:spcPct val="100000"/>
        </a:lnSpc>
        <a:spcBef>
          <a:spcPts val="0"/>
        </a:spcBef>
        <a:spcAft>
          <a:spcPts val="0"/>
        </a:spcAft>
        <a:buClrTx/>
        <a:buSzTx/>
        <a:buFontTx/>
        <a:buNone/>
        <a:tabLst/>
        <a:defRPr sz="3600" b="1" i="0" u="none" strike="noStrike" cap="none" spc="0" baseline="0">
          <a:ln>
            <a:noFill/>
          </a:ln>
          <a:solidFill>
            <a:srgbClr val="0000FF"/>
          </a:solidFill>
          <a:uFillTx/>
          <a:latin typeface="微軟正黑體"/>
          <a:ea typeface="微軟正黑體"/>
          <a:cs typeface="微軟正黑體"/>
          <a:sym typeface="微軟正黑體"/>
        </a:defRPr>
      </a:lvl3pPr>
      <a:lvl4pPr marL="0" marR="0" indent="0" algn="l" defTabSz="904200" rtl="0" latinLnBrk="0">
        <a:lnSpc>
          <a:spcPct val="100000"/>
        </a:lnSpc>
        <a:spcBef>
          <a:spcPts val="0"/>
        </a:spcBef>
        <a:spcAft>
          <a:spcPts val="0"/>
        </a:spcAft>
        <a:buClrTx/>
        <a:buSzTx/>
        <a:buFontTx/>
        <a:buNone/>
        <a:tabLst/>
        <a:defRPr sz="3600" b="1" i="0" u="none" strike="noStrike" cap="none" spc="0" baseline="0">
          <a:ln>
            <a:noFill/>
          </a:ln>
          <a:solidFill>
            <a:srgbClr val="0000FF"/>
          </a:solidFill>
          <a:uFillTx/>
          <a:latin typeface="微軟正黑體"/>
          <a:ea typeface="微軟正黑體"/>
          <a:cs typeface="微軟正黑體"/>
          <a:sym typeface="微軟正黑體"/>
        </a:defRPr>
      </a:lvl4pPr>
      <a:lvl5pPr marL="0" marR="0" indent="0" algn="l" defTabSz="904200" rtl="0" latinLnBrk="0">
        <a:lnSpc>
          <a:spcPct val="100000"/>
        </a:lnSpc>
        <a:spcBef>
          <a:spcPts val="0"/>
        </a:spcBef>
        <a:spcAft>
          <a:spcPts val="0"/>
        </a:spcAft>
        <a:buClrTx/>
        <a:buSzTx/>
        <a:buFontTx/>
        <a:buNone/>
        <a:tabLst/>
        <a:defRPr sz="3600" b="1" i="0" u="none" strike="noStrike" cap="none" spc="0" baseline="0">
          <a:ln>
            <a:noFill/>
          </a:ln>
          <a:solidFill>
            <a:srgbClr val="0000FF"/>
          </a:solidFill>
          <a:uFillTx/>
          <a:latin typeface="微軟正黑體"/>
          <a:ea typeface="微軟正黑體"/>
          <a:cs typeface="微軟正黑體"/>
          <a:sym typeface="微軟正黑體"/>
        </a:defRPr>
      </a:lvl5pPr>
      <a:lvl6pPr marL="0" marR="0" indent="451803" algn="l" defTabSz="904200" rtl="0" latinLnBrk="0">
        <a:lnSpc>
          <a:spcPct val="100000"/>
        </a:lnSpc>
        <a:spcBef>
          <a:spcPts val="0"/>
        </a:spcBef>
        <a:spcAft>
          <a:spcPts val="0"/>
        </a:spcAft>
        <a:buClrTx/>
        <a:buSzTx/>
        <a:buFontTx/>
        <a:buNone/>
        <a:tabLst/>
        <a:defRPr sz="3600" b="1" i="0" u="none" strike="noStrike" cap="none" spc="0" baseline="0">
          <a:ln>
            <a:noFill/>
          </a:ln>
          <a:solidFill>
            <a:srgbClr val="0000FF"/>
          </a:solidFill>
          <a:uFillTx/>
          <a:latin typeface="微軟正黑體"/>
          <a:ea typeface="微軟正黑體"/>
          <a:cs typeface="微軟正黑體"/>
          <a:sym typeface="微軟正黑體"/>
        </a:defRPr>
      </a:lvl6pPr>
      <a:lvl7pPr marL="0" marR="0" indent="904200" algn="l" defTabSz="904200" rtl="0" latinLnBrk="0">
        <a:lnSpc>
          <a:spcPct val="100000"/>
        </a:lnSpc>
        <a:spcBef>
          <a:spcPts val="0"/>
        </a:spcBef>
        <a:spcAft>
          <a:spcPts val="0"/>
        </a:spcAft>
        <a:buClrTx/>
        <a:buSzTx/>
        <a:buFontTx/>
        <a:buNone/>
        <a:tabLst/>
        <a:defRPr sz="3600" b="1" i="0" u="none" strike="noStrike" cap="none" spc="0" baseline="0">
          <a:ln>
            <a:noFill/>
          </a:ln>
          <a:solidFill>
            <a:srgbClr val="0000FF"/>
          </a:solidFill>
          <a:uFillTx/>
          <a:latin typeface="微軟正黑體"/>
          <a:ea typeface="微軟正黑體"/>
          <a:cs typeface="微軟正黑體"/>
          <a:sym typeface="微軟正黑體"/>
        </a:defRPr>
      </a:lvl7pPr>
      <a:lvl8pPr marL="0" marR="0" indent="1356301" algn="l" defTabSz="904200" rtl="0" latinLnBrk="0">
        <a:lnSpc>
          <a:spcPct val="100000"/>
        </a:lnSpc>
        <a:spcBef>
          <a:spcPts val="0"/>
        </a:spcBef>
        <a:spcAft>
          <a:spcPts val="0"/>
        </a:spcAft>
        <a:buClrTx/>
        <a:buSzTx/>
        <a:buFontTx/>
        <a:buNone/>
        <a:tabLst/>
        <a:defRPr sz="3600" b="1" i="0" u="none" strike="noStrike" cap="none" spc="0" baseline="0">
          <a:ln>
            <a:noFill/>
          </a:ln>
          <a:solidFill>
            <a:srgbClr val="0000FF"/>
          </a:solidFill>
          <a:uFillTx/>
          <a:latin typeface="微軟正黑體"/>
          <a:ea typeface="微軟正黑體"/>
          <a:cs typeface="微軟正黑體"/>
          <a:sym typeface="微軟正黑體"/>
        </a:defRPr>
      </a:lvl8pPr>
      <a:lvl9pPr marL="0" marR="0" indent="1808400" algn="l" defTabSz="904200" rtl="0" latinLnBrk="0">
        <a:lnSpc>
          <a:spcPct val="100000"/>
        </a:lnSpc>
        <a:spcBef>
          <a:spcPts val="0"/>
        </a:spcBef>
        <a:spcAft>
          <a:spcPts val="0"/>
        </a:spcAft>
        <a:buClrTx/>
        <a:buSzTx/>
        <a:buFontTx/>
        <a:buNone/>
        <a:tabLst/>
        <a:defRPr sz="3600" b="1" i="0" u="none" strike="noStrike" cap="none" spc="0" baseline="0">
          <a:ln>
            <a:noFill/>
          </a:ln>
          <a:solidFill>
            <a:srgbClr val="0000FF"/>
          </a:solidFill>
          <a:uFillTx/>
          <a:latin typeface="微軟正黑體"/>
          <a:ea typeface="微軟正黑體"/>
          <a:cs typeface="微軟正黑體"/>
          <a:sym typeface="微軟正黑體"/>
        </a:defRPr>
      </a:lvl9pPr>
    </p:titleStyle>
    <p:bodyStyle>
      <a:lvl1pPr marL="339298" marR="0" indent="-339298" algn="l" defTabSz="904200" rtl="0" latinLnBrk="0">
        <a:lnSpc>
          <a:spcPct val="100000"/>
        </a:lnSpc>
        <a:spcBef>
          <a:spcPts val="700"/>
        </a:spcBef>
        <a:spcAft>
          <a:spcPts val="0"/>
        </a:spcAft>
        <a:buClr>
          <a:srgbClr val="EEECE1"/>
        </a:buClr>
        <a:buSzPct val="75000"/>
        <a:buFontTx/>
        <a:buChar char="■"/>
        <a:tabLst/>
        <a:defRPr sz="3200" b="0" i="0" u="none" strike="noStrike" cap="none" spc="0" baseline="0">
          <a:ln>
            <a:noFill/>
          </a:ln>
          <a:solidFill>
            <a:srgbClr val="000000"/>
          </a:solidFill>
          <a:uFillTx/>
          <a:latin typeface="微軟正黑體"/>
          <a:ea typeface="微軟正黑體"/>
          <a:cs typeface="微軟正黑體"/>
          <a:sym typeface="微軟正黑體"/>
        </a:defRPr>
      </a:lvl1pPr>
      <a:lvl2pPr marL="774771" marR="0" indent="-322971" algn="l" defTabSz="904200" rtl="0" latinLnBrk="0">
        <a:lnSpc>
          <a:spcPct val="100000"/>
        </a:lnSpc>
        <a:spcBef>
          <a:spcPts val="700"/>
        </a:spcBef>
        <a:spcAft>
          <a:spcPts val="0"/>
        </a:spcAft>
        <a:buClr>
          <a:srgbClr val="EEECE1"/>
        </a:buClr>
        <a:buSzPct val="80000"/>
        <a:buFontTx/>
        <a:buChar char="◻"/>
        <a:tabLst/>
        <a:defRPr sz="3200" b="0" i="0" u="none" strike="noStrike" cap="none" spc="0" baseline="0">
          <a:ln>
            <a:noFill/>
          </a:ln>
          <a:solidFill>
            <a:srgbClr val="000000"/>
          </a:solidFill>
          <a:uFillTx/>
          <a:latin typeface="微軟正黑體"/>
          <a:ea typeface="微軟正黑體"/>
          <a:cs typeface="微軟正黑體"/>
          <a:sym typeface="微軟正黑體"/>
        </a:defRPr>
      </a:lvl2pPr>
      <a:lvl3pPr marL="1205701" marR="0" indent="-301200" algn="l" defTabSz="904200" rtl="0" latinLnBrk="0">
        <a:lnSpc>
          <a:spcPct val="100000"/>
        </a:lnSpc>
        <a:spcBef>
          <a:spcPts val="700"/>
        </a:spcBef>
        <a:spcAft>
          <a:spcPts val="0"/>
        </a:spcAft>
        <a:buClr>
          <a:srgbClr val="EEECE1"/>
        </a:buClr>
        <a:buSzPct val="65000"/>
        <a:buFontTx/>
        <a:buChar char="■"/>
        <a:tabLst/>
        <a:defRPr sz="3200" b="0" i="0" u="none" strike="noStrike" cap="none" spc="0" baseline="0">
          <a:ln>
            <a:noFill/>
          </a:ln>
          <a:solidFill>
            <a:srgbClr val="000000"/>
          </a:solidFill>
          <a:uFillTx/>
          <a:latin typeface="微軟正黑體"/>
          <a:ea typeface="微軟正黑體"/>
          <a:cs typeface="微軟正黑體"/>
          <a:sym typeface="微軟正黑體"/>
        </a:defRPr>
      </a:lvl3pPr>
      <a:lvl4pPr marL="1717837" marR="0" indent="-362158" algn="l" defTabSz="904200" rtl="0" latinLnBrk="0">
        <a:lnSpc>
          <a:spcPct val="100000"/>
        </a:lnSpc>
        <a:spcBef>
          <a:spcPts val="700"/>
        </a:spcBef>
        <a:spcAft>
          <a:spcPts val="0"/>
        </a:spcAft>
        <a:buClr>
          <a:srgbClr val="EEECE1"/>
        </a:buClr>
        <a:buSzPct val="70000"/>
        <a:buFontTx/>
        <a:buChar char="◻"/>
        <a:tabLst/>
        <a:defRPr sz="3200" b="0" i="0" u="none" strike="noStrike" cap="none" spc="0" baseline="0">
          <a:ln>
            <a:noFill/>
          </a:ln>
          <a:solidFill>
            <a:srgbClr val="000000"/>
          </a:solidFill>
          <a:uFillTx/>
          <a:latin typeface="微軟正黑體"/>
          <a:ea typeface="微軟正黑體"/>
          <a:cs typeface="微軟正黑體"/>
          <a:sym typeface="微軟正黑體"/>
        </a:defRPr>
      </a:lvl4pPr>
      <a:lvl5pPr marL="2170082" marR="0" indent="-362158" algn="l" defTabSz="904200" rtl="0" latinLnBrk="0">
        <a:lnSpc>
          <a:spcPct val="100000"/>
        </a:lnSpc>
        <a:spcBef>
          <a:spcPts val="700"/>
        </a:spcBef>
        <a:spcAft>
          <a:spcPts val="0"/>
        </a:spcAft>
        <a:buClr>
          <a:srgbClr val="EEECE1"/>
        </a:buClr>
        <a:buSzPct val="100000"/>
        <a:buFontTx/>
        <a:buChar char="▪"/>
        <a:tabLst/>
        <a:defRPr sz="3200" b="0" i="0" u="none" strike="noStrike" cap="none" spc="0" baseline="0">
          <a:ln>
            <a:noFill/>
          </a:ln>
          <a:solidFill>
            <a:srgbClr val="000000"/>
          </a:solidFill>
          <a:uFillTx/>
          <a:latin typeface="微軟正黑體"/>
          <a:ea typeface="微軟正黑體"/>
          <a:cs typeface="微軟正黑體"/>
          <a:sym typeface="微軟正黑體"/>
        </a:defRPr>
      </a:lvl5pPr>
      <a:lvl6pPr marL="2622174" marR="0" indent="-362158" algn="l" defTabSz="904200" rtl="0" latinLnBrk="0">
        <a:lnSpc>
          <a:spcPct val="100000"/>
        </a:lnSpc>
        <a:spcBef>
          <a:spcPts val="700"/>
        </a:spcBef>
        <a:spcAft>
          <a:spcPts val="0"/>
        </a:spcAft>
        <a:buClr>
          <a:srgbClr val="EEECE1"/>
        </a:buClr>
        <a:buSzPct val="100000"/>
        <a:buFontTx/>
        <a:buChar char="▪"/>
        <a:tabLst/>
        <a:defRPr sz="3200" b="0" i="0" u="none" strike="noStrike" cap="none" spc="0" baseline="0">
          <a:ln>
            <a:noFill/>
          </a:ln>
          <a:solidFill>
            <a:srgbClr val="000000"/>
          </a:solidFill>
          <a:uFillTx/>
          <a:latin typeface="微軟正黑體"/>
          <a:ea typeface="微軟正黑體"/>
          <a:cs typeface="微軟正黑體"/>
          <a:sym typeface="微軟正黑體"/>
        </a:defRPr>
      </a:lvl6pPr>
      <a:lvl7pPr marL="3074374" marR="0" indent="-362158" algn="l" defTabSz="904200" rtl="0" latinLnBrk="0">
        <a:lnSpc>
          <a:spcPct val="100000"/>
        </a:lnSpc>
        <a:spcBef>
          <a:spcPts val="700"/>
        </a:spcBef>
        <a:spcAft>
          <a:spcPts val="0"/>
        </a:spcAft>
        <a:buClr>
          <a:srgbClr val="EEECE1"/>
        </a:buClr>
        <a:buSzPct val="100000"/>
        <a:buFontTx/>
        <a:buChar char="▪"/>
        <a:tabLst/>
        <a:defRPr sz="3200" b="0" i="0" u="none" strike="noStrike" cap="none" spc="0" baseline="0">
          <a:ln>
            <a:noFill/>
          </a:ln>
          <a:solidFill>
            <a:srgbClr val="000000"/>
          </a:solidFill>
          <a:uFillTx/>
          <a:latin typeface="微軟正黑體"/>
          <a:ea typeface="微軟正黑體"/>
          <a:cs typeface="微軟正黑體"/>
          <a:sym typeface="微軟正黑體"/>
        </a:defRPr>
      </a:lvl7pPr>
      <a:lvl8pPr marL="3526559" marR="0" indent="-362158" algn="l" defTabSz="904200" rtl="0" latinLnBrk="0">
        <a:lnSpc>
          <a:spcPct val="100000"/>
        </a:lnSpc>
        <a:spcBef>
          <a:spcPts val="700"/>
        </a:spcBef>
        <a:spcAft>
          <a:spcPts val="0"/>
        </a:spcAft>
        <a:buClr>
          <a:srgbClr val="EEECE1"/>
        </a:buClr>
        <a:buSzPct val="100000"/>
        <a:buFontTx/>
        <a:buChar char="▪"/>
        <a:tabLst/>
        <a:defRPr sz="3200" b="0" i="0" u="none" strike="noStrike" cap="none" spc="0" baseline="0">
          <a:ln>
            <a:noFill/>
          </a:ln>
          <a:solidFill>
            <a:srgbClr val="000000"/>
          </a:solidFill>
          <a:uFillTx/>
          <a:latin typeface="微軟正黑體"/>
          <a:ea typeface="微軟正黑體"/>
          <a:cs typeface="微軟正黑體"/>
          <a:sym typeface="微軟正黑體"/>
        </a:defRPr>
      </a:lvl8pPr>
      <a:lvl9pPr marL="3978359" marR="0" indent="-362158" algn="l" defTabSz="904200" rtl="0" latinLnBrk="0">
        <a:lnSpc>
          <a:spcPct val="100000"/>
        </a:lnSpc>
        <a:spcBef>
          <a:spcPts val="700"/>
        </a:spcBef>
        <a:spcAft>
          <a:spcPts val="0"/>
        </a:spcAft>
        <a:buClr>
          <a:srgbClr val="EEECE1"/>
        </a:buClr>
        <a:buSzPct val="100000"/>
        <a:buFontTx/>
        <a:buChar char="▪"/>
        <a:tabLst/>
        <a:defRPr sz="3200" b="0" i="0" u="none" strike="noStrike" cap="none" spc="0" baseline="0">
          <a:ln>
            <a:noFill/>
          </a:ln>
          <a:solidFill>
            <a:srgbClr val="000000"/>
          </a:solidFill>
          <a:uFillTx/>
          <a:latin typeface="微軟正黑體"/>
          <a:ea typeface="微軟正黑體"/>
          <a:cs typeface="微軟正黑體"/>
          <a:sym typeface="微軟正黑體"/>
        </a:defRPr>
      </a:lvl9pPr>
    </p:bodyStyle>
    <p:otherStyle>
      <a:lvl1pPr marL="0" marR="0" indent="0" algn="r" defTabSz="904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Times New Roman"/>
        </a:defRPr>
      </a:lvl1pPr>
      <a:lvl2pPr marL="0" marR="0" indent="0" algn="r" defTabSz="904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Times New Roman"/>
        </a:defRPr>
      </a:lvl2pPr>
      <a:lvl3pPr marL="0" marR="0" indent="0" algn="r" defTabSz="904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Times New Roman"/>
        </a:defRPr>
      </a:lvl3pPr>
      <a:lvl4pPr marL="0" marR="0" indent="0" algn="r" defTabSz="904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Times New Roman"/>
        </a:defRPr>
      </a:lvl4pPr>
      <a:lvl5pPr marL="0" marR="0" indent="0" algn="r" defTabSz="904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Times New Roman"/>
        </a:defRPr>
      </a:lvl5pPr>
      <a:lvl6pPr marL="0" marR="0" indent="0" algn="r" defTabSz="904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Times New Roman"/>
        </a:defRPr>
      </a:lvl6pPr>
      <a:lvl7pPr marL="0" marR="0" indent="0" algn="r" defTabSz="904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Times New Roman"/>
        </a:defRPr>
      </a:lvl7pPr>
      <a:lvl8pPr marL="0" marR="0" indent="0" algn="r" defTabSz="904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Times New Roman"/>
        </a:defRPr>
      </a:lvl8pPr>
      <a:lvl9pPr marL="0" marR="0" indent="0" algn="r" defTabSz="904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Times New Roman"/>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矩形 6"/>
          <p:cNvSpPr/>
          <p:nvPr userDrawn="1"/>
        </p:nvSpPr>
        <p:spPr>
          <a:xfrm>
            <a:off x="942975" y="2551837"/>
            <a:ext cx="6362700" cy="990528"/>
          </a:xfrm>
          <a:prstGeom prst="rect">
            <a:avLst/>
          </a:prstGeom>
        </p:spPr>
        <p:txBody>
          <a:bodyPr wrap="square">
            <a:spAutoFit/>
          </a:bodyPr>
          <a:lstStyle/>
          <a:p>
            <a:pPr algn="just" defTabSz="457200" eaLnBrk="1" fontAlgn="auto" hangingPunct="1">
              <a:lnSpc>
                <a:spcPct val="150000"/>
              </a:lnSpc>
              <a:spcBef>
                <a:spcPts val="0"/>
              </a:spcBef>
              <a:spcAft>
                <a:spcPts val="0"/>
              </a:spcAft>
            </a:pPr>
            <a:r>
              <a:rPr kumimoji="0" lang="zh-CN" altLang="en-US" sz="1350" dirty="0">
                <a:solidFill>
                  <a:srgbClr val="9069A1">
                    <a:alpha val="0"/>
                  </a:srgbClr>
                </a:solidFill>
                <a:latin typeface="微软雅黑" panose="020B0503020204020204" pitchFamily="34" charset="-122"/>
                <a:ea typeface="微软雅黑" panose="020B0503020204020204" pitchFamily="34" charset="-122"/>
              </a:rPr>
              <a:t>感谢您下载包图网平台上提供的</a:t>
            </a:r>
            <a:r>
              <a:rPr kumimoji="0" lang="en-US" altLang="zh-CN" sz="1350" dirty="0">
                <a:solidFill>
                  <a:srgbClr val="9069A1">
                    <a:alpha val="0"/>
                  </a:srgbClr>
                </a:solidFill>
                <a:latin typeface="微软雅黑" panose="020B0503020204020204" pitchFamily="34" charset="-122"/>
                <a:ea typeface="微软雅黑" panose="020B0503020204020204" pitchFamily="34" charset="-122"/>
              </a:rPr>
              <a:t>PPT</a:t>
            </a:r>
            <a:r>
              <a:rPr kumimoji="0" lang="zh-CN" altLang="en-US" sz="1350" dirty="0">
                <a:solidFill>
                  <a:srgbClr val="9069A1">
                    <a:alpha val="0"/>
                  </a:srgbClr>
                </a:solidFill>
                <a:latin typeface="微软雅黑" panose="020B0503020204020204" pitchFamily="34" charset="-122"/>
                <a:ea typeface="微软雅黑" panose="020B0503020204020204" pitchFamily="34" charset="-122"/>
              </a:rPr>
              <a:t>作品，为了您和包图网以及原创作者的利益，请勿复制、传播、销售，否则将承担法律责任！包图网将对作品进行维权，按照传播下载次数进行十倍的索取赔偿！</a:t>
            </a:r>
            <a:endParaRPr kumimoji="0" lang="en-US" altLang="zh-CN" sz="1350" dirty="0">
              <a:solidFill>
                <a:srgbClr val="9069A1">
                  <a:alpha val="0"/>
                </a:srgb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198299773"/>
      </p:ext>
    </p:extLst>
  </p:cSld>
  <p:clrMap bg1="lt1" tx1="dk1" bg2="lt2" tx2="dk2" accent1="accent1" accent2="accent2" accent3="accent3" accent4="accent4" accent5="accent5" accent6="accent6" hlink="hlink" folHlink="folHlink"/>
  <p:sldLayoutIdLst>
    <p:sldLayoutId id="2147487369" r:id="rId1"/>
    <p:sldLayoutId id="2147487370" r:id="rId2"/>
    <p:sldLayoutId id="2147487371" r:id="rId3"/>
    <p:sldLayoutId id="2147487372" r:id="rId4"/>
    <p:sldLayoutId id="2147487373" r:id="rId5"/>
    <p:sldLayoutId id="2147487374" r:id="rId6"/>
    <p:sldLayoutId id="2147487375" r:id="rId7"/>
    <p:sldLayoutId id="2147487376" r:id="rId8"/>
    <p:sldLayoutId id="2147487377" r:id="rId9"/>
    <p:sldLayoutId id="2147487378" r:id="rId10"/>
    <p:sldLayoutId id="214748737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9"/>
            <a:ext cx="8229600" cy="1143000"/>
          </a:xfrm>
          <a:prstGeom prst="rect">
            <a:avLst/>
          </a:prstGeom>
        </p:spPr>
        <p:txBody>
          <a:bodyPr vert="horz" lIns="91116" tIns="45718" rIns="91116" bIns="45718"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457200" y="1600205"/>
            <a:ext cx="8229600" cy="4525963"/>
          </a:xfrm>
          <a:prstGeom prst="rect">
            <a:avLst/>
          </a:prstGeom>
        </p:spPr>
        <p:txBody>
          <a:bodyPr vert="horz" lIns="91116" tIns="45718" rIns="91116" bIns="45718"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2"/>
            <a:ext cx="2133600" cy="365125"/>
          </a:xfrm>
          <a:prstGeom prst="rect">
            <a:avLst/>
          </a:prstGeom>
        </p:spPr>
        <p:txBody>
          <a:bodyPr vert="horz" lIns="91116" tIns="45718" rIns="91116" bIns="45718" rtlCol="0" anchor="ctr"/>
          <a:lstStyle>
            <a:lvl1pPr algn="l">
              <a:defRPr sz="900">
                <a:solidFill>
                  <a:schemeClr val="tx1">
                    <a:tint val="75000"/>
                  </a:schemeClr>
                </a:solidFill>
              </a:defRPr>
            </a:lvl1pPr>
          </a:lstStyle>
          <a:p>
            <a:pPr defTabSz="457200" eaLnBrk="1" fontAlgn="auto" hangingPunct="1">
              <a:spcBef>
                <a:spcPts val="0"/>
              </a:spcBef>
              <a:spcAft>
                <a:spcPts val="0"/>
              </a:spcAft>
            </a:pPr>
            <a:fld id="{0F1EDE08-6AD9-40D9-B3B7-8E288BE22BFD}" type="datetimeFigureOut">
              <a:rPr kumimoji="0" lang="zh-TW" altLang="en-US" smtClean="0">
                <a:solidFill>
                  <a:prstClr val="black">
                    <a:tint val="75000"/>
                  </a:prstClr>
                </a:solidFill>
                <a:latin typeface="Calibri"/>
              </a:rPr>
              <a:pPr defTabSz="457200" eaLnBrk="1" fontAlgn="auto" hangingPunct="1">
                <a:spcBef>
                  <a:spcPts val="0"/>
                </a:spcBef>
                <a:spcAft>
                  <a:spcPts val="0"/>
                </a:spcAft>
              </a:pPr>
              <a:t>2022/03/09</a:t>
            </a:fld>
            <a:endParaRPr kumimoji="0" lang="zh-TW" altLang="en-US">
              <a:solidFill>
                <a:prstClr val="black">
                  <a:tint val="75000"/>
                </a:prstClr>
              </a:solidFill>
              <a:latin typeface="Calibri"/>
            </a:endParaRPr>
          </a:p>
        </p:txBody>
      </p:sp>
      <p:sp>
        <p:nvSpPr>
          <p:cNvPr id="5" name="頁尾版面配置區 4"/>
          <p:cNvSpPr>
            <a:spLocks noGrp="1"/>
          </p:cNvSpPr>
          <p:nvPr>
            <p:ph type="ftr" sz="quarter" idx="3"/>
          </p:nvPr>
        </p:nvSpPr>
        <p:spPr>
          <a:xfrm>
            <a:off x="3124200" y="6356352"/>
            <a:ext cx="2895600" cy="365125"/>
          </a:xfrm>
          <a:prstGeom prst="rect">
            <a:avLst/>
          </a:prstGeom>
        </p:spPr>
        <p:txBody>
          <a:bodyPr vert="horz" lIns="91116" tIns="45718" rIns="91116" bIns="45718" rtlCol="0" anchor="ctr"/>
          <a:lstStyle>
            <a:lvl1pPr algn="ctr">
              <a:defRPr sz="900">
                <a:solidFill>
                  <a:schemeClr val="tx1">
                    <a:tint val="75000"/>
                  </a:schemeClr>
                </a:solidFill>
              </a:defRPr>
            </a:lvl1pPr>
          </a:lstStyle>
          <a:p>
            <a:pPr defTabSz="457200" eaLnBrk="1" fontAlgn="auto" hangingPunct="1">
              <a:spcBef>
                <a:spcPts val="0"/>
              </a:spcBef>
              <a:spcAft>
                <a:spcPts val="0"/>
              </a:spcAft>
            </a:pPr>
            <a:endParaRPr kumimoji="0" lang="zh-TW" altLang="en-US">
              <a:solidFill>
                <a:prstClr val="black">
                  <a:tint val="75000"/>
                </a:prstClr>
              </a:solidFill>
              <a:latin typeface="Calibri"/>
            </a:endParaRPr>
          </a:p>
        </p:txBody>
      </p:sp>
      <p:sp>
        <p:nvSpPr>
          <p:cNvPr id="6" name="投影片編號版面配置區 5"/>
          <p:cNvSpPr>
            <a:spLocks noGrp="1"/>
          </p:cNvSpPr>
          <p:nvPr>
            <p:ph type="sldNum" sz="quarter" idx="4"/>
          </p:nvPr>
        </p:nvSpPr>
        <p:spPr>
          <a:xfrm>
            <a:off x="6553200" y="6356352"/>
            <a:ext cx="2133600" cy="365125"/>
          </a:xfrm>
          <a:prstGeom prst="rect">
            <a:avLst/>
          </a:prstGeom>
        </p:spPr>
        <p:txBody>
          <a:bodyPr vert="horz" lIns="91116" tIns="45718" rIns="91116" bIns="45718" rtlCol="0" anchor="ctr"/>
          <a:lstStyle>
            <a:lvl1pPr algn="r">
              <a:defRPr sz="900">
                <a:solidFill>
                  <a:schemeClr val="tx1">
                    <a:tint val="75000"/>
                  </a:schemeClr>
                </a:solidFill>
              </a:defRPr>
            </a:lvl1pPr>
          </a:lstStyle>
          <a:p>
            <a:pPr defTabSz="457200" eaLnBrk="1" fontAlgn="auto" hangingPunct="1">
              <a:spcBef>
                <a:spcPts val="0"/>
              </a:spcBef>
              <a:spcAft>
                <a:spcPts val="0"/>
              </a:spcAft>
            </a:pPr>
            <a:fld id="{EB93775C-75A9-425F-B4BF-BF6A7C0FB705}" type="slidenum">
              <a:rPr kumimoji="0" lang="zh-TW" altLang="en-US" smtClean="0">
                <a:solidFill>
                  <a:prstClr val="black">
                    <a:tint val="75000"/>
                  </a:prstClr>
                </a:solidFill>
                <a:latin typeface="Calibri"/>
              </a:rPr>
              <a:pPr defTabSz="457200" eaLnBrk="1" fontAlgn="auto" hangingPunct="1">
                <a:spcBef>
                  <a:spcPts val="0"/>
                </a:spcBef>
                <a:spcAft>
                  <a:spcPts val="0"/>
                </a:spcAft>
              </a:pPr>
              <a:t>‹#›</a:t>
            </a:fld>
            <a:endParaRPr kumimoji="0" lang="zh-TW" altLang="en-US">
              <a:solidFill>
                <a:prstClr val="black">
                  <a:tint val="75000"/>
                </a:prstClr>
              </a:solidFill>
              <a:latin typeface="Calibri"/>
            </a:endParaRPr>
          </a:p>
        </p:txBody>
      </p:sp>
    </p:spTree>
    <p:extLst>
      <p:ext uri="{BB962C8B-B14F-4D97-AF65-F5344CB8AC3E}">
        <p14:creationId xmlns:p14="http://schemas.microsoft.com/office/powerpoint/2010/main" val="2062247902"/>
      </p:ext>
    </p:extLst>
  </p:cSld>
  <p:clrMap bg1="lt1" tx1="dk1" bg2="lt2" tx2="dk2" accent1="accent1" accent2="accent2" accent3="accent3" accent4="accent4" accent5="accent5" accent6="accent6" hlink="hlink" folHlink="folHlink"/>
  <p:sldLayoutIdLst>
    <p:sldLayoutId id="2147487381" r:id="rId1"/>
    <p:sldLayoutId id="2147487382" r:id="rId2"/>
    <p:sldLayoutId id="2147487383" r:id="rId3"/>
    <p:sldLayoutId id="2147487384" r:id="rId4"/>
    <p:sldLayoutId id="2147487385" r:id="rId5"/>
    <p:sldLayoutId id="2147487386" r:id="rId6"/>
    <p:sldLayoutId id="2147487387" r:id="rId7"/>
    <p:sldLayoutId id="2147487388" r:id="rId8"/>
    <p:sldLayoutId id="2147487389" r:id="rId9"/>
    <p:sldLayoutId id="2147487390" r:id="rId10"/>
    <p:sldLayoutId id="2147487391" r:id="rId11"/>
  </p:sldLayoutIdLst>
  <p:txStyles>
    <p:titleStyle>
      <a:lvl1pPr algn="ctr" defTabSz="683206" rtl="0" eaLnBrk="1" latinLnBrk="0" hangingPunct="1">
        <a:spcBef>
          <a:spcPct val="0"/>
        </a:spcBef>
        <a:buNone/>
        <a:defRPr sz="3300" kern="1200">
          <a:solidFill>
            <a:schemeClr val="tx1"/>
          </a:solidFill>
          <a:latin typeface="+mj-lt"/>
          <a:ea typeface="+mj-ea"/>
          <a:cs typeface="+mj-cs"/>
        </a:defRPr>
      </a:lvl1pPr>
    </p:titleStyle>
    <p:bodyStyle>
      <a:lvl1pPr marL="256202" indent="-256202" algn="l" defTabSz="683206"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4945" indent="-213449" algn="l" defTabSz="683206"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3795" indent="-170802" algn="l" defTabSz="683206" rtl="0" eaLnBrk="1" latinLnBrk="0" hangingPunct="1">
        <a:spcBef>
          <a:spcPct val="20000"/>
        </a:spcBef>
        <a:buFont typeface="Arial" panose="020B0604020202020204" pitchFamily="34" charset="0"/>
        <a:buChar char="•"/>
        <a:defRPr sz="1900" kern="1200">
          <a:solidFill>
            <a:schemeClr val="tx1"/>
          </a:solidFill>
          <a:latin typeface="+mn-lt"/>
          <a:ea typeface="+mn-ea"/>
          <a:cs typeface="+mn-cs"/>
        </a:defRPr>
      </a:lvl3pPr>
      <a:lvl4pPr marL="1195291" indent="-170802" algn="l" defTabSz="68320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36842" indent="-170802" algn="l" defTabSz="68320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78390" indent="-170802" algn="l" defTabSz="68320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19779" indent="-170802" algn="l" defTabSz="68320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61383" indent="-170802" algn="l" defTabSz="68320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02986" indent="-170802" algn="l" defTabSz="68320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zh-TW"/>
      </a:defPPr>
      <a:lvl1pPr marL="0" algn="l" defTabSz="683206" rtl="0" eaLnBrk="1" latinLnBrk="0" hangingPunct="1">
        <a:defRPr sz="1300" kern="1200">
          <a:solidFill>
            <a:schemeClr val="tx1"/>
          </a:solidFill>
          <a:latin typeface="+mn-lt"/>
          <a:ea typeface="+mn-ea"/>
          <a:cs typeface="+mn-cs"/>
        </a:defRPr>
      </a:lvl1pPr>
      <a:lvl2pPr marL="341602" algn="l" defTabSz="683206" rtl="0" eaLnBrk="1" latinLnBrk="0" hangingPunct="1">
        <a:defRPr sz="1300" kern="1200">
          <a:solidFill>
            <a:schemeClr val="tx1"/>
          </a:solidFill>
          <a:latin typeface="+mn-lt"/>
          <a:ea typeface="+mn-ea"/>
          <a:cs typeface="+mn-cs"/>
        </a:defRPr>
      </a:lvl2pPr>
      <a:lvl3pPr marL="683206" algn="l" defTabSz="683206" rtl="0" eaLnBrk="1" latinLnBrk="0" hangingPunct="1">
        <a:defRPr sz="1300" kern="1200">
          <a:solidFill>
            <a:schemeClr val="tx1"/>
          </a:solidFill>
          <a:latin typeface="+mn-lt"/>
          <a:ea typeface="+mn-ea"/>
          <a:cs typeface="+mn-cs"/>
        </a:defRPr>
      </a:lvl3pPr>
      <a:lvl4pPr marL="1024596" algn="l" defTabSz="683206" rtl="0" eaLnBrk="1" latinLnBrk="0" hangingPunct="1">
        <a:defRPr sz="1300" kern="1200">
          <a:solidFill>
            <a:schemeClr val="tx1"/>
          </a:solidFill>
          <a:latin typeface="+mn-lt"/>
          <a:ea typeface="+mn-ea"/>
          <a:cs typeface="+mn-cs"/>
        </a:defRPr>
      </a:lvl4pPr>
      <a:lvl5pPr marL="1366093" algn="l" defTabSz="683206" rtl="0" eaLnBrk="1" latinLnBrk="0" hangingPunct="1">
        <a:defRPr sz="1300" kern="1200">
          <a:solidFill>
            <a:schemeClr val="tx1"/>
          </a:solidFill>
          <a:latin typeface="+mn-lt"/>
          <a:ea typeface="+mn-ea"/>
          <a:cs typeface="+mn-cs"/>
        </a:defRPr>
      </a:lvl5pPr>
      <a:lvl6pPr marL="1707588" algn="l" defTabSz="683206" rtl="0" eaLnBrk="1" latinLnBrk="0" hangingPunct="1">
        <a:defRPr sz="1300" kern="1200">
          <a:solidFill>
            <a:schemeClr val="tx1"/>
          </a:solidFill>
          <a:latin typeface="+mn-lt"/>
          <a:ea typeface="+mn-ea"/>
          <a:cs typeface="+mn-cs"/>
        </a:defRPr>
      </a:lvl6pPr>
      <a:lvl7pPr marL="2048979" algn="l" defTabSz="683206" rtl="0" eaLnBrk="1" latinLnBrk="0" hangingPunct="1">
        <a:defRPr sz="1300" kern="1200">
          <a:solidFill>
            <a:schemeClr val="tx1"/>
          </a:solidFill>
          <a:latin typeface="+mn-lt"/>
          <a:ea typeface="+mn-ea"/>
          <a:cs typeface="+mn-cs"/>
        </a:defRPr>
      </a:lvl7pPr>
      <a:lvl8pPr marL="2390580" algn="l" defTabSz="683206" rtl="0" eaLnBrk="1" latinLnBrk="0" hangingPunct="1">
        <a:defRPr sz="1300" kern="1200">
          <a:solidFill>
            <a:schemeClr val="tx1"/>
          </a:solidFill>
          <a:latin typeface="+mn-lt"/>
          <a:ea typeface="+mn-ea"/>
          <a:cs typeface="+mn-cs"/>
        </a:defRPr>
      </a:lvl8pPr>
      <a:lvl9pPr marL="2732182" algn="l" defTabSz="683206" rtl="0" eaLnBrk="1" latinLnBrk="0" hangingPunct="1">
        <a:defRPr sz="13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21"/>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Rot="1" noChangeArrowheads="1"/>
          </p:cNvSpPr>
          <p:nvPr>
            <p:ph type="title"/>
          </p:nvPr>
        </p:nvSpPr>
        <p:spPr bwMode="auto">
          <a:xfrm>
            <a:off x="301625" y="609600"/>
            <a:ext cx="8540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2051" name="Rectangle 3"/>
          <p:cNvSpPr>
            <a:spLocks noGrp="1" noRot="1" noChangeArrowheads="1"/>
          </p:cNvSpPr>
          <p:nvPr>
            <p:ph type="body" idx="1"/>
          </p:nvPr>
        </p:nvSpPr>
        <p:spPr bwMode="auto">
          <a:xfrm>
            <a:off x="301625" y="1905000"/>
            <a:ext cx="8540750" cy="419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51556" name="Rectangle 4"/>
          <p:cNvSpPr>
            <a:spLocks noGrp="1" noChangeArrowheads="1"/>
          </p:cNvSpPr>
          <p:nvPr>
            <p:ph type="dt" sz="half" idx="2"/>
          </p:nvPr>
        </p:nvSpPr>
        <p:spPr bwMode="auto">
          <a:xfrm>
            <a:off x="301625"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kumimoji="0" sz="1400">
                <a:solidFill>
                  <a:srgbClr val="007A77"/>
                </a:solidFill>
                <a:latin typeface="Arial" charset="0"/>
              </a:defRPr>
            </a:lvl1pPr>
          </a:lstStyle>
          <a:p>
            <a:pPr>
              <a:defRPr/>
            </a:pPr>
            <a:endParaRPr lang="en-US" altLang="zh-TW"/>
          </a:p>
        </p:txBody>
      </p:sp>
      <p:sp>
        <p:nvSpPr>
          <p:cNvPr id="15155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kumimoji="0" sz="1400">
                <a:solidFill>
                  <a:srgbClr val="007A77"/>
                </a:solidFill>
                <a:latin typeface="Arial" charset="0"/>
              </a:defRPr>
            </a:lvl1pPr>
          </a:lstStyle>
          <a:p>
            <a:pPr>
              <a:defRPr/>
            </a:pPr>
            <a:endParaRPr lang="en-US" altLang="zh-TW"/>
          </a:p>
        </p:txBody>
      </p:sp>
      <p:sp>
        <p:nvSpPr>
          <p:cNvPr id="151558" name="Rectangle 6"/>
          <p:cNvSpPr>
            <a:spLocks noGrp="1" noChangeArrowheads="1"/>
          </p:cNvSpPr>
          <p:nvPr>
            <p:ph type="sldNum" sz="quarter" idx="4"/>
          </p:nvPr>
        </p:nvSpPr>
        <p:spPr bwMode="auto">
          <a:xfrm>
            <a:off x="6553200"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0" sz="1400">
                <a:solidFill>
                  <a:srgbClr val="007A77"/>
                </a:solidFill>
              </a:defRPr>
            </a:lvl1pPr>
          </a:lstStyle>
          <a:p>
            <a:pPr>
              <a:defRPr/>
            </a:pPr>
            <a:fld id="{FA5F4B6C-5D93-418C-AC96-CD15F8914798}"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6655" r:id="rId1"/>
    <p:sldLayoutId id="2147486656" r:id="rId2"/>
    <p:sldLayoutId id="2147486657" r:id="rId3"/>
    <p:sldLayoutId id="2147486658" r:id="rId4"/>
    <p:sldLayoutId id="2147486659" r:id="rId5"/>
    <p:sldLayoutId id="2147486660" r:id="rId6"/>
    <p:sldLayoutId id="2147486661" r:id="rId7"/>
    <p:sldLayoutId id="2147486662" r:id="rId8"/>
    <p:sldLayoutId id="2147486663" r:id="rId9"/>
    <p:sldLayoutId id="2147486664" r:id="rId10"/>
    <p:sldLayoutId id="2147486665" r:id="rId11"/>
    <p:sldLayoutId id="2147486666" r:id="rId12"/>
    <p:sldLayoutId id="2147486667" r:id="rId13"/>
    <p:sldLayoutId id="2147486668" r:id="rId14"/>
    <p:sldLayoutId id="2147486669" r:id="rId15"/>
    <p:sldLayoutId id="2147486670" r:id="rId16"/>
    <p:sldLayoutId id="2147486671" r:id="rId17"/>
    <p:sldLayoutId id="2147486672" r:id="rId18"/>
    <p:sldLayoutId id="2147486673" r:id="rId19"/>
  </p:sldLayoutIdLst>
  <p:transition spd="slow"/>
  <p:timing>
    <p:tnLst>
      <p:par>
        <p:cTn id="1" dur="indefinite" restart="never" nodeType="tmRoot"/>
      </p:par>
    </p:tnLst>
  </p:timing>
  <p:txStyles>
    <p:titleStyle>
      <a:lvl1pPr algn="ctr" rtl="0" eaLnBrk="0" fontAlgn="base" hangingPunct="0">
        <a:spcBef>
          <a:spcPct val="0"/>
        </a:spcBef>
        <a:spcAft>
          <a:spcPct val="0"/>
        </a:spcAft>
        <a:defRPr kumimoji="1" sz="4000" b="1">
          <a:solidFill>
            <a:schemeClr val="tx2"/>
          </a:solidFill>
          <a:latin typeface="Times New Roman" pitchFamily="18" charset="0"/>
          <a:ea typeface="標楷體" pitchFamily="65" charset="-120"/>
          <a:cs typeface="+mj-cs"/>
        </a:defRPr>
      </a:lvl1pPr>
      <a:lvl2pPr algn="ctr" rtl="0" eaLnBrk="0" fontAlgn="base" hangingPunct="0">
        <a:spcBef>
          <a:spcPct val="0"/>
        </a:spcBef>
        <a:spcAft>
          <a:spcPct val="0"/>
        </a:spcAft>
        <a:defRPr kumimoji="1" sz="4000" b="1">
          <a:solidFill>
            <a:schemeClr val="tx2"/>
          </a:solidFill>
          <a:latin typeface="Times New Roman" pitchFamily="18" charset="0"/>
          <a:ea typeface="標楷體" pitchFamily="65" charset="-120"/>
        </a:defRPr>
      </a:lvl2pPr>
      <a:lvl3pPr algn="ctr" rtl="0" eaLnBrk="0" fontAlgn="base" hangingPunct="0">
        <a:spcBef>
          <a:spcPct val="0"/>
        </a:spcBef>
        <a:spcAft>
          <a:spcPct val="0"/>
        </a:spcAft>
        <a:defRPr kumimoji="1" sz="4000" b="1">
          <a:solidFill>
            <a:schemeClr val="tx2"/>
          </a:solidFill>
          <a:latin typeface="Times New Roman" pitchFamily="18" charset="0"/>
          <a:ea typeface="標楷體" pitchFamily="65" charset="-120"/>
        </a:defRPr>
      </a:lvl3pPr>
      <a:lvl4pPr algn="ctr" rtl="0" eaLnBrk="0" fontAlgn="base" hangingPunct="0">
        <a:spcBef>
          <a:spcPct val="0"/>
        </a:spcBef>
        <a:spcAft>
          <a:spcPct val="0"/>
        </a:spcAft>
        <a:defRPr kumimoji="1" sz="4000" b="1">
          <a:solidFill>
            <a:schemeClr val="tx2"/>
          </a:solidFill>
          <a:latin typeface="Times New Roman" pitchFamily="18" charset="0"/>
          <a:ea typeface="標楷體" pitchFamily="65" charset="-120"/>
        </a:defRPr>
      </a:lvl4pPr>
      <a:lvl5pPr algn="ctr" rtl="0" eaLnBrk="0" fontAlgn="base" hangingPunct="0">
        <a:spcBef>
          <a:spcPct val="0"/>
        </a:spcBef>
        <a:spcAft>
          <a:spcPct val="0"/>
        </a:spcAft>
        <a:defRPr kumimoji="1" sz="4000" b="1">
          <a:solidFill>
            <a:schemeClr val="tx2"/>
          </a:solidFill>
          <a:latin typeface="Times New Roman" pitchFamily="18" charset="0"/>
          <a:ea typeface="標楷體" pitchFamily="65" charset="-120"/>
        </a:defRPr>
      </a:lvl5pPr>
      <a:lvl6pPr marL="457200" algn="ctr" rtl="0" fontAlgn="base">
        <a:spcBef>
          <a:spcPct val="0"/>
        </a:spcBef>
        <a:spcAft>
          <a:spcPct val="0"/>
        </a:spcAft>
        <a:defRPr kumimoji="1" sz="4400">
          <a:solidFill>
            <a:schemeClr val="tx2"/>
          </a:solidFill>
          <a:latin typeface="Arial" charset="0"/>
          <a:ea typeface="新細明體" pitchFamily="18" charset="-120"/>
        </a:defRPr>
      </a:lvl6pPr>
      <a:lvl7pPr marL="914400" algn="ctr" rtl="0" fontAlgn="base">
        <a:spcBef>
          <a:spcPct val="0"/>
        </a:spcBef>
        <a:spcAft>
          <a:spcPct val="0"/>
        </a:spcAft>
        <a:defRPr kumimoji="1" sz="4400">
          <a:solidFill>
            <a:schemeClr val="tx2"/>
          </a:solidFill>
          <a:latin typeface="Arial" charset="0"/>
          <a:ea typeface="新細明體" pitchFamily="18" charset="-120"/>
        </a:defRPr>
      </a:lvl7pPr>
      <a:lvl8pPr marL="1371600" algn="ctr" rtl="0" fontAlgn="base">
        <a:spcBef>
          <a:spcPct val="0"/>
        </a:spcBef>
        <a:spcAft>
          <a:spcPct val="0"/>
        </a:spcAft>
        <a:defRPr kumimoji="1" sz="4400">
          <a:solidFill>
            <a:schemeClr val="tx2"/>
          </a:solidFill>
          <a:latin typeface="Arial" charset="0"/>
          <a:ea typeface="新細明體" pitchFamily="18" charset="-120"/>
        </a:defRPr>
      </a:lvl8pPr>
      <a:lvl9pPr marL="1828800" algn="ctr" rtl="0" fontAlgn="base">
        <a:spcBef>
          <a:spcPct val="0"/>
        </a:spcBef>
        <a:spcAft>
          <a:spcPct val="0"/>
        </a:spcAft>
        <a:defRPr kumimoji="1" sz="4400">
          <a:solidFill>
            <a:schemeClr val="tx2"/>
          </a:solidFill>
          <a:latin typeface="Arial" charset="0"/>
          <a:ea typeface="新細明體" pitchFamily="18" charset="-120"/>
        </a:defRPr>
      </a:lvl9pPr>
    </p:titleStyle>
    <p:bodyStyle>
      <a:lvl1pPr marL="342900" indent="-342900" algn="l" rtl="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itchFamily="18" charset="0"/>
          <a:ea typeface="標楷體" pitchFamily="65" charset="-120"/>
          <a:cs typeface="+mn-cs"/>
        </a:defRPr>
      </a:lvl1pPr>
      <a:lvl2pPr marL="742950" indent="-285750" algn="l" rtl="0" eaLnBrk="0" fontAlgn="base" hangingPunct="0">
        <a:spcBef>
          <a:spcPct val="20000"/>
        </a:spcBef>
        <a:spcAft>
          <a:spcPct val="0"/>
        </a:spcAft>
        <a:buClr>
          <a:srgbClr val="000000"/>
        </a:buClr>
        <a:buSzPct val="80000"/>
        <a:buFont typeface="Wingdings" panose="05000000000000000000" pitchFamily="2" charset="2"/>
        <a:buChar char="l"/>
        <a:defRPr kumimoji="1" sz="2400">
          <a:solidFill>
            <a:srgbClr val="000000"/>
          </a:solidFill>
          <a:latin typeface="Times New Roman" pitchFamily="18" charset="0"/>
          <a:ea typeface="標楷體" pitchFamily="65" charset="-120"/>
        </a:defRPr>
      </a:lvl2pPr>
      <a:lvl3pPr marL="1143000" indent="-228600" algn="l" rtl="0" eaLnBrk="0" fontAlgn="base" hangingPunct="0">
        <a:spcBef>
          <a:spcPct val="20000"/>
        </a:spcBef>
        <a:spcAft>
          <a:spcPct val="0"/>
        </a:spcAft>
        <a:buClr>
          <a:srgbClr val="000000"/>
        </a:buClr>
        <a:buSzPct val="80000"/>
        <a:buFont typeface="Wingdings" panose="05000000000000000000" pitchFamily="2" charset="2"/>
        <a:buChar char="n"/>
        <a:defRPr kumimoji="1" sz="2400">
          <a:solidFill>
            <a:srgbClr val="000000"/>
          </a:solidFill>
          <a:latin typeface="Times New Roman" pitchFamily="18" charset="0"/>
          <a:ea typeface="標楷體" pitchFamily="65" charset="-120"/>
        </a:defRPr>
      </a:lvl3pPr>
      <a:lvl4pPr marL="1600200" indent="-228600" algn="l" rtl="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itchFamily="18" charset="0"/>
          <a:ea typeface="標楷體" pitchFamily="65" charset="-120"/>
        </a:defRPr>
      </a:lvl4pPr>
      <a:lvl5pPr marL="2057400" indent="-228600" algn="l" rtl="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itchFamily="18" charset="0"/>
          <a:ea typeface="標楷體" pitchFamily="65" charset="-120"/>
        </a:defRPr>
      </a:lvl5pPr>
      <a:lvl6pPr marL="25146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6pPr>
      <a:lvl7pPr marL="29718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7pPr>
      <a:lvl8pPr marL="34290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8pPr>
      <a:lvl9pPr marL="38862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457200" eaLnBrk="1" fontAlgn="auto" hangingPunct="1">
              <a:spcBef>
                <a:spcPts val="0"/>
              </a:spcBef>
              <a:spcAft>
                <a:spcPts val="0"/>
              </a:spcAft>
            </a:pPr>
            <a:fld id="{0523D172-51DC-4341-9C2D-783151895FCD}" type="datetimeFigureOut">
              <a:rPr kumimoji="0" lang="zh-TW" altLang="en-US" smtClean="0">
                <a:solidFill>
                  <a:prstClr val="black">
                    <a:tint val="75000"/>
                  </a:prstClr>
                </a:solidFill>
                <a:latin typeface="Calibri" panose="020F0502020204030204"/>
              </a:rPr>
              <a:pPr defTabSz="457200" eaLnBrk="1" fontAlgn="auto" hangingPunct="1">
                <a:spcBef>
                  <a:spcPts val="0"/>
                </a:spcBef>
                <a:spcAft>
                  <a:spcPts val="0"/>
                </a:spcAft>
              </a:pPr>
              <a:t>2022/03/09</a:t>
            </a:fld>
            <a:endParaRPr kumimoji="0" lang="zh-TW" altLang="en-US">
              <a:solidFill>
                <a:prstClr val="black">
                  <a:tint val="75000"/>
                </a:prstClr>
              </a:solidFill>
              <a:latin typeface="Calibri" panose="020F0502020204030204"/>
            </a:endParaRPr>
          </a:p>
        </p:txBody>
      </p:sp>
      <p:sp>
        <p:nvSpPr>
          <p:cNvPr id="5" name="頁尾版面配置區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457200" eaLnBrk="1" fontAlgn="auto" hangingPunct="1">
              <a:spcBef>
                <a:spcPts val="0"/>
              </a:spcBef>
              <a:spcAft>
                <a:spcPts val="0"/>
              </a:spcAft>
            </a:pPr>
            <a:endParaRPr kumimoji="0" lang="zh-TW" altLang="en-US">
              <a:solidFill>
                <a:prstClr val="black">
                  <a:tint val="75000"/>
                </a:prstClr>
              </a:solidFill>
              <a:latin typeface="Calibri" panose="020F0502020204030204"/>
            </a:endParaRPr>
          </a:p>
        </p:txBody>
      </p:sp>
      <p:sp>
        <p:nvSpPr>
          <p:cNvPr id="6" name="投影片編號版面配置區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457200" eaLnBrk="1" fontAlgn="auto" hangingPunct="1">
              <a:spcBef>
                <a:spcPts val="0"/>
              </a:spcBef>
              <a:spcAft>
                <a:spcPts val="0"/>
              </a:spcAft>
            </a:pPr>
            <a:fld id="{52811919-BB07-47C0-B6D7-7D2F9A63BFDA}" type="slidenum">
              <a:rPr kumimoji="0" lang="zh-TW" altLang="en-US" smtClean="0">
                <a:solidFill>
                  <a:prstClr val="black">
                    <a:tint val="75000"/>
                  </a:prstClr>
                </a:solidFill>
                <a:latin typeface="Calibri" panose="020F0502020204030204"/>
              </a:rPr>
              <a:pPr defTabSz="457200" eaLnBrk="1" fontAlgn="auto" hangingPunct="1">
                <a:spcBef>
                  <a:spcPts val="0"/>
                </a:spcBef>
                <a:spcAft>
                  <a:spcPts val="0"/>
                </a:spcAft>
              </a:pPr>
              <a:t>‹#›</a:t>
            </a:fld>
            <a:endParaRPr kumimoji="0" lang="zh-TW" alt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981972713"/>
      </p:ext>
    </p:extLst>
  </p:cSld>
  <p:clrMap bg1="lt1" tx1="dk1" bg2="lt2" tx2="dk2" accent1="accent1" accent2="accent2" accent3="accent3" accent4="accent4" accent5="accent5" accent6="accent6" hlink="hlink" folHlink="folHlink"/>
  <p:sldLayoutIdLst>
    <p:sldLayoutId id="2147487393"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TW"/>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blipFill dpi="0" rotWithShape="0">
          <a:blip r:embed="rId10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Rot="1" noChangeArrowheads="1"/>
          </p:cNvSpPr>
          <p:nvPr>
            <p:ph type="title"/>
          </p:nvPr>
        </p:nvSpPr>
        <p:spPr bwMode="auto">
          <a:xfrm>
            <a:off x="301625" y="609600"/>
            <a:ext cx="8540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Rectangle 3"/>
          <p:cNvSpPr>
            <a:spLocks noGrp="1" noRot="1" noChangeArrowheads="1"/>
          </p:cNvSpPr>
          <p:nvPr>
            <p:ph type="body" idx="1"/>
          </p:nvPr>
        </p:nvSpPr>
        <p:spPr bwMode="auto">
          <a:xfrm>
            <a:off x="301625" y="1905000"/>
            <a:ext cx="8540750" cy="419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51556" name="Rectangle 4"/>
          <p:cNvSpPr>
            <a:spLocks noGrp="1" noChangeArrowheads="1"/>
          </p:cNvSpPr>
          <p:nvPr>
            <p:ph type="dt" sz="half" idx="2"/>
          </p:nvPr>
        </p:nvSpPr>
        <p:spPr bwMode="auto">
          <a:xfrm>
            <a:off x="301625"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kumimoji="0" sz="1400">
                <a:latin typeface="Arial" charset="0"/>
              </a:defRPr>
            </a:lvl1pPr>
          </a:lstStyle>
          <a:p>
            <a:pPr>
              <a:defRPr/>
            </a:pPr>
            <a:endParaRPr lang="en-US" altLang="zh-TW">
              <a:solidFill>
                <a:srgbClr val="007A77"/>
              </a:solidFill>
            </a:endParaRPr>
          </a:p>
        </p:txBody>
      </p:sp>
      <p:sp>
        <p:nvSpPr>
          <p:cNvPr id="15155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kumimoji="0" sz="1400">
                <a:latin typeface="Arial" charset="0"/>
              </a:defRPr>
            </a:lvl1pPr>
          </a:lstStyle>
          <a:p>
            <a:pPr>
              <a:defRPr/>
            </a:pPr>
            <a:endParaRPr lang="en-US" altLang="zh-TW">
              <a:solidFill>
                <a:srgbClr val="007A77"/>
              </a:solidFill>
            </a:endParaRPr>
          </a:p>
        </p:txBody>
      </p:sp>
      <p:sp>
        <p:nvSpPr>
          <p:cNvPr id="151558" name="Rectangle 6"/>
          <p:cNvSpPr>
            <a:spLocks noGrp="1" noChangeArrowheads="1"/>
          </p:cNvSpPr>
          <p:nvPr>
            <p:ph type="sldNum" sz="quarter" idx="4"/>
          </p:nvPr>
        </p:nvSpPr>
        <p:spPr bwMode="auto">
          <a:xfrm>
            <a:off x="6553200"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0" sz="1400"/>
            </a:lvl1pPr>
          </a:lstStyle>
          <a:p>
            <a:pPr>
              <a:defRPr/>
            </a:pPr>
            <a:fld id="{F6151798-1A0E-4DDD-9BDB-C025E21F701B}"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2815459506"/>
      </p:ext>
    </p:extLst>
  </p:cSld>
  <p:clrMap bg1="lt1" tx1="dk1" bg2="lt2" tx2="dk2" accent1="accent1" accent2="accent2" accent3="accent3" accent4="accent4" accent5="accent5" accent6="accent6" hlink="hlink" folHlink="folHlink"/>
  <p:sldLayoutIdLst>
    <p:sldLayoutId id="2147487395" r:id="rId1"/>
    <p:sldLayoutId id="2147487396" r:id="rId2"/>
    <p:sldLayoutId id="2147487397" r:id="rId3"/>
    <p:sldLayoutId id="2147487398" r:id="rId4"/>
    <p:sldLayoutId id="2147487399" r:id="rId5"/>
    <p:sldLayoutId id="2147487400" r:id="rId6"/>
    <p:sldLayoutId id="2147487401" r:id="rId7"/>
    <p:sldLayoutId id="2147487402" r:id="rId8"/>
    <p:sldLayoutId id="2147487403" r:id="rId9"/>
    <p:sldLayoutId id="2147487404" r:id="rId10"/>
    <p:sldLayoutId id="2147487405" r:id="rId11"/>
    <p:sldLayoutId id="2147487406" r:id="rId12"/>
    <p:sldLayoutId id="2147487407" r:id="rId13"/>
    <p:sldLayoutId id="2147487408" r:id="rId14"/>
    <p:sldLayoutId id="2147487409" r:id="rId15"/>
    <p:sldLayoutId id="2147487410" r:id="rId16"/>
    <p:sldLayoutId id="2147487411" r:id="rId17"/>
    <p:sldLayoutId id="2147487412" r:id="rId18"/>
    <p:sldLayoutId id="2147487413" r:id="rId19"/>
    <p:sldLayoutId id="2147487414" r:id="rId20"/>
    <p:sldLayoutId id="2147487415" r:id="rId21"/>
    <p:sldLayoutId id="2147487416" r:id="rId22"/>
    <p:sldLayoutId id="2147487417" r:id="rId23"/>
    <p:sldLayoutId id="2147487418" r:id="rId24"/>
    <p:sldLayoutId id="2147487419" r:id="rId25"/>
    <p:sldLayoutId id="2147487420" r:id="rId26"/>
    <p:sldLayoutId id="2147487421" r:id="rId27"/>
    <p:sldLayoutId id="2147487422" r:id="rId28"/>
    <p:sldLayoutId id="2147487423" r:id="rId29"/>
    <p:sldLayoutId id="2147487424" r:id="rId30"/>
    <p:sldLayoutId id="2147487425" r:id="rId31"/>
    <p:sldLayoutId id="2147487426" r:id="rId32"/>
    <p:sldLayoutId id="2147487427" r:id="rId33"/>
    <p:sldLayoutId id="2147487428" r:id="rId34"/>
    <p:sldLayoutId id="2147487429" r:id="rId35"/>
    <p:sldLayoutId id="2147487430" r:id="rId36"/>
    <p:sldLayoutId id="2147487431" r:id="rId37"/>
    <p:sldLayoutId id="2147487432" r:id="rId38"/>
    <p:sldLayoutId id="2147487433" r:id="rId39"/>
    <p:sldLayoutId id="2147487434" r:id="rId40"/>
    <p:sldLayoutId id="2147487435" r:id="rId41"/>
    <p:sldLayoutId id="2147487436" r:id="rId42"/>
    <p:sldLayoutId id="2147487437" r:id="rId43"/>
    <p:sldLayoutId id="2147487438" r:id="rId44"/>
    <p:sldLayoutId id="2147487439" r:id="rId45"/>
    <p:sldLayoutId id="2147487440" r:id="rId46"/>
    <p:sldLayoutId id="2147487441" r:id="rId47"/>
    <p:sldLayoutId id="2147487442" r:id="rId48"/>
    <p:sldLayoutId id="2147487443" r:id="rId49"/>
    <p:sldLayoutId id="2147487444" r:id="rId50"/>
    <p:sldLayoutId id="2147487445" r:id="rId51"/>
    <p:sldLayoutId id="2147487446" r:id="rId52"/>
    <p:sldLayoutId id="2147487447" r:id="rId53"/>
    <p:sldLayoutId id="2147487448" r:id="rId54"/>
    <p:sldLayoutId id="2147487449" r:id="rId55"/>
    <p:sldLayoutId id="2147487450" r:id="rId56"/>
    <p:sldLayoutId id="2147487451" r:id="rId57"/>
    <p:sldLayoutId id="2147487452" r:id="rId58"/>
    <p:sldLayoutId id="2147487453" r:id="rId59"/>
    <p:sldLayoutId id="2147487454" r:id="rId60"/>
    <p:sldLayoutId id="2147487455" r:id="rId61"/>
    <p:sldLayoutId id="2147487456" r:id="rId62"/>
    <p:sldLayoutId id="2147487457" r:id="rId63"/>
    <p:sldLayoutId id="2147487458" r:id="rId64"/>
    <p:sldLayoutId id="2147487459" r:id="rId65"/>
    <p:sldLayoutId id="2147487460" r:id="rId66"/>
    <p:sldLayoutId id="2147487461" r:id="rId67"/>
    <p:sldLayoutId id="2147487462" r:id="rId68"/>
    <p:sldLayoutId id="2147487463" r:id="rId69"/>
    <p:sldLayoutId id="2147487464" r:id="rId70"/>
    <p:sldLayoutId id="2147487465" r:id="rId71"/>
    <p:sldLayoutId id="2147487466" r:id="rId72"/>
    <p:sldLayoutId id="2147487467" r:id="rId73"/>
    <p:sldLayoutId id="2147487468" r:id="rId74"/>
    <p:sldLayoutId id="2147487469" r:id="rId75"/>
    <p:sldLayoutId id="2147487470" r:id="rId76"/>
    <p:sldLayoutId id="2147487471" r:id="rId77"/>
    <p:sldLayoutId id="2147487472" r:id="rId78"/>
    <p:sldLayoutId id="2147487473" r:id="rId79"/>
    <p:sldLayoutId id="2147487474" r:id="rId80"/>
    <p:sldLayoutId id="2147487475" r:id="rId81"/>
    <p:sldLayoutId id="2147487476" r:id="rId82"/>
    <p:sldLayoutId id="2147487477" r:id="rId83"/>
    <p:sldLayoutId id="2147487478" r:id="rId84"/>
    <p:sldLayoutId id="2147487479" r:id="rId85"/>
    <p:sldLayoutId id="2147487480" r:id="rId86"/>
    <p:sldLayoutId id="2147487481" r:id="rId87"/>
    <p:sldLayoutId id="2147487482" r:id="rId88"/>
    <p:sldLayoutId id="2147487483" r:id="rId89"/>
    <p:sldLayoutId id="2147487484" r:id="rId90"/>
    <p:sldLayoutId id="2147487485" r:id="rId91"/>
    <p:sldLayoutId id="2147487486" r:id="rId92"/>
    <p:sldLayoutId id="2147487487" r:id="rId93"/>
    <p:sldLayoutId id="2147487488" r:id="rId94"/>
    <p:sldLayoutId id="2147487489" r:id="rId95"/>
    <p:sldLayoutId id="2147487490" r:id="rId96"/>
    <p:sldLayoutId id="2147487491" r:id="rId97"/>
    <p:sldLayoutId id="2147487492" r:id="rId98"/>
    <p:sldLayoutId id="2147487493" r:id="rId99"/>
    <p:sldLayoutId id="2147487494" r:id="rId100"/>
    <p:sldLayoutId id="2147487495" r:id="rId101"/>
    <p:sldLayoutId id="2147487496" r:id="rId102"/>
  </p:sldLayoutIdLst>
  <p:transition spd="slow"/>
  <p:timing>
    <p:tnLst>
      <p:par>
        <p:cTn id="1" dur="indefinite" restart="never" nodeType="tmRoot"/>
      </p:par>
    </p:tnLst>
  </p:timing>
  <p:txStyles>
    <p:titleStyle>
      <a:lvl1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cs typeface="+mj-cs"/>
        </a:defRPr>
      </a:lvl1pPr>
      <a:lvl2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2pPr>
      <a:lvl3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3pPr>
      <a:lvl4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4pPr>
      <a:lvl5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5pPr>
      <a:lvl6pPr marL="457200" algn="ctr" rtl="0" fontAlgn="base">
        <a:spcBef>
          <a:spcPct val="0"/>
        </a:spcBef>
        <a:spcAft>
          <a:spcPct val="0"/>
        </a:spcAft>
        <a:defRPr kumimoji="1" sz="4400">
          <a:solidFill>
            <a:schemeClr val="tx2"/>
          </a:solidFill>
          <a:latin typeface="Arial" charset="0"/>
          <a:ea typeface="新細明體" pitchFamily="18" charset="-120"/>
        </a:defRPr>
      </a:lvl6pPr>
      <a:lvl7pPr marL="914400" algn="ctr" rtl="0" fontAlgn="base">
        <a:spcBef>
          <a:spcPct val="0"/>
        </a:spcBef>
        <a:spcAft>
          <a:spcPct val="0"/>
        </a:spcAft>
        <a:defRPr kumimoji="1" sz="4400">
          <a:solidFill>
            <a:schemeClr val="tx2"/>
          </a:solidFill>
          <a:latin typeface="Arial" charset="0"/>
          <a:ea typeface="新細明體" pitchFamily="18" charset="-120"/>
        </a:defRPr>
      </a:lvl7pPr>
      <a:lvl8pPr marL="1371600" algn="ctr" rtl="0" fontAlgn="base">
        <a:spcBef>
          <a:spcPct val="0"/>
        </a:spcBef>
        <a:spcAft>
          <a:spcPct val="0"/>
        </a:spcAft>
        <a:defRPr kumimoji="1" sz="4400">
          <a:solidFill>
            <a:schemeClr val="tx2"/>
          </a:solidFill>
          <a:latin typeface="Arial" charset="0"/>
          <a:ea typeface="新細明體" pitchFamily="18" charset="-120"/>
        </a:defRPr>
      </a:lvl8pPr>
      <a:lvl9pPr marL="1828800" algn="ctr" rtl="0" fontAlgn="base">
        <a:spcBef>
          <a:spcPct val="0"/>
        </a:spcBef>
        <a:spcAft>
          <a:spcPct val="0"/>
        </a:spcAft>
        <a:defRPr kumimoji="1" sz="4400">
          <a:solidFill>
            <a:schemeClr val="tx2"/>
          </a:solidFill>
          <a:latin typeface="Arial" charset="0"/>
          <a:ea typeface="新細明體" pitchFamily="18" charset="-120"/>
        </a:defRPr>
      </a:lvl9pPr>
    </p:titleStyle>
    <p:bodyStyle>
      <a:lvl1pPr marL="342900" indent="-342900" algn="l" rtl="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cs typeface="+mn-cs"/>
        </a:defRPr>
      </a:lvl1pPr>
      <a:lvl2pPr marL="742950" indent="-285750" algn="l" rtl="0" eaLnBrk="0" fontAlgn="base" hangingPunct="0">
        <a:spcBef>
          <a:spcPct val="20000"/>
        </a:spcBef>
        <a:spcAft>
          <a:spcPct val="0"/>
        </a:spcAft>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lgn="l" rtl="0" eaLnBrk="0" fontAlgn="base" hangingPunct="0">
        <a:spcBef>
          <a:spcPct val="20000"/>
        </a:spcBef>
        <a:spcAft>
          <a:spcPct val="0"/>
        </a:spcAft>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lgn="l" rtl="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lgn="l" rtl="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6pPr>
      <a:lvl7pPr marL="29718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7pPr>
      <a:lvl8pPr marL="34290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8pPr>
      <a:lvl9pPr marL="38862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9"/>
            <a:ext cx="8229600" cy="1143000"/>
          </a:xfrm>
          <a:prstGeom prst="rect">
            <a:avLst/>
          </a:prstGeom>
        </p:spPr>
        <p:txBody>
          <a:bodyPr vert="horz" lIns="91116" tIns="45718" rIns="91116" bIns="45718"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457200" y="1600201"/>
            <a:ext cx="8229600" cy="4525963"/>
          </a:xfrm>
          <a:prstGeom prst="rect">
            <a:avLst/>
          </a:prstGeom>
        </p:spPr>
        <p:txBody>
          <a:bodyPr vert="horz" lIns="91116" tIns="45718" rIns="91116" bIns="45718"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2"/>
            <a:ext cx="2133600" cy="365125"/>
          </a:xfrm>
          <a:prstGeom prst="rect">
            <a:avLst/>
          </a:prstGeom>
        </p:spPr>
        <p:txBody>
          <a:bodyPr vert="horz" lIns="91116" tIns="45718" rIns="91116" bIns="45718" rtlCol="0" anchor="ctr"/>
          <a:lstStyle>
            <a:lvl1pPr algn="l">
              <a:defRPr sz="1200">
                <a:solidFill>
                  <a:schemeClr val="tx1">
                    <a:tint val="75000"/>
                  </a:schemeClr>
                </a:solidFill>
              </a:defRPr>
            </a:lvl1pPr>
          </a:lstStyle>
          <a:p>
            <a:pPr defTabSz="457200" eaLnBrk="1" fontAlgn="auto" hangingPunct="1">
              <a:spcBef>
                <a:spcPts val="0"/>
              </a:spcBef>
              <a:spcAft>
                <a:spcPts val="0"/>
              </a:spcAft>
            </a:pPr>
            <a:fld id="{5BBEAD13-0566-4C6C-97E7-55F17F24B09F}" type="datetimeFigureOut">
              <a:rPr kumimoji="0" lang="zh-TW" altLang="en-US" smtClean="0">
                <a:solidFill>
                  <a:prstClr val="black">
                    <a:tint val="75000"/>
                  </a:prstClr>
                </a:solidFill>
                <a:latin typeface="Calibri"/>
              </a:rPr>
              <a:pPr defTabSz="457200" eaLnBrk="1" fontAlgn="auto" hangingPunct="1">
                <a:spcBef>
                  <a:spcPts val="0"/>
                </a:spcBef>
                <a:spcAft>
                  <a:spcPts val="0"/>
                </a:spcAft>
              </a:pPr>
              <a:t>2022/03/09</a:t>
            </a:fld>
            <a:endParaRPr kumimoji="0" lang="zh-TW" altLang="en-US">
              <a:solidFill>
                <a:prstClr val="black">
                  <a:tint val="75000"/>
                </a:prstClr>
              </a:solidFill>
              <a:latin typeface="Calibri"/>
            </a:endParaRPr>
          </a:p>
        </p:txBody>
      </p:sp>
      <p:sp>
        <p:nvSpPr>
          <p:cNvPr id="5" name="頁尾版面配置區 4"/>
          <p:cNvSpPr>
            <a:spLocks noGrp="1"/>
          </p:cNvSpPr>
          <p:nvPr>
            <p:ph type="ftr" sz="quarter" idx="3"/>
          </p:nvPr>
        </p:nvSpPr>
        <p:spPr>
          <a:xfrm>
            <a:off x="3124200" y="6356352"/>
            <a:ext cx="2895600" cy="365125"/>
          </a:xfrm>
          <a:prstGeom prst="rect">
            <a:avLst/>
          </a:prstGeom>
        </p:spPr>
        <p:txBody>
          <a:bodyPr vert="horz" lIns="91116" tIns="45718" rIns="91116" bIns="45718" rtlCol="0" anchor="ctr"/>
          <a:lstStyle>
            <a:lvl1pPr algn="ctr">
              <a:defRPr sz="1200">
                <a:solidFill>
                  <a:schemeClr val="tx1">
                    <a:tint val="75000"/>
                  </a:schemeClr>
                </a:solidFill>
              </a:defRPr>
            </a:lvl1pPr>
          </a:lstStyle>
          <a:p>
            <a:pPr defTabSz="457200" eaLnBrk="1" fontAlgn="auto" hangingPunct="1">
              <a:spcBef>
                <a:spcPts val="0"/>
              </a:spcBef>
              <a:spcAft>
                <a:spcPts val="0"/>
              </a:spcAft>
            </a:pPr>
            <a:endParaRPr kumimoji="0" lang="zh-TW" altLang="en-US">
              <a:solidFill>
                <a:prstClr val="black">
                  <a:tint val="75000"/>
                </a:prstClr>
              </a:solidFill>
              <a:latin typeface="Calibri"/>
            </a:endParaRPr>
          </a:p>
        </p:txBody>
      </p:sp>
      <p:sp>
        <p:nvSpPr>
          <p:cNvPr id="6" name="投影片編號版面配置區 5"/>
          <p:cNvSpPr>
            <a:spLocks noGrp="1"/>
          </p:cNvSpPr>
          <p:nvPr>
            <p:ph type="sldNum" sz="quarter" idx="4"/>
          </p:nvPr>
        </p:nvSpPr>
        <p:spPr>
          <a:xfrm>
            <a:off x="6553200" y="6356352"/>
            <a:ext cx="2133600" cy="365125"/>
          </a:xfrm>
          <a:prstGeom prst="rect">
            <a:avLst/>
          </a:prstGeom>
        </p:spPr>
        <p:txBody>
          <a:bodyPr vert="horz" lIns="91116" tIns="45718" rIns="91116" bIns="45718" rtlCol="0" anchor="ctr"/>
          <a:lstStyle>
            <a:lvl1pPr algn="r">
              <a:defRPr sz="1200">
                <a:solidFill>
                  <a:schemeClr val="tx1">
                    <a:tint val="75000"/>
                  </a:schemeClr>
                </a:solidFill>
              </a:defRPr>
            </a:lvl1pPr>
          </a:lstStyle>
          <a:p>
            <a:pPr defTabSz="457200" eaLnBrk="1" fontAlgn="auto" hangingPunct="1">
              <a:spcBef>
                <a:spcPts val="0"/>
              </a:spcBef>
              <a:spcAft>
                <a:spcPts val="0"/>
              </a:spcAft>
            </a:pPr>
            <a:fld id="{73DA0BB7-265A-403C-9275-D587AB510EDC}" type="slidenum">
              <a:rPr kumimoji="0" lang="zh-TW" altLang="en-US" smtClean="0">
                <a:solidFill>
                  <a:prstClr val="black">
                    <a:tint val="75000"/>
                  </a:prstClr>
                </a:solidFill>
                <a:latin typeface="Calibri"/>
              </a:rPr>
              <a:pPr defTabSz="457200" eaLnBrk="1" fontAlgn="auto" hangingPunct="1">
                <a:spcBef>
                  <a:spcPts val="0"/>
                </a:spcBef>
                <a:spcAft>
                  <a:spcPts val="0"/>
                </a:spcAft>
              </a:pPr>
              <a:t>‹#›</a:t>
            </a:fld>
            <a:endParaRPr kumimoji="0" lang="zh-TW" altLang="en-US">
              <a:solidFill>
                <a:prstClr val="black">
                  <a:tint val="75000"/>
                </a:prstClr>
              </a:solidFill>
              <a:latin typeface="Calibri"/>
            </a:endParaRPr>
          </a:p>
        </p:txBody>
      </p:sp>
    </p:spTree>
    <p:extLst>
      <p:ext uri="{BB962C8B-B14F-4D97-AF65-F5344CB8AC3E}">
        <p14:creationId xmlns:p14="http://schemas.microsoft.com/office/powerpoint/2010/main" val="2666454290"/>
      </p:ext>
    </p:extLst>
  </p:cSld>
  <p:clrMap bg1="lt1" tx1="dk1" bg2="lt2" tx2="dk2" accent1="accent1" accent2="accent2" accent3="accent3" accent4="accent4" accent5="accent5" accent6="accent6" hlink="hlink" folHlink="folHlink"/>
  <p:sldLayoutIdLst>
    <p:sldLayoutId id="2147487498" r:id="rId1"/>
    <p:sldLayoutId id="2147487499" r:id="rId2"/>
    <p:sldLayoutId id="2147487500" r:id="rId3"/>
    <p:sldLayoutId id="2147487501" r:id="rId4"/>
    <p:sldLayoutId id="2147487502" r:id="rId5"/>
    <p:sldLayoutId id="2147487503" r:id="rId6"/>
    <p:sldLayoutId id="2147487504" r:id="rId7"/>
    <p:sldLayoutId id="2147487505" r:id="rId8"/>
    <p:sldLayoutId id="2147487506" r:id="rId9"/>
    <p:sldLayoutId id="2147487507" r:id="rId10"/>
    <p:sldLayoutId id="2147487508" r:id="rId11"/>
  </p:sldLayoutIdLst>
  <p:txStyles>
    <p:titleStyle>
      <a:lvl1pPr algn="ctr" defTabSz="910728" rtl="0" eaLnBrk="1" latinLnBrk="0" hangingPunct="1">
        <a:spcBef>
          <a:spcPct val="0"/>
        </a:spcBef>
        <a:buNone/>
        <a:defRPr sz="4400" kern="1200">
          <a:solidFill>
            <a:schemeClr val="tx1"/>
          </a:solidFill>
          <a:latin typeface="+mj-lt"/>
          <a:ea typeface="+mj-ea"/>
          <a:cs typeface="+mj-cs"/>
        </a:defRPr>
      </a:lvl1pPr>
    </p:titleStyle>
    <p:bodyStyle>
      <a:lvl1pPr marL="341602" indent="-341602" algn="l" defTabSz="91072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39928" indent="-284670" algn="l" defTabSz="91072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38462" indent="-227736" algn="l" defTabSz="91072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3720" indent="-227736" algn="l" defTabSz="91072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48979" indent="-227736" algn="l" defTabSz="91072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04448" indent="-227736" algn="l" defTabSz="91072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59813" indent="-227736" algn="l" defTabSz="91072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15176" indent="-227736" algn="l" defTabSz="91072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0646" indent="-227736" algn="l" defTabSz="91072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0728" rtl="0" eaLnBrk="1" latinLnBrk="0" hangingPunct="1">
        <a:defRPr sz="1900" kern="1200">
          <a:solidFill>
            <a:schemeClr val="tx1"/>
          </a:solidFill>
          <a:latin typeface="+mn-lt"/>
          <a:ea typeface="+mn-ea"/>
          <a:cs typeface="+mn-cs"/>
        </a:defRPr>
      </a:lvl1pPr>
      <a:lvl2pPr marL="455259" algn="l" defTabSz="910728" rtl="0" eaLnBrk="1" latinLnBrk="0" hangingPunct="1">
        <a:defRPr sz="1900" kern="1200">
          <a:solidFill>
            <a:schemeClr val="tx1"/>
          </a:solidFill>
          <a:latin typeface="+mn-lt"/>
          <a:ea typeface="+mn-ea"/>
          <a:cs typeface="+mn-cs"/>
        </a:defRPr>
      </a:lvl2pPr>
      <a:lvl3pPr marL="910728" algn="l" defTabSz="910728" rtl="0" eaLnBrk="1" latinLnBrk="0" hangingPunct="1">
        <a:defRPr sz="1900" kern="1200">
          <a:solidFill>
            <a:schemeClr val="tx1"/>
          </a:solidFill>
          <a:latin typeface="+mn-lt"/>
          <a:ea typeface="+mn-ea"/>
          <a:cs typeface="+mn-cs"/>
        </a:defRPr>
      </a:lvl3pPr>
      <a:lvl4pPr marL="1366093" algn="l" defTabSz="910728" rtl="0" eaLnBrk="1" latinLnBrk="0" hangingPunct="1">
        <a:defRPr sz="1900" kern="1200">
          <a:solidFill>
            <a:schemeClr val="tx1"/>
          </a:solidFill>
          <a:latin typeface="+mn-lt"/>
          <a:ea typeface="+mn-ea"/>
          <a:cs typeface="+mn-cs"/>
        </a:defRPr>
      </a:lvl4pPr>
      <a:lvl5pPr marL="1821456" algn="l" defTabSz="910728" rtl="0" eaLnBrk="1" latinLnBrk="0" hangingPunct="1">
        <a:defRPr sz="1900" kern="1200">
          <a:solidFill>
            <a:schemeClr val="tx1"/>
          </a:solidFill>
          <a:latin typeface="+mn-lt"/>
          <a:ea typeface="+mn-ea"/>
          <a:cs typeface="+mn-cs"/>
        </a:defRPr>
      </a:lvl5pPr>
      <a:lvl6pPr marL="2276926" algn="l" defTabSz="910728" rtl="0" eaLnBrk="1" latinLnBrk="0" hangingPunct="1">
        <a:defRPr sz="1900" kern="1200">
          <a:solidFill>
            <a:schemeClr val="tx1"/>
          </a:solidFill>
          <a:latin typeface="+mn-lt"/>
          <a:ea typeface="+mn-ea"/>
          <a:cs typeface="+mn-cs"/>
        </a:defRPr>
      </a:lvl6pPr>
      <a:lvl7pPr marL="2732182" algn="l" defTabSz="910728" rtl="0" eaLnBrk="1" latinLnBrk="0" hangingPunct="1">
        <a:defRPr sz="1900" kern="1200">
          <a:solidFill>
            <a:schemeClr val="tx1"/>
          </a:solidFill>
          <a:latin typeface="+mn-lt"/>
          <a:ea typeface="+mn-ea"/>
          <a:cs typeface="+mn-cs"/>
        </a:defRPr>
      </a:lvl7pPr>
      <a:lvl8pPr marL="3187440" algn="l" defTabSz="910728" rtl="0" eaLnBrk="1" latinLnBrk="0" hangingPunct="1">
        <a:defRPr sz="1900" kern="1200">
          <a:solidFill>
            <a:schemeClr val="tx1"/>
          </a:solidFill>
          <a:latin typeface="+mn-lt"/>
          <a:ea typeface="+mn-ea"/>
          <a:cs typeface="+mn-cs"/>
        </a:defRPr>
      </a:lvl8pPr>
      <a:lvl9pPr marL="3642756" algn="l" defTabSz="910728" rtl="0" eaLnBrk="1" latinLnBrk="0" hangingPunct="1">
        <a:defRPr sz="1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2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Rot="1" noChangeArrowheads="1"/>
          </p:cNvSpPr>
          <p:nvPr>
            <p:ph type="title"/>
          </p:nvPr>
        </p:nvSpPr>
        <p:spPr bwMode="auto">
          <a:xfrm>
            <a:off x="301625" y="609600"/>
            <a:ext cx="8540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3075" name="Rectangle 3"/>
          <p:cNvSpPr>
            <a:spLocks noGrp="1" noRot="1" noChangeArrowheads="1"/>
          </p:cNvSpPr>
          <p:nvPr>
            <p:ph type="body" idx="1"/>
          </p:nvPr>
        </p:nvSpPr>
        <p:spPr bwMode="auto">
          <a:xfrm>
            <a:off x="301625" y="1905000"/>
            <a:ext cx="8540750" cy="419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51556" name="Rectangle 4"/>
          <p:cNvSpPr>
            <a:spLocks noGrp="1" noChangeArrowheads="1"/>
          </p:cNvSpPr>
          <p:nvPr>
            <p:ph type="dt" sz="half" idx="2"/>
          </p:nvPr>
        </p:nvSpPr>
        <p:spPr bwMode="auto">
          <a:xfrm>
            <a:off x="301625"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kumimoji="0" sz="1400">
                <a:solidFill>
                  <a:srgbClr val="007A77"/>
                </a:solidFill>
                <a:latin typeface="Arial" charset="0"/>
              </a:defRPr>
            </a:lvl1pPr>
          </a:lstStyle>
          <a:p>
            <a:pPr>
              <a:defRPr/>
            </a:pPr>
            <a:endParaRPr lang="en-US" altLang="zh-TW"/>
          </a:p>
        </p:txBody>
      </p:sp>
      <p:sp>
        <p:nvSpPr>
          <p:cNvPr id="15155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kumimoji="0" sz="1400">
                <a:solidFill>
                  <a:srgbClr val="007A77"/>
                </a:solidFill>
                <a:latin typeface="Arial" charset="0"/>
              </a:defRPr>
            </a:lvl1pPr>
          </a:lstStyle>
          <a:p>
            <a:pPr>
              <a:defRPr/>
            </a:pPr>
            <a:endParaRPr lang="en-US" altLang="zh-TW"/>
          </a:p>
        </p:txBody>
      </p:sp>
      <p:sp>
        <p:nvSpPr>
          <p:cNvPr id="151558" name="Rectangle 6"/>
          <p:cNvSpPr>
            <a:spLocks noGrp="1" noChangeArrowheads="1"/>
          </p:cNvSpPr>
          <p:nvPr>
            <p:ph type="sldNum" sz="quarter" idx="4"/>
          </p:nvPr>
        </p:nvSpPr>
        <p:spPr bwMode="auto">
          <a:xfrm>
            <a:off x="6553200"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0" sz="1400">
                <a:solidFill>
                  <a:srgbClr val="007A77"/>
                </a:solidFill>
              </a:defRPr>
            </a:lvl1pPr>
          </a:lstStyle>
          <a:p>
            <a:pPr>
              <a:defRPr/>
            </a:pPr>
            <a:fld id="{A8AFAF0B-BFDB-4CD9-BF8D-77F719F50C09}"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6674" r:id="rId1"/>
    <p:sldLayoutId id="2147486553" r:id="rId2"/>
    <p:sldLayoutId id="2147486554" r:id="rId3"/>
    <p:sldLayoutId id="2147486555" r:id="rId4"/>
    <p:sldLayoutId id="2147486556" r:id="rId5"/>
    <p:sldLayoutId id="2147486557" r:id="rId6"/>
    <p:sldLayoutId id="2147486558" r:id="rId7"/>
    <p:sldLayoutId id="2147486559" r:id="rId8"/>
    <p:sldLayoutId id="2147486560" r:id="rId9"/>
    <p:sldLayoutId id="2147486561" r:id="rId10"/>
    <p:sldLayoutId id="2147486562" r:id="rId11"/>
    <p:sldLayoutId id="2147486563" r:id="rId12"/>
    <p:sldLayoutId id="2147486564" r:id="rId13"/>
    <p:sldLayoutId id="2147486565" r:id="rId14"/>
    <p:sldLayoutId id="2147486566" r:id="rId15"/>
    <p:sldLayoutId id="2147486675" r:id="rId16"/>
    <p:sldLayoutId id="2147486567" r:id="rId17"/>
    <p:sldLayoutId id="2147486568" r:id="rId18"/>
    <p:sldLayoutId id="2147486569" r:id="rId19"/>
    <p:sldLayoutId id="2147486570" r:id="rId20"/>
  </p:sldLayoutIdLst>
  <p:transition spd="slow"/>
  <p:timing>
    <p:tnLst>
      <p:par>
        <p:cTn id="1" dur="indefinite" restart="never" nodeType="tmRoot"/>
      </p:par>
    </p:tnLst>
  </p:timing>
  <p:txStyles>
    <p:titleStyle>
      <a:lvl1pPr algn="ctr" rtl="0" eaLnBrk="0" fontAlgn="base" hangingPunct="0">
        <a:spcBef>
          <a:spcPct val="0"/>
        </a:spcBef>
        <a:spcAft>
          <a:spcPct val="0"/>
        </a:spcAft>
        <a:defRPr kumimoji="1" sz="4000" b="1">
          <a:solidFill>
            <a:schemeClr val="tx2"/>
          </a:solidFill>
          <a:latin typeface="Times New Roman" pitchFamily="18" charset="0"/>
          <a:ea typeface="標楷體" pitchFamily="65" charset="-120"/>
          <a:cs typeface="+mj-cs"/>
        </a:defRPr>
      </a:lvl1pPr>
      <a:lvl2pPr algn="ctr" rtl="0" eaLnBrk="0" fontAlgn="base" hangingPunct="0">
        <a:spcBef>
          <a:spcPct val="0"/>
        </a:spcBef>
        <a:spcAft>
          <a:spcPct val="0"/>
        </a:spcAft>
        <a:defRPr kumimoji="1" sz="4000" b="1">
          <a:solidFill>
            <a:schemeClr val="tx2"/>
          </a:solidFill>
          <a:latin typeface="Times New Roman" pitchFamily="18" charset="0"/>
          <a:ea typeface="標楷體" pitchFamily="65" charset="-120"/>
        </a:defRPr>
      </a:lvl2pPr>
      <a:lvl3pPr algn="ctr" rtl="0" eaLnBrk="0" fontAlgn="base" hangingPunct="0">
        <a:spcBef>
          <a:spcPct val="0"/>
        </a:spcBef>
        <a:spcAft>
          <a:spcPct val="0"/>
        </a:spcAft>
        <a:defRPr kumimoji="1" sz="4000" b="1">
          <a:solidFill>
            <a:schemeClr val="tx2"/>
          </a:solidFill>
          <a:latin typeface="Times New Roman" pitchFamily="18" charset="0"/>
          <a:ea typeface="標楷體" pitchFamily="65" charset="-120"/>
        </a:defRPr>
      </a:lvl3pPr>
      <a:lvl4pPr algn="ctr" rtl="0" eaLnBrk="0" fontAlgn="base" hangingPunct="0">
        <a:spcBef>
          <a:spcPct val="0"/>
        </a:spcBef>
        <a:spcAft>
          <a:spcPct val="0"/>
        </a:spcAft>
        <a:defRPr kumimoji="1" sz="4000" b="1">
          <a:solidFill>
            <a:schemeClr val="tx2"/>
          </a:solidFill>
          <a:latin typeface="Times New Roman" pitchFamily="18" charset="0"/>
          <a:ea typeface="標楷體" pitchFamily="65" charset="-120"/>
        </a:defRPr>
      </a:lvl4pPr>
      <a:lvl5pPr algn="ctr" rtl="0" eaLnBrk="0" fontAlgn="base" hangingPunct="0">
        <a:spcBef>
          <a:spcPct val="0"/>
        </a:spcBef>
        <a:spcAft>
          <a:spcPct val="0"/>
        </a:spcAft>
        <a:defRPr kumimoji="1" sz="4000" b="1">
          <a:solidFill>
            <a:schemeClr val="tx2"/>
          </a:solidFill>
          <a:latin typeface="Times New Roman" pitchFamily="18" charset="0"/>
          <a:ea typeface="標楷體" pitchFamily="65" charset="-120"/>
        </a:defRPr>
      </a:lvl5pPr>
      <a:lvl6pPr marL="457200" algn="ctr" rtl="0" fontAlgn="base">
        <a:spcBef>
          <a:spcPct val="0"/>
        </a:spcBef>
        <a:spcAft>
          <a:spcPct val="0"/>
        </a:spcAft>
        <a:defRPr kumimoji="1" sz="4400">
          <a:solidFill>
            <a:schemeClr val="tx2"/>
          </a:solidFill>
          <a:latin typeface="Arial" charset="0"/>
          <a:ea typeface="新細明體" pitchFamily="18" charset="-120"/>
        </a:defRPr>
      </a:lvl6pPr>
      <a:lvl7pPr marL="914400" algn="ctr" rtl="0" fontAlgn="base">
        <a:spcBef>
          <a:spcPct val="0"/>
        </a:spcBef>
        <a:spcAft>
          <a:spcPct val="0"/>
        </a:spcAft>
        <a:defRPr kumimoji="1" sz="4400">
          <a:solidFill>
            <a:schemeClr val="tx2"/>
          </a:solidFill>
          <a:latin typeface="Arial" charset="0"/>
          <a:ea typeface="新細明體" pitchFamily="18" charset="-120"/>
        </a:defRPr>
      </a:lvl7pPr>
      <a:lvl8pPr marL="1371600" algn="ctr" rtl="0" fontAlgn="base">
        <a:spcBef>
          <a:spcPct val="0"/>
        </a:spcBef>
        <a:spcAft>
          <a:spcPct val="0"/>
        </a:spcAft>
        <a:defRPr kumimoji="1" sz="4400">
          <a:solidFill>
            <a:schemeClr val="tx2"/>
          </a:solidFill>
          <a:latin typeface="Arial" charset="0"/>
          <a:ea typeface="新細明體" pitchFamily="18" charset="-120"/>
        </a:defRPr>
      </a:lvl8pPr>
      <a:lvl9pPr marL="1828800" algn="ctr" rtl="0" fontAlgn="base">
        <a:spcBef>
          <a:spcPct val="0"/>
        </a:spcBef>
        <a:spcAft>
          <a:spcPct val="0"/>
        </a:spcAft>
        <a:defRPr kumimoji="1" sz="4400">
          <a:solidFill>
            <a:schemeClr val="tx2"/>
          </a:solidFill>
          <a:latin typeface="Arial" charset="0"/>
          <a:ea typeface="新細明體" pitchFamily="18" charset="-120"/>
        </a:defRPr>
      </a:lvl9pPr>
    </p:titleStyle>
    <p:bodyStyle>
      <a:lvl1pPr marL="342900" indent="-342900" algn="l" rtl="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itchFamily="18" charset="0"/>
          <a:ea typeface="標楷體" pitchFamily="65" charset="-120"/>
          <a:cs typeface="+mn-cs"/>
        </a:defRPr>
      </a:lvl1pPr>
      <a:lvl2pPr marL="742950" indent="-285750" algn="l" rtl="0" eaLnBrk="0" fontAlgn="base" hangingPunct="0">
        <a:spcBef>
          <a:spcPct val="20000"/>
        </a:spcBef>
        <a:spcAft>
          <a:spcPct val="0"/>
        </a:spcAft>
        <a:buClr>
          <a:srgbClr val="000000"/>
        </a:buClr>
        <a:buSzPct val="80000"/>
        <a:buFont typeface="Wingdings" panose="05000000000000000000" pitchFamily="2" charset="2"/>
        <a:buChar char="l"/>
        <a:defRPr kumimoji="1" sz="2400">
          <a:solidFill>
            <a:srgbClr val="000000"/>
          </a:solidFill>
          <a:latin typeface="Times New Roman" pitchFamily="18" charset="0"/>
          <a:ea typeface="標楷體" pitchFamily="65" charset="-120"/>
        </a:defRPr>
      </a:lvl2pPr>
      <a:lvl3pPr marL="1143000" indent="-228600" algn="l" rtl="0" eaLnBrk="0" fontAlgn="base" hangingPunct="0">
        <a:spcBef>
          <a:spcPct val="20000"/>
        </a:spcBef>
        <a:spcAft>
          <a:spcPct val="0"/>
        </a:spcAft>
        <a:buClr>
          <a:srgbClr val="000000"/>
        </a:buClr>
        <a:buSzPct val="80000"/>
        <a:buFont typeface="Wingdings" panose="05000000000000000000" pitchFamily="2" charset="2"/>
        <a:buChar char="n"/>
        <a:defRPr kumimoji="1" sz="2400">
          <a:solidFill>
            <a:srgbClr val="000000"/>
          </a:solidFill>
          <a:latin typeface="Times New Roman" pitchFamily="18" charset="0"/>
          <a:ea typeface="標楷體" pitchFamily="65" charset="-120"/>
        </a:defRPr>
      </a:lvl3pPr>
      <a:lvl4pPr marL="1600200" indent="-228600" algn="l" rtl="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itchFamily="18" charset="0"/>
          <a:ea typeface="標楷體" pitchFamily="65" charset="-120"/>
        </a:defRPr>
      </a:lvl4pPr>
      <a:lvl5pPr marL="2057400" indent="-228600" algn="l" rtl="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itchFamily="18" charset="0"/>
          <a:ea typeface="標楷體" pitchFamily="65" charset="-120"/>
        </a:defRPr>
      </a:lvl5pPr>
      <a:lvl6pPr marL="25146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6pPr>
      <a:lvl7pPr marL="29718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7pPr>
      <a:lvl8pPr marL="34290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8pPr>
      <a:lvl9pPr marL="38862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bwMode="auto">
      <p:bgPr>
        <a:blipFill dpi="0" rotWithShape="0">
          <a:blip r:embed="rId105"/>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Rot="1" noChangeArrowheads="1"/>
          </p:cNvSpPr>
          <p:nvPr>
            <p:ph type="title" idx="4294967295"/>
          </p:nvPr>
        </p:nvSpPr>
        <p:spPr bwMode="auto">
          <a:xfrm>
            <a:off x="301625" y="609600"/>
            <a:ext cx="8540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4099" name="Rectangle 3"/>
          <p:cNvSpPr>
            <a:spLocks noGrp="1" noRot="1" noChangeArrowheads="1"/>
          </p:cNvSpPr>
          <p:nvPr>
            <p:ph type="body" idx="4294967295"/>
          </p:nvPr>
        </p:nvSpPr>
        <p:spPr bwMode="auto">
          <a:xfrm>
            <a:off x="301625" y="1905000"/>
            <a:ext cx="8540750" cy="419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51556" name="Rectangle 4"/>
          <p:cNvSpPr>
            <a:spLocks noGrp="1" noChangeArrowheads="1"/>
          </p:cNvSpPr>
          <p:nvPr>
            <p:ph type="dt" sz="half" idx="2"/>
          </p:nvPr>
        </p:nvSpPr>
        <p:spPr bwMode="auto">
          <a:xfrm>
            <a:off x="301625" y="6245225"/>
            <a:ext cx="2289175" cy="476250"/>
          </a:xfrm>
          <a:prstGeom prst="rect">
            <a:avLst/>
          </a:prstGeom>
          <a:noFill/>
          <a:ln w="9525">
            <a:noFill/>
            <a:miter lim="800000"/>
          </a:ln>
          <a:effectLst/>
        </p:spPr>
        <p:txBody>
          <a:bodyPr vert="horz" wrap="square" lIns="91440" tIns="45720" rIns="91440" bIns="45720" numCol="1" anchor="t" anchorCtr="0" compatLnSpc="1"/>
          <a:lstStyle>
            <a:lvl1pPr eaLnBrk="1" hangingPunct="1">
              <a:buFontTx/>
              <a:buNone/>
              <a:defRPr kumimoji="0" sz="1400">
                <a:solidFill>
                  <a:srgbClr val="007A77"/>
                </a:solidFill>
                <a:latin typeface="Arial" panose="020B0604020202020204" pitchFamily="34" charset="0"/>
              </a:defRPr>
            </a:lvl1pPr>
          </a:lstStyle>
          <a:p>
            <a:pPr>
              <a:defRPr/>
            </a:pPr>
            <a:endParaRPr lang="en-US" altLang="zh-TW"/>
          </a:p>
        </p:txBody>
      </p:sp>
      <p:sp>
        <p:nvSpPr>
          <p:cNvPr id="151557"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buFontTx/>
              <a:buNone/>
              <a:defRPr kumimoji="0" sz="1400">
                <a:solidFill>
                  <a:srgbClr val="007A77"/>
                </a:solidFill>
                <a:latin typeface="Arial" panose="020B0604020202020204" pitchFamily="34" charset="0"/>
              </a:defRPr>
            </a:lvl1pPr>
          </a:lstStyle>
          <a:p>
            <a:pPr>
              <a:defRPr/>
            </a:pPr>
            <a:endParaRPr lang="en-US" altLang="zh-TW"/>
          </a:p>
        </p:txBody>
      </p:sp>
      <p:sp>
        <p:nvSpPr>
          <p:cNvPr id="151558" name="Rectangle 6"/>
          <p:cNvSpPr>
            <a:spLocks noGrp="1" noChangeArrowheads="1"/>
          </p:cNvSpPr>
          <p:nvPr>
            <p:ph type="sldNum" sz="quarter" idx="4"/>
          </p:nvPr>
        </p:nvSpPr>
        <p:spPr bwMode="auto">
          <a:xfrm>
            <a:off x="6553200" y="6245225"/>
            <a:ext cx="2289175"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buFontTx/>
              <a:buNone/>
              <a:defRPr kumimoji="0" sz="1400">
                <a:solidFill>
                  <a:srgbClr val="007A77"/>
                </a:solidFill>
              </a:defRPr>
            </a:lvl1pPr>
          </a:lstStyle>
          <a:p>
            <a:pPr>
              <a:defRPr/>
            </a:pPr>
            <a:fld id="{1516DC48-F6E1-4A0B-BB8C-709791AC871A}" type="slidenum">
              <a:rPr lang="en-US" altLang="zh-TW"/>
              <a:pPr>
                <a:defRPr/>
              </a:pPr>
              <a:t>‹#›</a:t>
            </a:fld>
            <a:endParaRPr lang="en-US" altLang="zh-TW"/>
          </a:p>
        </p:txBody>
      </p:sp>
    </p:spTree>
    <p:extLst>
      <p:ext uri="{BB962C8B-B14F-4D97-AF65-F5344CB8AC3E}">
        <p14:creationId xmlns:p14="http://schemas.microsoft.com/office/powerpoint/2010/main" val="3591475665"/>
      </p:ext>
    </p:extLst>
  </p:cSld>
  <p:clrMap bg1="lt1" tx1="dk1" bg2="lt2" tx2="dk2" accent1="accent1" accent2="accent2" accent3="accent3" accent4="accent4" accent5="accent5" accent6="accent6" hlink="hlink" folHlink="folHlink"/>
  <p:sldLayoutIdLst>
    <p:sldLayoutId id="2147486700" r:id="rId1"/>
    <p:sldLayoutId id="2147486701" r:id="rId2"/>
    <p:sldLayoutId id="2147486702" r:id="rId3"/>
    <p:sldLayoutId id="2147486703" r:id="rId4"/>
    <p:sldLayoutId id="2147486704" r:id="rId5"/>
    <p:sldLayoutId id="2147486705" r:id="rId6"/>
    <p:sldLayoutId id="2147486706" r:id="rId7"/>
    <p:sldLayoutId id="2147486707" r:id="rId8"/>
    <p:sldLayoutId id="2147486708" r:id="rId9"/>
    <p:sldLayoutId id="2147486709" r:id="rId10"/>
    <p:sldLayoutId id="2147486710" r:id="rId11"/>
    <p:sldLayoutId id="2147486711" r:id="rId12"/>
    <p:sldLayoutId id="2147486712" r:id="rId13"/>
    <p:sldLayoutId id="2147486713" r:id="rId14"/>
    <p:sldLayoutId id="2147486714" r:id="rId15"/>
    <p:sldLayoutId id="2147486715" r:id="rId16"/>
    <p:sldLayoutId id="2147486716" r:id="rId17"/>
    <p:sldLayoutId id="2147486717" r:id="rId18"/>
    <p:sldLayoutId id="2147486718" r:id="rId19"/>
    <p:sldLayoutId id="2147486719" r:id="rId20"/>
    <p:sldLayoutId id="2147486720" r:id="rId21"/>
    <p:sldLayoutId id="2147486721" r:id="rId22"/>
    <p:sldLayoutId id="2147486722" r:id="rId23"/>
    <p:sldLayoutId id="2147486723" r:id="rId24"/>
    <p:sldLayoutId id="2147486724" r:id="rId25"/>
    <p:sldLayoutId id="2147486725" r:id="rId26"/>
    <p:sldLayoutId id="2147486726" r:id="rId27"/>
    <p:sldLayoutId id="2147486727" r:id="rId28"/>
    <p:sldLayoutId id="2147486728" r:id="rId29"/>
    <p:sldLayoutId id="2147486729" r:id="rId30"/>
    <p:sldLayoutId id="2147486730" r:id="rId31"/>
    <p:sldLayoutId id="2147486731" r:id="rId32"/>
    <p:sldLayoutId id="2147486732" r:id="rId33"/>
    <p:sldLayoutId id="2147486733" r:id="rId34"/>
    <p:sldLayoutId id="2147486734" r:id="rId35"/>
    <p:sldLayoutId id="2147486735" r:id="rId36"/>
    <p:sldLayoutId id="2147486736" r:id="rId37"/>
    <p:sldLayoutId id="2147486737" r:id="rId38"/>
    <p:sldLayoutId id="2147486738" r:id="rId39"/>
    <p:sldLayoutId id="2147486739" r:id="rId40"/>
    <p:sldLayoutId id="2147486740" r:id="rId41"/>
    <p:sldLayoutId id="2147486741" r:id="rId42"/>
    <p:sldLayoutId id="2147486742" r:id="rId43"/>
    <p:sldLayoutId id="2147486743" r:id="rId44"/>
    <p:sldLayoutId id="2147486744" r:id="rId45"/>
    <p:sldLayoutId id="2147486745" r:id="rId46"/>
    <p:sldLayoutId id="2147486746" r:id="rId47"/>
    <p:sldLayoutId id="2147486747" r:id="rId48"/>
    <p:sldLayoutId id="2147486748" r:id="rId49"/>
    <p:sldLayoutId id="2147486749" r:id="rId50"/>
    <p:sldLayoutId id="2147486750" r:id="rId51"/>
    <p:sldLayoutId id="2147486751" r:id="rId52"/>
    <p:sldLayoutId id="2147486752" r:id="rId53"/>
    <p:sldLayoutId id="2147486753" r:id="rId54"/>
    <p:sldLayoutId id="2147486754" r:id="rId55"/>
    <p:sldLayoutId id="2147486755" r:id="rId56"/>
    <p:sldLayoutId id="2147486756" r:id="rId57"/>
    <p:sldLayoutId id="2147486757" r:id="rId58"/>
    <p:sldLayoutId id="2147486758" r:id="rId59"/>
    <p:sldLayoutId id="2147486759" r:id="rId60"/>
    <p:sldLayoutId id="2147486760" r:id="rId61"/>
    <p:sldLayoutId id="2147486761" r:id="rId62"/>
    <p:sldLayoutId id="2147486762" r:id="rId63"/>
    <p:sldLayoutId id="2147486763" r:id="rId64"/>
    <p:sldLayoutId id="2147486764" r:id="rId65"/>
    <p:sldLayoutId id="2147486765" r:id="rId66"/>
    <p:sldLayoutId id="2147486766" r:id="rId67"/>
    <p:sldLayoutId id="2147486767" r:id="rId68"/>
    <p:sldLayoutId id="2147486768" r:id="rId69"/>
    <p:sldLayoutId id="2147486769" r:id="rId70"/>
    <p:sldLayoutId id="2147486770" r:id="rId71"/>
    <p:sldLayoutId id="2147486771" r:id="rId72"/>
    <p:sldLayoutId id="2147486772" r:id="rId73"/>
    <p:sldLayoutId id="2147486773" r:id="rId74"/>
    <p:sldLayoutId id="2147486774" r:id="rId75"/>
    <p:sldLayoutId id="2147486775" r:id="rId76"/>
    <p:sldLayoutId id="2147486776" r:id="rId77"/>
    <p:sldLayoutId id="2147486777" r:id="rId78"/>
    <p:sldLayoutId id="2147486778" r:id="rId79"/>
    <p:sldLayoutId id="2147486779" r:id="rId80"/>
    <p:sldLayoutId id="2147486780" r:id="rId81"/>
    <p:sldLayoutId id="2147486781" r:id="rId82"/>
    <p:sldLayoutId id="2147486782" r:id="rId83"/>
    <p:sldLayoutId id="2147486783" r:id="rId84"/>
    <p:sldLayoutId id="2147486784" r:id="rId85"/>
    <p:sldLayoutId id="2147486785" r:id="rId86"/>
    <p:sldLayoutId id="2147486786" r:id="rId87"/>
    <p:sldLayoutId id="2147486787" r:id="rId88"/>
    <p:sldLayoutId id="2147486788" r:id="rId89"/>
    <p:sldLayoutId id="2147486789" r:id="rId90"/>
    <p:sldLayoutId id="2147486790" r:id="rId91"/>
    <p:sldLayoutId id="2147486791" r:id="rId92"/>
    <p:sldLayoutId id="2147486792" r:id="rId93"/>
    <p:sldLayoutId id="2147486793" r:id="rId94"/>
    <p:sldLayoutId id="2147486794" r:id="rId95"/>
    <p:sldLayoutId id="2147486795" r:id="rId96"/>
    <p:sldLayoutId id="2147486796" r:id="rId97"/>
    <p:sldLayoutId id="2147486797" r:id="rId98"/>
    <p:sldLayoutId id="2147486798" r:id="rId99"/>
    <p:sldLayoutId id="2147486799" r:id="rId100"/>
    <p:sldLayoutId id="2147486800" r:id="rId101"/>
    <p:sldLayoutId id="2147486801" r:id="rId102"/>
    <p:sldLayoutId id="2147486802" r:id="rId103"/>
  </p:sldLayoutIdLst>
  <p:transition spd="slow"/>
  <p:txStyles>
    <p:titleStyle>
      <a:lvl1pPr algn="ctr" rtl="0" eaLnBrk="0" fontAlgn="base" hangingPunct="0">
        <a:spcBef>
          <a:spcPct val="0"/>
        </a:spcBef>
        <a:spcAft>
          <a:spcPct val="0"/>
        </a:spcAft>
        <a:defRPr sz="4000" b="1">
          <a:solidFill>
            <a:schemeClr val="tx2"/>
          </a:solidFill>
          <a:latin typeface="Times New Roman" panose="02020603050405020304" pitchFamily="18" charset="0"/>
          <a:ea typeface="標楷體" panose="03000509000000000000" pitchFamily="65" charset="-120"/>
          <a:cs typeface="+mj-cs"/>
        </a:defRPr>
      </a:lvl1pPr>
      <a:lvl2pPr algn="ctr" rtl="0" eaLnBrk="0" fontAlgn="base" hangingPunct="0">
        <a:spcBef>
          <a:spcPct val="0"/>
        </a:spcBef>
        <a:spcAft>
          <a:spcPct val="0"/>
        </a:spcAft>
        <a:defRPr sz="4000" b="1">
          <a:solidFill>
            <a:schemeClr val="tx2"/>
          </a:solidFill>
          <a:latin typeface="Times New Roman" panose="02020603050405020304" pitchFamily="18" charset="0"/>
          <a:ea typeface="標楷體" panose="03000509000000000000" pitchFamily="65" charset="-120"/>
        </a:defRPr>
      </a:lvl2pPr>
      <a:lvl3pPr algn="ctr" rtl="0" eaLnBrk="0" fontAlgn="base" hangingPunct="0">
        <a:spcBef>
          <a:spcPct val="0"/>
        </a:spcBef>
        <a:spcAft>
          <a:spcPct val="0"/>
        </a:spcAft>
        <a:defRPr sz="4000" b="1">
          <a:solidFill>
            <a:schemeClr val="tx2"/>
          </a:solidFill>
          <a:latin typeface="Times New Roman" panose="02020603050405020304" pitchFamily="18" charset="0"/>
          <a:ea typeface="標楷體" panose="03000509000000000000" pitchFamily="65" charset="-120"/>
        </a:defRPr>
      </a:lvl3pPr>
      <a:lvl4pPr algn="ctr" rtl="0" eaLnBrk="0" fontAlgn="base" hangingPunct="0">
        <a:spcBef>
          <a:spcPct val="0"/>
        </a:spcBef>
        <a:spcAft>
          <a:spcPct val="0"/>
        </a:spcAft>
        <a:defRPr sz="4000" b="1">
          <a:solidFill>
            <a:schemeClr val="tx2"/>
          </a:solidFill>
          <a:latin typeface="Times New Roman" panose="02020603050405020304" pitchFamily="18" charset="0"/>
          <a:ea typeface="標楷體" panose="03000509000000000000" pitchFamily="65" charset="-120"/>
        </a:defRPr>
      </a:lvl4pPr>
      <a:lvl5pPr algn="ctr" rtl="0" eaLnBrk="0" fontAlgn="base" hangingPunct="0">
        <a:spcBef>
          <a:spcPct val="0"/>
        </a:spcBef>
        <a:spcAft>
          <a:spcPct val="0"/>
        </a:spcAft>
        <a:defRPr sz="4000" b="1">
          <a:solidFill>
            <a:schemeClr val="tx2"/>
          </a:solidFill>
          <a:latin typeface="Times New Roman" panose="02020603050405020304" pitchFamily="18" charset="0"/>
          <a:ea typeface="標楷體" panose="03000509000000000000" pitchFamily="65" charset="-120"/>
        </a:defRPr>
      </a:lvl5pPr>
      <a:lvl6pPr marL="457200" algn="ctr" rtl="0" fontAlgn="base">
        <a:spcBef>
          <a:spcPct val="0"/>
        </a:spcBef>
        <a:spcAft>
          <a:spcPct val="0"/>
        </a:spcAft>
        <a:defRPr kumimoji="1" sz="4400">
          <a:solidFill>
            <a:schemeClr val="tx2"/>
          </a:solidFill>
          <a:latin typeface="Arial" panose="020B0604020202020204" pitchFamily="34" charset="0"/>
          <a:ea typeface="新細明體" panose="02020500000000000000" pitchFamily="18" charset="-120"/>
        </a:defRPr>
      </a:lvl6pPr>
      <a:lvl7pPr marL="914400" algn="ctr" rtl="0" fontAlgn="base">
        <a:spcBef>
          <a:spcPct val="0"/>
        </a:spcBef>
        <a:spcAft>
          <a:spcPct val="0"/>
        </a:spcAft>
        <a:defRPr kumimoji="1" sz="4400">
          <a:solidFill>
            <a:schemeClr val="tx2"/>
          </a:solidFill>
          <a:latin typeface="Arial" panose="020B0604020202020204" pitchFamily="34" charset="0"/>
          <a:ea typeface="新細明體" panose="02020500000000000000" pitchFamily="18" charset="-120"/>
        </a:defRPr>
      </a:lvl7pPr>
      <a:lvl8pPr marL="1371600" algn="ctr" rtl="0" fontAlgn="base">
        <a:spcBef>
          <a:spcPct val="0"/>
        </a:spcBef>
        <a:spcAft>
          <a:spcPct val="0"/>
        </a:spcAft>
        <a:defRPr kumimoji="1" sz="4400">
          <a:solidFill>
            <a:schemeClr val="tx2"/>
          </a:solidFill>
          <a:latin typeface="Arial" panose="020B0604020202020204" pitchFamily="34" charset="0"/>
          <a:ea typeface="新細明體" panose="02020500000000000000" pitchFamily="18" charset="-120"/>
        </a:defRPr>
      </a:lvl8pPr>
      <a:lvl9pPr marL="1828800" algn="ctr" rtl="0" fontAlgn="base">
        <a:spcBef>
          <a:spcPct val="0"/>
        </a:spcBef>
        <a:spcAft>
          <a:spcPct val="0"/>
        </a:spcAft>
        <a:defRPr kumimoji="1" sz="4400">
          <a:solidFill>
            <a:schemeClr val="tx2"/>
          </a:solidFill>
          <a:latin typeface="Arial" panose="020B0604020202020204" pitchFamily="34" charset="0"/>
          <a:ea typeface="新細明體" panose="02020500000000000000" pitchFamily="18" charset="-120"/>
        </a:defRPr>
      </a:lvl9pPr>
    </p:titleStyle>
    <p:bodyStyle>
      <a:lvl1pPr marL="342900" indent="-342900" algn="l" rtl="0" eaLnBrk="0" fontAlgn="base" hangingPunct="0">
        <a:spcBef>
          <a:spcPct val="20000"/>
        </a:spcBef>
        <a:spcAft>
          <a:spcPct val="0"/>
        </a:spcAft>
        <a:buSzPct val="80000"/>
        <a:buFont typeface="Wingdings" panose="05000000000000000000" pitchFamily="2" charset="2"/>
        <a:buChar char="u"/>
        <a:defRPr sz="2400">
          <a:solidFill>
            <a:srgbClr val="000000"/>
          </a:solidFill>
          <a:latin typeface="Times New Roman" panose="02020603050405020304" pitchFamily="18" charset="0"/>
          <a:ea typeface="標楷體" panose="03000509000000000000" pitchFamily="65" charset="-120"/>
          <a:cs typeface="+mn-cs"/>
        </a:defRPr>
      </a:lvl1pPr>
      <a:lvl2pPr marL="742950" indent="-285750" algn="l" rtl="0" eaLnBrk="0" fontAlgn="base" hangingPunct="0">
        <a:spcBef>
          <a:spcPct val="20000"/>
        </a:spcBef>
        <a:spcAft>
          <a:spcPct val="0"/>
        </a:spcAft>
        <a:buSzPct val="80000"/>
        <a:buFont typeface="Wingdings" panose="05000000000000000000" pitchFamily="2" charset="2"/>
        <a:buChar char="l"/>
        <a:defRPr sz="2400">
          <a:solidFill>
            <a:srgbClr val="000000"/>
          </a:solidFill>
          <a:latin typeface="Times New Roman" panose="02020603050405020304" pitchFamily="18" charset="0"/>
          <a:ea typeface="標楷體" panose="03000509000000000000" pitchFamily="65" charset="-120"/>
        </a:defRPr>
      </a:lvl2pPr>
      <a:lvl3pPr marL="1143000" indent="-228600" algn="l" rtl="0" eaLnBrk="0" fontAlgn="base" hangingPunct="0">
        <a:spcBef>
          <a:spcPct val="20000"/>
        </a:spcBef>
        <a:spcAft>
          <a:spcPct val="0"/>
        </a:spcAft>
        <a:buSzPct val="80000"/>
        <a:buFont typeface="Wingdings" panose="05000000000000000000" pitchFamily="2" charset="2"/>
        <a:buChar char="n"/>
        <a:defRPr sz="2400">
          <a:solidFill>
            <a:srgbClr val="000000"/>
          </a:solidFill>
          <a:latin typeface="Times New Roman" panose="02020603050405020304" pitchFamily="18" charset="0"/>
          <a:ea typeface="標楷體" panose="03000509000000000000" pitchFamily="65" charset="-120"/>
        </a:defRPr>
      </a:lvl3pPr>
      <a:lvl4pPr marL="1600200" indent="-228600" algn="l" rtl="0" eaLnBrk="0" fontAlgn="base" hangingPunct="0">
        <a:spcBef>
          <a:spcPct val="20000"/>
        </a:spcBef>
        <a:spcAft>
          <a:spcPct val="0"/>
        </a:spcAft>
        <a:buSzPct val="80000"/>
        <a:buFont typeface="Wingdings" panose="05000000000000000000" pitchFamily="2" charset="2"/>
        <a:buChar char="u"/>
        <a:defRPr sz="2400">
          <a:solidFill>
            <a:srgbClr val="000000"/>
          </a:solidFill>
          <a:latin typeface="Times New Roman" panose="02020603050405020304" pitchFamily="18" charset="0"/>
          <a:ea typeface="標楷體" panose="03000509000000000000" pitchFamily="65" charset="-120"/>
        </a:defRPr>
      </a:lvl4pPr>
      <a:lvl5pPr marL="2057400" indent="-228600" algn="l" rtl="0" eaLnBrk="0" fontAlgn="base" hangingPunct="0">
        <a:spcBef>
          <a:spcPct val="20000"/>
        </a:spcBef>
        <a:spcAft>
          <a:spcPct val="0"/>
        </a:spcAft>
        <a:buSzPct val="80000"/>
        <a:buFont typeface="Wingdings" panose="05000000000000000000" pitchFamily="2" charset="2"/>
        <a:buChar char="u"/>
        <a:defRPr sz="2400">
          <a:solidFill>
            <a:srgbClr val="000000"/>
          </a:solidFill>
          <a:latin typeface="Times New Roman" panose="02020603050405020304" pitchFamily="18" charset="0"/>
          <a:ea typeface="標楷體" panose="03000509000000000000" pitchFamily="65" charset="-120"/>
        </a:defRPr>
      </a:lvl5pPr>
      <a:lvl6pPr marL="2514600" indent="-228600" algn="l" rtl="0" fontAlgn="base">
        <a:spcBef>
          <a:spcPct val="20000"/>
        </a:spcBef>
        <a:spcAft>
          <a:spcPct val="0"/>
        </a:spcAft>
        <a:buClr>
          <a:schemeClr val="hlink"/>
        </a:buClr>
        <a:buSzPct val="85000"/>
        <a:buFont typeface="Wingdings" panose="05000000000000000000" pitchFamily="2" charset="2"/>
        <a:buChar char="v"/>
        <a:defRPr kumimoji="1" sz="2000">
          <a:solidFill>
            <a:schemeClr val="tx1"/>
          </a:solidFill>
          <a:latin typeface="+mn-lt"/>
          <a:ea typeface="+mn-ea"/>
        </a:defRPr>
      </a:lvl6pPr>
      <a:lvl7pPr marL="2971800" indent="-228600" algn="l" rtl="0" fontAlgn="base">
        <a:spcBef>
          <a:spcPct val="20000"/>
        </a:spcBef>
        <a:spcAft>
          <a:spcPct val="0"/>
        </a:spcAft>
        <a:buClr>
          <a:schemeClr val="hlink"/>
        </a:buClr>
        <a:buSzPct val="85000"/>
        <a:buFont typeface="Wingdings" panose="05000000000000000000" pitchFamily="2" charset="2"/>
        <a:buChar char="v"/>
        <a:defRPr kumimoji="1" sz="2000">
          <a:solidFill>
            <a:schemeClr val="tx1"/>
          </a:solidFill>
          <a:latin typeface="+mn-lt"/>
          <a:ea typeface="+mn-ea"/>
        </a:defRPr>
      </a:lvl7pPr>
      <a:lvl8pPr marL="3429000" indent="-228600" algn="l" rtl="0" fontAlgn="base">
        <a:spcBef>
          <a:spcPct val="20000"/>
        </a:spcBef>
        <a:spcAft>
          <a:spcPct val="0"/>
        </a:spcAft>
        <a:buClr>
          <a:schemeClr val="hlink"/>
        </a:buClr>
        <a:buSzPct val="85000"/>
        <a:buFont typeface="Wingdings" panose="05000000000000000000" pitchFamily="2" charset="2"/>
        <a:buChar char="v"/>
        <a:defRPr kumimoji="1" sz="2000">
          <a:solidFill>
            <a:schemeClr val="tx1"/>
          </a:solidFill>
          <a:latin typeface="+mn-lt"/>
          <a:ea typeface="+mn-ea"/>
        </a:defRPr>
      </a:lvl8pPr>
      <a:lvl9pPr marL="3886200" indent="-228600" algn="l" rtl="0" fontAlgn="base">
        <a:spcBef>
          <a:spcPct val="20000"/>
        </a:spcBef>
        <a:spcAft>
          <a:spcPct val="0"/>
        </a:spcAft>
        <a:buClr>
          <a:schemeClr val="hlink"/>
        </a:buClr>
        <a:buSzPct val="85000"/>
        <a:buFont typeface="Wingdings" panose="05000000000000000000" pitchFamily="2" charset="2"/>
        <a:buChar char="v"/>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9" name="Rectangle 8"/>
          <p:cNvSpPr/>
          <p:nvPr/>
        </p:nvSpPr>
        <p:spPr>
          <a:xfrm>
            <a:off x="0" y="3768725"/>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 name="Title Placeholder 1"/>
          <p:cNvSpPr>
            <a:spLocks noGrp="1"/>
          </p:cNvSpPr>
          <p:nvPr>
            <p:ph type="title"/>
          </p:nvPr>
        </p:nvSpPr>
        <p:spPr>
          <a:xfrm>
            <a:off x="468313" y="549275"/>
            <a:ext cx="8207375" cy="863600"/>
          </a:xfrm>
          <a:prstGeom prst="rect">
            <a:avLst/>
          </a:prstGeom>
          <a:effectLst/>
        </p:spPr>
        <p:txBody>
          <a:bodyPr vert="horz" lIns="91440" tIns="45720" rIns="91440" bIns="45720" rtlCol="0" anchor="t" anchorCtr="0">
            <a:noAutofit/>
          </a:bodyPr>
          <a:lstStyle/>
          <a:p>
            <a:r>
              <a:rPr lang="zh-TW" altLang="en-US" dirty="0" smtClean="0"/>
              <a:t>按一下以編輯母片標題樣式</a:t>
            </a:r>
            <a:endParaRPr lang="en-US" dirty="0"/>
          </a:p>
        </p:txBody>
      </p:sp>
      <p:sp>
        <p:nvSpPr>
          <p:cNvPr id="1034" name="Text Placeholder 2"/>
          <p:cNvSpPr>
            <a:spLocks noGrp="1"/>
          </p:cNvSpPr>
          <p:nvPr>
            <p:ph type="body" idx="1"/>
          </p:nvPr>
        </p:nvSpPr>
        <p:spPr bwMode="auto">
          <a:xfrm>
            <a:off x="468313" y="1412875"/>
            <a:ext cx="8207375" cy="460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ltLang="zh-TW" smtClean="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pPr>
              <a:defRPr/>
            </a:pPr>
            <a:fld id="{F79249A0-77C2-4EF5-BDB9-E2A818964614}" type="datetimeFigureOut">
              <a:rPr lang="zh-TW" altLang="en-US">
                <a:solidFill>
                  <a:prstClr val="black">
                    <a:lumMod val="50000"/>
                    <a:lumOff val="50000"/>
                  </a:prstClr>
                </a:solidFill>
              </a:rPr>
              <a:pPr>
                <a:defRPr/>
              </a:pPr>
              <a:t>2022/03/09</a:t>
            </a:fld>
            <a:endParaRPr lang="zh-TW" altLang="en-US">
              <a:solidFill>
                <a:prstClr val="black">
                  <a:lumMod val="50000"/>
                  <a:lumOff val="50000"/>
                </a:prstClr>
              </a:solidFill>
            </a:endParaRPr>
          </a:p>
        </p:txBody>
      </p:sp>
      <p:sp>
        <p:nvSpPr>
          <p:cNvPr id="5" name="Footer Placeholder 4"/>
          <p:cNvSpPr>
            <a:spLocks noGrp="1"/>
          </p:cNvSpPr>
          <p:nvPr>
            <p:ph type="ftr" sz="quarter" idx="3"/>
          </p:nvPr>
        </p:nvSpPr>
        <p:spPr>
          <a:xfrm>
            <a:off x="457200" y="6172200"/>
            <a:ext cx="3352800"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pPr>
              <a:defRPr/>
            </a:pPr>
            <a:endParaRPr lang="zh-TW" altLang="en-US">
              <a:solidFill>
                <a:prstClr val="black">
                  <a:lumMod val="50000"/>
                  <a:lumOff val="50000"/>
                </a:prstClr>
              </a:solidFill>
            </a:endParaRPr>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wrap="square" lIns="91440" tIns="45720" rIns="91440" bIns="45720" numCol="1" anchor="ctr" anchorCtr="0" compatLnSpc="1">
            <a:prstTxWarp prst="textNoShape">
              <a:avLst/>
            </a:prstTxWarp>
          </a:bodyPr>
          <a:lstStyle>
            <a:lvl1pPr algn="ctr">
              <a:defRPr sz="1200" b="1">
                <a:solidFill>
                  <a:srgbClr val="7F7F7F"/>
                </a:solidFill>
              </a:defRPr>
            </a:lvl1pPr>
          </a:lstStyle>
          <a:p>
            <a:pPr>
              <a:defRPr/>
            </a:pPr>
            <a:fld id="{5CDB2F71-499B-4E7B-ACB8-5740D05026C1}" type="slidenum">
              <a:rPr lang="zh-TW" altLang="en-US"/>
              <a:pPr>
                <a:defRPr/>
              </a:pPr>
              <a:t>‹#›</a:t>
            </a:fld>
            <a:endParaRPr lang="zh-TW" altLang="en-US"/>
          </a:p>
        </p:txBody>
      </p:sp>
    </p:spTree>
    <p:extLst>
      <p:ext uri="{BB962C8B-B14F-4D97-AF65-F5344CB8AC3E}">
        <p14:creationId xmlns:p14="http://schemas.microsoft.com/office/powerpoint/2010/main" val="3535732248"/>
      </p:ext>
    </p:extLst>
  </p:cSld>
  <p:clrMap bg1="lt1" tx1="dk1" bg2="lt2" tx2="dk2" accent1="accent1" accent2="accent2" accent3="accent3" accent4="accent4" accent5="accent5" accent6="accent6" hlink="hlink" folHlink="folHlink"/>
  <p:sldLayoutIdLst>
    <p:sldLayoutId id="2147486824" r:id="rId1"/>
    <p:sldLayoutId id="2147486825" r:id="rId2"/>
    <p:sldLayoutId id="2147486826" r:id="rId3"/>
    <p:sldLayoutId id="2147486827" r:id="rId4"/>
    <p:sldLayoutId id="2147486828" r:id="rId5"/>
    <p:sldLayoutId id="2147486829" r:id="rId6"/>
    <p:sldLayoutId id="2147486830" r:id="rId7"/>
    <p:sldLayoutId id="2147486831" r:id="rId8"/>
    <p:sldLayoutId id="2147486832" r:id="rId9"/>
    <p:sldLayoutId id="2147486833" r:id="rId10"/>
    <p:sldLayoutId id="2147486834" r:id="rId11"/>
    <p:sldLayoutId id="2147486835" r:id="rId12"/>
    <p:sldLayoutId id="2147486836" r:id="rId13"/>
    <p:sldLayoutId id="2147486837" r:id="rId14"/>
    <p:sldLayoutId id="2147486838" r:id="rId15"/>
    <p:sldLayoutId id="2147486839" r:id="rId16"/>
    <p:sldLayoutId id="2147486840" r:id="rId17"/>
    <p:sldLayoutId id="2147486841" r:id="rId18"/>
  </p:sldLayoutIdLst>
  <p:timing>
    <p:tnLst>
      <p:par>
        <p:cTn id="1" dur="indefinite" restart="never" nodeType="tmRoot"/>
      </p:par>
    </p:tnLst>
  </p:timing>
  <p:txStyles>
    <p:titleStyle>
      <a:lvl1pPr marL="319088" indent="-319088" algn="ctr" rtl="0" eaLnBrk="0" fontAlgn="base" hangingPunct="0">
        <a:spcBef>
          <a:spcPct val="0"/>
        </a:spcBef>
        <a:spcAft>
          <a:spcPct val="0"/>
        </a:spcAft>
        <a:buClr>
          <a:srgbClr val="C3260C"/>
        </a:buClr>
        <a:buSzPct val="128000"/>
        <a:buFont typeface="Georgia" panose="02040502050405020303" pitchFamily="18" charset="0"/>
        <a:defRPr sz="40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ctr" rtl="0" eaLnBrk="0" fontAlgn="base" hangingPunct="0">
        <a:spcBef>
          <a:spcPct val="0"/>
        </a:spcBef>
        <a:spcAft>
          <a:spcPct val="0"/>
        </a:spcAft>
        <a:buClr>
          <a:srgbClr val="C3260C"/>
        </a:buClr>
        <a:buSzPct val="128000"/>
        <a:buFont typeface="Georgia" panose="02040502050405020303" pitchFamily="18" charset="0"/>
        <a:defRPr sz="4000" b="1">
          <a:solidFill>
            <a:schemeClr val="tx1"/>
          </a:solidFill>
          <a:latin typeface="Times New Roman" pitchFamily="18" charset="0"/>
          <a:ea typeface="標楷體" pitchFamily="65" charset="-120"/>
        </a:defRPr>
      </a:lvl2pPr>
      <a:lvl3pPr marL="319088" indent="-319088" algn="ctr" rtl="0" eaLnBrk="0" fontAlgn="base" hangingPunct="0">
        <a:spcBef>
          <a:spcPct val="0"/>
        </a:spcBef>
        <a:spcAft>
          <a:spcPct val="0"/>
        </a:spcAft>
        <a:buClr>
          <a:srgbClr val="C3260C"/>
        </a:buClr>
        <a:buSzPct val="128000"/>
        <a:buFont typeface="Georgia" panose="02040502050405020303" pitchFamily="18" charset="0"/>
        <a:defRPr sz="4000" b="1">
          <a:solidFill>
            <a:schemeClr val="tx1"/>
          </a:solidFill>
          <a:latin typeface="Times New Roman" pitchFamily="18" charset="0"/>
          <a:ea typeface="標楷體" pitchFamily="65" charset="-120"/>
        </a:defRPr>
      </a:lvl3pPr>
      <a:lvl4pPr marL="319088" indent="-319088" algn="ctr" rtl="0" eaLnBrk="0" fontAlgn="base" hangingPunct="0">
        <a:spcBef>
          <a:spcPct val="0"/>
        </a:spcBef>
        <a:spcAft>
          <a:spcPct val="0"/>
        </a:spcAft>
        <a:buClr>
          <a:srgbClr val="C3260C"/>
        </a:buClr>
        <a:buSzPct val="128000"/>
        <a:buFont typeface="Georgia" panose="02040502050405020303" pitchFamily="18" charset="0"/>
        <a:defRPr sz="4000" b="1">
          <a:solidFill>
            <a:schemeClr val="tx1"/>
          </a:solidFill>
          <a:latin typeface="Times New Roman" pitchFamily="18" charset="0"/>
          <a:ea typeface="標楷體" pitchFamily="65" charset="-120"/>
        </a:defRPr>
      </a:lvl4pPr>
      <a:lvl5pPr marL="319088" indent="-319088" algn="ctr" rtl="0" eaLnBrk="0" fontAlgn="base" hangingPunct="0">
        <a:spcBef>
          <a:spcPct val="0"/>
        </a:spcBef>
        <a:spcAft>
          <a:spcPct val="0"/>
        </a:spcAft>
        <a:buClr>
          <a:srgbClr val="C3260C"/>
        </a:buClr>
        <a:buSzPct val="128000"/>
        <a:buFont typeface="Georgia" panose="02040502050405020303" pitchFamily="18" charset="0"/>
        <a:defRPr sz="4000" b="1">
          <a:solidFill>
            <a:schemeClr val="tx1"/>
          </a:solidFill>
          <a:latin typeface="Times New Roman" pitchFamily="18" charset="0"/>
          <a:ea typeface="標楷體" pitchFamily="65" charset="-12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eaLnBrk="0" fontAlgn="base" hangingPunct="0">
        <a:spcBef>
          <a:spcPct val="20000"/>
        </a:spcBef>
        <a:spcAft>
          <a:spcPts val="300"/>
        </a:spcAft>
        <a:buClr>
          <a:srgbClr val="C3260C"/>
        </a:buClr>
        <a:buSzPct val="130000"/>
        <a:buFont typeface="Georgia" panose="02040502050405020303" pitchFamily="18" charset="0"/>
        <a:buChar char="*"/>
        <a:defRPr sz="2800" kern="1200">
          <a:solidFill>
            <a:schemeClr val="tx1"/>
          </a:solidFill>
          <a:latin typeface="+mn-lt"/>
          <a:ea typeface="+mn-ea"/>
          <a:cs typeface="+mn-cs"/>
        </a:defRPr>
      </a:lvl1pPr>
      <a:lvl2pPr marL="547688" indent="-182563" algn="l" rtl="0" eaLnBrk="0" fontAlgn="base" hangingPunct="0">
        <a:spcBef>
          <a:spcPct val="20000"/>
        </a:spcBef>
        <a:spcAft>
          <a:spcPts val="300"/>
        </a:spcAft>
        <a:buClr>
          <a:srgbClr val="C3260C"/>
        </a:buClr>
        <a:buSzPct val="130000"/>
        <a:buFont typeface="Georgia" panose="02040502050405020303" pitchFamily="18" charset="0"/>
        <a:buChar char="*"/>
        <a:defRPr sz="2600" kern="1200">
          <a:solidFill>
            <a:schemeClr val="tx1"/>
          </a:solidFill>
          <a:latin typeface="+mn-lt"/>
          <a:ea typeface="+mn-ea"/>
          <a:cs typeface="+mn-cs"/>
        </a:defRPr>
      </a:lvl2pPr>
      <a:lvl3pPr marL="822325" indent="-182563" algn="l" rtl="0" eaLnBrk="0" fontAlgn="base" hangingPunct="0">
        <a:spcBef>
          <a:spcPct val="20000"/>
        </a:spcBef>
        <a:spcAft>
          <a:spcPts val="300"/>
        </a:spcAft>
        <a:buClr>
          <a:srgbClr val="C3260C"/>
        </a:buClr>
        <a:buSzPct val="130000"/>
        <a:buFont typeface="Georgia" panose="02040502050405020303" pitchFamily="18" charset="0"/>
        <a:buChar char="*"/>
        <a:defRPr sz="2400" kern="1200">
          <a:solidFill>
            <a:schemeClr val="tx1"/>
          </a:solidFill>
          <a:latin typeface="+mn-lt"/>
          <a:ea typeface="+mn-ea"/>
          <a:cs typeface="+mn-cs"/>
        </a:defRPr>
      </a:lvl3pPr>
      <a:lvl4pPr marL="1096963" indent="-182563" algn="l" rtl="0" eaLnBrk="0" fontAlgn="base" hangingPunct="0">
        <a:spcBef>
          <a:spcPct val="20000"/>
        </a:spcBef>
        <a:spcAft>
          <a:spcPts val="300"/>
        </a:spcAft>
        <a:buClr>
          <a:srgbClr val="C3260C"/>
        </a:buClr>
        <a:buSzPct val="130000"/>
        <a:buFont typeface="Georgia" panose="02040502050405020303" pitchFamily="18" charset="0"/>
        <a:buChar char="*"/>
        <a:defRPr sz="2000" kern="1200">
          <a:solidFill>
            <a:schemeClr val="tx1"/>
          </a:solidFill>
          <a:latin typeface="+mn-lt"/>
          <a:ea typeface="+mn-ea"/>
          <a:cs typeface="+mn-cs"/>
        </a:defRPr>
      </a:lvl4pPr>
      <a:lvl5pPr marL="1389063" indent="-182563" algn="l" rtl="0" eaLnBrk="0" fontAlgn="base" hangingPunct="0">
        <a:spcBef>
          <a:spcPct val="20000"/>
        </a:spcBef>
        <a:spcAft>
          <a:spcPts val="300"/>
        </a:spcAft>
        <a:buClr>
          <a:srgbClr val="C3260C"/>
        </a:buClr>
        <a:buSzPct val="130000"/>
        <a:buFont typeface="Georgia" panose="02040502050405020303" pitchFamily="18" charset="0"/>
        <a:buChar char="*"/>
        <a:defRPr sz="1600" kern="1200">
          <a:solidFill>
            <a:schemeClr val="tx1"/>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9" name="Rectangle 8"/>
          <p:cNvSpPr/>
          <p:nvPr/>
        </p:nvSpPr>
        <p:spPr>
          <a:xfrm>
            <a:off x="0" y="3768725"/>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 name="Title Placeholder 1"/>
          <p:cNvSpPr>
            <a:spLocks noGrp="1"/>
          </p:cNvSpPr>
          <p:nvPr>
            <p:ph type="title"/>
          </p:nvPr>
        </p:nvSpPr>
        <p:spPr>
          <a:xfrm>
            <a:off x="468313" y="549275"/>
            <a:ext cx="8207375" cy="863600"/>
          </a:xfrm>
          <a:prstGeom prst="rect">
            <a:avLst/>
          </a:prstGeom>
          <a:effectLst/>
        </p:spPr>
        <p:txBody>
          <a:bodyPr vert="horz" lIns="91440" tIns="45720" rIns="91440" bIns="45720" rtlCol="0" anchor="t" anchorCtr="0">
            <a:noAutofit/>
          </a:bodyPr>
          <a:lstStyle/>
          <a:p>
            <a:r>
              <a:rPr lang="zh-TW" altLang="en-US" dirty="0" smtClean="0"/>
              <a:t>按一下以編輯母片標題樣式</a:t>
            </a:r>
            <a:endParaRPr lang="en-US" dirty="0"/>
          </a:p>
        </p:txBody>
      </p:sp>
      <p:sp>
        <p:nvSpPr>
          <p:cNvPr id="1034" name="Text Placeholder 2"/>
          <p:cNvSpPr>
            <a:spLocks noGrp="1"/>
          </p:cNvSpPr>
          <p:nvPr>
            <p:ph type="body" idx="1"/>
          </p:nvPr>
        </p:nvSpPr>
        <p:spPr bwMode="auto">
          <a:xfrm>
            <a:off x="468313" y="1412875"/>
            <a:ext cx="8207375" cy="460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ltLang="zh-TW" smtClean="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pPr>
              <a:defRPr/>
            </a:pPr>
            <a:fld id="{F79249A0-77C2-4EF5-BDB9-E2A818964614}" type="datetimeFigureOut">
              <a:rPr lang="zh-TW" altLang="en-US">
                <a:solidFill>
                  <a:prstClr val="black">
                    <a:lumMod val="50000"/>
                    <a:lumOff val="50000"/>
                  </a:prstClr>
                </a:solidFill>
              </a:rPr>
              <a:pPr>
                <a:defRPr/>
              </a:pPr>
              <a:t>2022/03/09</a:t>
            </a:fld>
            <a:endParaRPr lang="zh-TW" altLang="en-US">
              <a:solidFill>
                <a:prstClr val="black">
                  <a:lumMod val="50000"/>
                  <a:lumOff val="50000"/>
                </a:prstClr>
              </a:solidFill>
            </a:endParaRPr>
          </a:p>
        </p:txBody>
      </p:sp>
      <p:sp>
        <p:nvSpPr>
          <p:cNvPr id="5" name="Footer Placeholder 4"/>
          <p:cNvSpPr>
            <a:spLocks noGrp="1"/>
          </p:cNvSpPr>
          <p:nvPr>
            <p:ph type="ftr" sz="quarter" idx="3"/>
          </p:nvPr>
        </p:nvSpPr>
        <p:spPr>
          <a:xfrm>
            <a:off x="457200" y="6172200"/>
            <a:ext cx="3352800"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pPr>
              <a:defRPr/>
            </a:pPr>
            <a:endParaRPr lang="zh-TW" altLang="en-US">
              <a:solidFill>
                <a:prstClr val="black">
                  <a:lumMod val="50000"/>
                  <a:lumOff val="50000"/>
                </a:prstClr>
              </a:solidFill>
            </a:endParaRPr>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wrap="square" lIns="91440" tIns="45720" rIns="91440" bIns="45720" numCol="1" anchor="ctr" anchorCtr="0" compatLnSpc="1">
            <a:prstTxWarp prst="textNoShape">
              <a:avLst/>
            </a:prstTxWarp>
          </a:bodyPr>
          <a:lstStyle>
            <a:lvl1pPr algn="ctr">
              <a:defRPr sz="1200" b="1">
                <a:solidFill>
                  <a:srgbClr val="7F7F7F"/>
                </a:solidFill>
              </a:defRPr>
            </a:lvl1pPr>
          </a:lstStyle>
          <a:p>
            <a:pPr>
              <a:defRPr/>
            </a:pPr>
            <a:fld id="{5CDB2F71-499B-4E7B-ACB8-5740D05026C1}" type="slidenum">
              <a:rPr lang="zh-TW" altLang="en-US"/>
              <a:pPr>
                <a:defRPr/>
              </a:pPr>
              <a:t>‹#›</a:t>
            </a:fld>
            <a:endParaRPr lang="zh-TW" altLang="en-US"/>
          </a:p>
        </p:txBody>
      </p:sp>
    </p:spTree>
    <p:extLst>
      <p:ext uri="{BB962C8B-B14F-4D97-AF65-F5344CB8AC3E}">
        <p14:creationId xmlns:p14="http://schemas.microsoft.com/office/powerpoint/2010/main" val="4023912136"/>
      </p:ext>
    </p:extLst>
  </p:cSld>
  <p:clrMap bg1="lt1" tx1="dk1" bg2="lt2" tx2="dk2" accent1="accent1" accent2="accent2" accent3="accent3" accent4="accent4" accent5="accent5" accent6="accent6" hlink="hlink" folHlink="folHlink"/>
  <p:sldLayoutIdLst>
    <p:sldLayoutId id="2147486843" r:id="rId1"/>
    <p:sldLayoutId id="2147486844" r:id="rId2"/>
    <p:sldLayoutId id="2147486845" r:id="rId3"/>
    <p:sldLayoutId id="2147486846" r:id="rId4"/>
    <p:sldLayoutId id="2147486847" r:id="rId5"/>
    <p:sldLayoutId id="2147486848" r:id="rId6"/>
    <p:sldLayoutId id="2147486849" r:id="rId7"/>
    <p:sldLayoutId id="2147486850" r:id="rId8"/>
    <p:sldLayoutId id="2147486851" r:id="rId9"/>
    <p:sldLayoutId id="2147486852" r:id="rId10"/>
    <p:sldLayoutId id="2147486853" r:id="rId11"/>
    <p:sldLayoutId id="2147486854" r:id="rId12"/>
    <p:sldLayoutId id="2147486855" r:id="rId13"/>
    <p:sldLayoutId id="2147486856" r:id="rId14"/>
    <p:sldLayoutId id="2147486857" r:id="rId15"/>
    <p:sldLayoutId id="2147486858" r:id="rId16"/>
    <p:sldLayoutId id="2147486859" r:id="rId17"/>
    <p:sldLayoutId id="2147486860" r:id="rId18"/>
  </p:sldLayoutIdLst>
  <p:timing>
    <p:tnLst>
      <p:par>
        <p:cTn id="1" dur="indefinite" restart="never" nodeType="tmRoot"/>
      </p:par>
    </p:tnLst>
  </p:timing>
  <p:txStyles>
    <p:titleStyle>
      <a:lvl1pPr marL="319088" indent="-319088" algn="ctr" rtl="0" eaLnBrk="0" fontAlgn="base" hangingPunct="0">
        <a:spcBef>
          <a:spcPct val="0"/>
        </a:spcBef>
        <a:spcAft>
          <a:spcPct val="0"/>
        </a:spcAft>
        <a:buClr>
          <a:srgbClr val="C3260C"/>
        </a:buClr>
        <a:buSzPct val="128000"/>
        <a:buFont typeface="Georgia" panose="02040502050405020303" pitchFamily="18" charset="0"/>
        <a:defRPr sz="40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ctr" rtl="0" eaLnBrk="0" fontAlgn="base" hangingPunct="0">
        <a:spcBef>
          <a:spcPct val="0"/>
        </a:spcBef>
        <a:spcAft>
          <a:spcPct val="0"/>
        </a:spcAft>
        <a:buClr>
          <a:srgbClr val="C3260C"/>
        </a:buClr>
        <a:buSzPct val="128000"/>
        <a:buFont typeface="Georgia" panose="02040502050405020303" pitchFamily="18" charset="0"/>
        <a:defRPr sz="4000" b="1">
          <a:solidFill>
            <a:schemeClr val="tx1"/>
          </a:solidFill>
          <a:latin typeface="Times New Roman" pitchFamily="18" charset="0"/>
          <a:ea typeface="標楷體" pitchFamily="65" charset="-120"/>
        </a:defRPr>
      </a:lvl2pPr>
      <a:lvl3pPr marL="319088" indent="-319088" algn="ctr" rtl="0" eaLnBrk="0" fontAlgn="base" hangingPunct="0">
        <a:spcBef>
          <a:spcPct val="0"/>
        </a:spcBef>
        <a:spcAft>
          <a:spcPct val="0"/>
        </a:spcAft>
        <a:buClr>
          <a:srgbClr val="C3260C"/>
        </a:buClr>
        <a:buSzPct val="128000"/>
        <a:buFont typeface="Georgia" panose="02040502050405020303" pitchFamily="18" charset="0"/>
        <a:defRPr sz="4000" b="1">
          <a:solidFill>
            <a:schemeClr val="tx1"/>
          </a:solidFill>
          <a:latin typeface="Times New Roman" pitchFamily="18" charset="0"/>
          <a:ea typeface="標楷體" pitchFamily="65" charset="-120"/>
        </a:defRPr>
      </a:lvl3pPr>
      <a:lvl4pPr marL="319088" indent="-319088" algn="ctr" rtl="0" eaLnBrk="0" fontAlgn="base" hangingPunct="0">
        <a:spcBef>
          <a:spcPct val="0"/>
        </a:spcBef>
        <a:spcAft>
          <a:spcPct val="0"/>
        </a:spcAft>
        <a:buClr>
          <a:srgbClr val="C3260C"/>
        </a:buClr>
        <a:buSzPct val="128000"/>
        <a:buFont typeface="Georgia" panose="02040502050405020303" pitchFamily="18" charset="0"/>
        <a:defRPr sz="4000" b="1">
          <a:solidFill>
            <a:schemeClr val="tx1"/>
          </a:solidFill>
          <a:latin typeface="Times New Roman" pitchFamily="18" charset="0"/>
          <a:ea typeface="標楷體" pitchFamily="65" charset="-120"/>
        </a:defRPr>
      </a:lvl4pPr>
      <a:lvl5pPr marL="319088" indent="-319088" algn="ctr" rtl="0" eaLnBrk="0" fontAlgn="base" hangingPunct="0">
        <a:spcBef>
          <a:spcPct val="0"/>
        </a:spcBef>
        <a:spcAft>
          <a:spcPct val="0"/>
        </a:spcAft>
        <a:buClr>
          <a:srgbClr val="C3260C"/>
        </a:buClr>
        <a:buSzPct val="128000"/>
        <a:buFont typeface="Georgia" panose="02040502050405020303" pitchFamily="18" charset="0"/>
        <a:defRPr sz="4000" b="1">
          <a:solidFill>
            <a:schemeClr val="tx1"/>
          </a:solidFill>
          <a:latin typeface="Times New Roman" pitchFamily="18" charset="0"/>
          <a:ea typeface="標楷體" pitchFamily="65" charset="-12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eaLnBrk="0" fontAlgn="base" hangingPunct="0">
        <a:spcBef>
          <a:spcPct val="20000"/>
        </a:spcBef>
        <a:spcAft>
          <a:spcPts val="300"/>
        </a:spcAft>
        <a:buClr>
          <a:srgbClr val="C3260C"/>
        </a:buClr>
        <a:buSzPct val="130000"/>
        <a:buFont typeface="Georgia" panose="02040502050405020303" pitchFamily="18" charset="0"/>
        <a:buChar char="*"/>
        <a:defRPr sz="2800" kern="1200">
          <a:solidFill>
            <a:schemeClr val="tx1"/>
          </a:solidFill>
          <a:latin typeface="+mn-lt"/>
          <a:ea typeface="+mn-ea"/>
          <a:cs typeface="+mn-cs"/>
        </a:defRPr>
      </a:lvl1pPr>
      <a:lvl2pPr marL="547688" indent="-182563" algn="l" rtl="0" eaLnBrk="0" fontAlgn="base" hangingPunct="0">
        <a:spcBef>
          <a:spcPct val="20000"/>
        </a:spcBef>
        <a:spcAft>
          <a:spcPts val="300"/>
        </a:spcAft>
        <a:buClr>
          <a:srgbClr val="C3260C"/>
        </a:buClr>
        <a:buSzPct val="130000"/>
        <a:buFont typeface="Georgia" panose="02040502050405020303" pitchFamily="18" charset="0"/>
        <a:buChar char="*"/>
        <a:defRPr sz="2600" kern="1200">
          <a:solidFill>
            <a:schemeClr val="tx1"/>
          </a:solidFill>
          <a:latin typeface="+mn-lt"/>
          <a:ea typeface="+mn-ea"/>
          <a:cs typeface="+mn-cs"/>
        </a:defRPr>
      </a:lvl2pPr>
      <a:lvl3pPr marL="822325" indent="-182563" algn="l" rtl="0" eaLnBrk="0" fontAlgn="base" hangingPunct="0">
        <a:spcBef>
          <a:spcPct val="20000"/>
        </a:spcBef>
        <a:spcAft>
          <a:spcPts val="300"/>
        </a:spcAft>
        <a:buClr>
          <a:srgbClr val="C3260C"/>
        </a:buClr>
        <a:buSzPct val="130000"/>
        <a:buFont typeface="Georgia" panose="02040502050405020303" pitchFamily="18" charset="0"/>
        <a:buChar char="*"/>
        <a:defRPr sz="2400" kern="1200">
          <a:solidFill>
            <a:schemeClr val="tx1"/>
          </a:solidFill>
          <a:latin typeface="+mn-lt"/>
          <a:ea typeface="+mn-ea"/>
          <a:cs typeface="+mn-cs"/>
        </a:defRPr>
      </a:lvl3pPr>
      <a:lvl4pPr marL="1096963" indent="-182563" algn="l" rtl="0" eaLnBrk="0" fontAlgn="base" hangingPunct="0">
        <a:spcBef>
          <a:spcPct val="20000"/>
        </a:spcBef>
        <a:spcAft>
          <a:spcPts val="300"/>
        </a:spcAft>
        <a:buClr>
          <a:srgbClr val="C3260C"/>
        </a:buClr>
        <a:buSzPct val="130000"/>
        <a:buFont typeface="Georgia" panose="02040502050405020303" pitchFamily="18" charset="0"/>
        <a:buChar char="*"/>
        <a:defRPr sz="2000" kern="1200">
          <a:solidFill>
            <a:schemeClr val="tx1"/>
          </a:solidFill>
          <a:latin typeface="+mn-lt"/>
          <a:ea typeface="+mn-ea"/>
          <a:cs typeface="+mn-cs"/>
        </a:defRPr>
      </a:lvl4pPr>
      <a:lvl5pPr marL="1389063" indent="-182563" algn="l" rtl="0" eaLnBrk="0" fontAlgn="base" hangingPunct="0">
        <a:spcBef>
          <a:spcPct val="20000"/>
        </a:spcBef>
        <a:spcAft>
          <a:spcPts val="300"/>
        </a:spcAft>
        <a:buClr>
          <a:srgbClr val="C3260C"/>
        </a:buClr>
        <a:buSzPct val="130000"/>
        <a:buFont typeface="Georgia" panose="02040502050405020303" pitchFamily="18" charset="0"/>
        <a:buChar char="*"/>
        <a:defRPr sz="1600" kern="1200">
          <a:solidFill>
            <a:schemeClr val="tx1"/>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0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Rot="1" noChangeArrowheads="1"/>
          </p:cNvSpPr>
          <p:nvPr>
            <p:ph type="title"/>
          </p:nvPr>
        </p:nvSpPr>
        <p:spPr bwMode="auto">
          <a:xfrm>
            <a:off x="301625" y="609600"/>
            <a:ext cx="8540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Rectangle 3"/>
          <p:cNvSpPr>
            <a:spLocks noGrp="1" noRot="1" noChangeArrowheads="1"/>
          </p:cNvSpPr>
          <p:nvPr>
            <p:ph type="body" idx="1"/>
          </p:nvPr>
        </p:nvSpPr>
        <p:spPr bwMode="auto">
          <a:xfrm>
            <a:off x="301625" y="1905000"/>
            <a:ext cx="8540750" cy="419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51556" name="Rectangle 4"/>
          <p:cNvSpPr>
            <a:spLocks noGrp="1" noChangeArrowheads="1"/>
          </p:cNvSpPr>
          <p:nvPr>
            <p:ph type="dt" sz="half" idx="2"/>
          </p:nvPr>
        </p:nvSpPr>
        <p:spPr bwMode="auto">
          <a:xfrm>
            <a:off x="301625"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kumimoji="0" sz="1400">
                <a:latin typeface="Arial" charset="0"/>
              </a:defRPr>
            </a:lvl1pPr>
          </a:lstStyle>
          <a:p>
            <a:pPr>
              <a:defRPr/>
            </a:pPr>
            <a:endParaRPr lang="en-US" altLang="zh-TW">
              <a:solidFill>
                <a:srgbClr val="007A77"/>
              </a:solidFill>
            </a:endParaRPr>
          </a:p>
        </p:txBody>
      </p:sp>
      <p:sp>
        <p:nvSpPr>
          <p:cNvPr id="15155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kumimoji="0" sz="1400">
                <a:latin typeface="Arial" charset="0"/>
              </a:defRPr>
            </a:lvl1pPr>
          </a:lstStyle>
          <a:p>
            <a:pPr>
              <a:defRPr/>
            </a:pPr>
            <a:endParaRPr lang="en-US" altLang="zh-TW">
              <a:solidFill>
                <a:srgbClr val="007A77"/>
              </a:solidFill>
            </a:endParaRPr>
          </a:p>
        </p:txBody>
      </p:sp>
      <p:sp>
        <p:nvSpPr>
          <p:cNvPr id="151558" name="Rectangle 6"/>
          <p:cNvSpPr>
            <a:spLocks noGrp="1" noChangeArrowheads="1"/>
          </p:cNvSpPr>
          <p:nvPr>
            <p:ph type="sldNum" sz="quarter" idx="4"/>
          </p:nvPr>
        </p:nvSpPr>
        <p:spPr bwMode="auto">
          <a:xfrm>
            <a:off x="6553200"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0" sz="1400"/>
            </a:lvl1pPr>
          </a:lstStyle>
          <a:p>
            <a:pPr>
              <a:defRPr/>
            </a:pPr>
            <a:fld id="{5A7C1B12-9702-4A82-8D26-4ACAE9092458}"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3173817420"/>
      </p:ext>
    </p:extLst>
  </p:cSld>
  <p:clrMap bg1="lt1" tx1="dk1" bg2="lt2" tx2="dk2" accent1="accent1" accent2="accent2" accent3="accent3" accent4="accent4" accent5="accent5" accent6="accent6" hlink="hlink" folHlink="folHlink"/>
  <p:sldLayoutIdLst>
    <p:sldLayoutId id="2147486862" r:id="rId1"/>
    <p:sldLayoutId id="2147486863" r:id="rId2"/>
    <p:sldLayoutId id="2147486864" r:id="rId3"/>
    <p:sldLayoutId id="2147486865" r:id="rId4"/>
    <p:sldLayoutId id="2147486866" r:id="rId5"/>
    <p:sldLayoutId id="2147486867" r:id="rId6"/>
    <p:sldLayoutId id="2147486868" r:id="rId7"/>
    <p:sldLayoutId id="2147486869" r:id="rId8"/>
    <p:sldLayoutId id="2147486870" r:id="rId9"/>
    <p:sldLayoutId id="2147486871" r:id="rId10"/>
    <p:sldLayoutId id="2147486872" r:id="rId11"/>
    <p:sldLayoutId id="2147486873" r:id="rId12"/>
    <p:sldLayoutId id="2147486874" r:id="rId13"/>
    <p:sldLayoutId id="2147486875" r:id="rId14"/>
    <p:sldLayoutId id="2147486876" r:id="rId15"/>
    <p:sldLayoutId id="2147486877" r:id="rId16"/>
    <p:sldLayoutId id="2147486878" r:id="rId17"/>
    <p:sldLayoutId id="2147486879" r:id="rId18"/>
    <p:sldLayoutId id="2147486880" r:id="rId19"/>
    <p:sldLayoutId id="2147486881" r:id="rId20"/>
    <p:sldLayoutId id="2147486882" r:id="rId21"/>
    <p:sldLayoutId id="2147486883" r:id="rId22"/>
    <p:sldLayoutId id="2147486884" r:id="rId23"/>
    <p:sldLayoutId id="2147486885" r:id="rId24"/>
    <p:sldLayoutId id="2147486886" r:id="rId25"/>
    <p:sldLayoutId id="2147486887" r:id="rId26"/>
    <p:sldLayoutId id="2147486888" r:id="rId27"/>
    <p:sldLayoutId id="2147486889" r:id="rId28"/>
    <p:sldLayoutId id="2147486890" r:id="rId29"/>
    <p:sldLayoutId id="2147486891" r:id="rId30"/>
    <p:sldLayoutId id="2147486892" r:id="rId31"/>
    <p:sldLayoutId id="2147486893" r:id="rId32"/>
    <p:sldLayoutId id="2147486894" r:id="rId33"/>
    <p:sldLayoutId id="2147486895" r:id="rId34"/>
    <p:sldLayoutId id="2147486896" r:id="rId35"/>
    <p:sldLayoutId id="2147486897" r:id="rId36"/>
    <p:sldLayoutId id="2147486898" r:id="rId37"/>
    <p:sldLayoutId id="2147486899" r:id="rId38"/>
    <p:sldLayoutId id="2147486900" r:id="rId39"/>
    <p:sldLayoutId id="2147486901" r:id="rId40"/>
    <p:sldLayoutId id="2147486902" r:id="rId41"/>
    <p:sldLayoutId id="2147486903" r:id="rId42"/>
    <p:sldLayoutId id="2147486904" r:id="rId43"/>
    <p:sldLayoutId id="2147486905" r:id="rId44"/>
    <p:sldLayoutId id="2147486906" r:id="rId45"/>
    <p:sldLayoutId id="2147486907" r:id="rId46"/>
    <p:sldLayoutId id="2147486908" r:id="rId47"/>
    <p:sldLayoutId id="2147486909" r:id="rId48"/>
    <p:sldLayoutId id="2147486910" r:id="rId49"/>
    <p:sldLayoutId id="2147486911" r:id="rId50"/>
    <p:sldLayoutId id="2147486912" r:id="rId51"/>
    <p:sldLayoutId id="2147486913" r:id="rId52"/>
    <p:sldLayoutId id="2147486914" r:id="rId53"/>
    <p:sldLayoutId id="2147486915" r:id="rId54"/>
    <p:sldLayoutId id="2147486916" r:id="rId55"/>
    <p:sldLayoutId id="2147486917" r:id="rId56"/>
    <p:sldLayoutId id="2147486918" r:id="rId57"/>
    <p:sldLayoutId id="2147486919" r:id="rId58"/>
    <p:sldLayoutId id="2147486920" r:id="rId59"/>
    <p:sldLayoutId id="2147486921" r:id="rId60"/>
    <p:sldLayoutId id="2147486922" r:id="rId61"/>
    <p:sldLayoutId id="2147486923" r:id="rId62"/>
    <p:sldLayoutId id="2147486924" r:id="rId63"/>
    <p:sldLayoutId id="2147486925" r:id="rId64"/>
    <p:sldLayoutId id="2147486926" r:id="rId65"/>
    <p:sldLayoutId id="2147486927" r:id="rId66"/>
    <p:sldLayoutId id="2147486928" r:id="rId67"/>
    <p:sldLayoutId id="2147486929" r:id="rId68"/>
    <p:sldLayoutId id="2147486930" r:id="rId69"/>
    <p:sldLayoutId id="2147486931" r:id="rId70"/>
    <p:sldLayoutId id="2147486932" r:id="rId71"/>
    <p:sldLayoutId id="2147486933" r:id="rId72"/>
    <p:sldLayoutId id="2147486934" r:id="rId73"/>
    <p:sldLayoutId id="2147486935" r:id="rId74"/>
    <p:sldLayoutId id="2147486936" r:id="rId75"/>
    <p:sldLayoutId id="2147486937" r:id="rId76"/>
    <p:sldLayoutId id="2147486938" r:id="rId77"/>
    <p:sldLayoutId id="2147486939" r:id="rId78"/>
    <p:sldLayoutId id="2147486940" r:id="rId79"/>
    <p:sldLayoutId id="2147486941" r:id="rId80"/>
    <p:sldLayoutId id="2147486942" r:id="rId81"/>
    <p:sldLayoutId id="2147486943" r:id="rId82"/>
    <p:sldLayoutId id="2147486944" r:id="rId83"/>
    <p:sldLayoutId id="2147486945" r:id="rId84"/>
    <p:sldLayoutId id="2147486946" r:id="rId85"/>
    <p:sldLayoutId id="2147486947" r:id="rId86"/>
    <p:sldLayoutId id="2147486948" r:id="rId87"/>
    <p:sldLayoutId id="2147486949" r:id="rId88"/>
    <p:sldLayoutId id="2147486950" r:id="rId89"/>
    <p:sldLayoutId id="2147486951" r:id="rId90"/>
    <p:sldLayoutId id="2147486952" r:id="rId91"/>
    <p:sldLayoutId id="2147486953" r:id="rId92"/>
    <p:sldLayoutId id="2147486954" r:id="rId93"/>
    <p:sldLayoutId id="2147486955" r:id="rId94"/>
    <p:sldLayoutId id="2147486956" r:id="rId95"/>
    <p:sldLayoutId id="2147486957" r:id="rId96"/>
    <p:sldLayoutId id="2147486958" r:id="rId97"/>
    <p:sldLayoutId id="2147486959" r:id="rId98"/>
    <p:sldLayoutId id="2147486960" r:id="rId99"/>
    <p:sldLayoutId id="2147486961" r:id="rId100"/>
    <p:sldLayoutId id="2147486962" r:id="rId101"/>
  </p:sldLayoutIdLst>
  <p:transition spd="slow"/>
  <p:timing>
    <p:tnLst>
      <p:par>
        <p:cTn id="1" dur="indefinite" restart="never" nodeType="tmRoot"/>
      </p:par>
    </p:tnLst>
  </p:timing>
  <p:txStyles>
    <p:titleStyle>
      <a:lvl1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cs typeface="+mj-cs"/>
        </a:defRPr>
      </a:lvl1pPr>
      <a:lvl2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2pPr>
      <a:lvl3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3pPr>
      <a:lvl4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4pPr>
      <a:lvl5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5pPr>
      <a:lvl6pPr marL="457200" algn="ctr" rtl="0" fontAlgn="base">
        <a:spcBef>
          <a:spcPct val="0"/>
        </a:spcBef>
        <a:spcAft>
          <a:spcPct val="0"/>
        </a:spcAft>
        <a:defRPr kumimoji="1" sz="4400">
          <a:solidFill>
            <a:schemeClr val="tx2"/>
          </a:solidFill>
          <a:latin typeface="Arial" charset="0"/>
          <a:ea typeface="新細明體" pitchFamily="18" charset="-120"/>
        </a:defRPr>
      </a:lvl6pPr>
      <a:lvl7pPr marL="914400" algn="ctr" rtl="0" fontAlgn="base">
        <a:spcBef>
          <a:spcPct val="0"/>
        </a:spcBef>
        <a:spcAft>
          <a:spcPct val="0"/>
        </a:spcAft>
        <a:defRPr kumimoji="1" sz="4400">
          <a:solidFill>
            <a:schemeClr val="tx2"/>
          </a:solidFill>
          <a:latin typeface="Arial" charset="0"/>
          <a:ea typeface="新細明體" pitchFamily="18" charset="-120"/>
        </a:defRPr>
      </a:lvl7pPr>
      <a:lvl8pPr marL="1371600" algn="ctr" rtl="0" fontAlgn="base">
        <a:spcBef>
          <a:spcPct val="0"/>
        </a:spcBef>
        <a:spcAft>
          <a:spcPct val="0"/>
        </a:spcAft>
        <a:defRPr kumimoji="1" sz="4400">
          <a:solidFill>
            <a:schemeClr val="tx2"/>
          </a:solidFill>
          <a:latin typeface="Arial" charset="0"/>
          <a:ea typeface="新細明體" pitchFamily="18" charset="-120"/>
        </a:defRPr>
      </a:lvl8pPr>
      <a:lvl9pPr marL="1828800" algn="ctr" rtl="0" fontAlgn="base">
        <a:spcBef>
          <a:spcPct val="0"/>
        </a:spcBef>
        <a:spcAft>
          <a:spcPct val="0"/>
        </a:spcAft>
        <a:defRPr kumimoji="1" sz="4400">
          <a:solidFill>
            <a:schemeClr val="tx2"/>
          </a:solidFill>
          <a:latin typeface="Arial" charset="0"/>
          <a:ea typeface="新細明體" pitchFamily="18" charset="-120"/>
        </a:defRPr>
      </a:lvl9pPr>
    </p:titleStyle>
    <p:bodyStyle>
      <a:lvl1pPr marL="342900" indent="-342900" algn="l" rtl="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cs typeface="+mn-cs"/>
        </a:defRPr>
      </a:lvl1pPr>
      <a:lvl2pPr marL="742950" indent="-285750" algn="l" rtl="0" eaLnBrk="0" fontAlgn="base" hangingPunct="0">
        <a:spcBef>
          <a:spcPct val="20000"/>
        </a:spcBef>
        <a:spcAft>
          <a:spcPct val="0"/>
        </a:spcAft>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lgn="l" rtl="0" eaLnBrk="0" fontAlgn="base" hangingPunct="0">
        <a:spcBef>
          <a:spcPct val="20000"/>
        </a:spcBef>
        <a:spcAft>
          <a:spcPct val="0"/>
        </a:spcAft>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lgn="l" rtl="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lgn="l" rtl="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6pPr>
      <a:lvl7pPr marL="29718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7pPr>
      <a:lvl8pPr marL="34290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8pPr>
      <a:lvl9pPr marL="38862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05"/>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Rot="1" noChangeArrowheads="1"/>
          </p:cNvSpPr>
          <p:nvPr>
            <p:ph type="title"/>
          </p:nvPr>
        </p:nvSpPr>
        <p:spPr bwMode="auto">
          <a:xfrm>
            <a:off x="301625" y="609600"/>
            <a:ext cx="8540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Rectangle 3"/>
          <p:cNvSpPr>
            <a:spLocks noGrp="1" noRot="1" noChangeArrowheads="1"/>
          </p:cNvSpPr>
          <p:nvPr>
            <p:ph type="body" idx="1"/>
          </p:nvPr>
        </p:nvSpPr>
        <p:spPr bwMode="auto">
          <a:xfrm>
            <a:off x="301625" y="1905000"/>
            <a:ext cx="8540750" cy="419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51556" name="Rectangle 4"/>
          <p:cNvSpPr>
            <a:spLocks noGrp="1" noChangeArrowheads="1"/>
          </p:cNvSpPr>
          <p:nvPr>
            <p:ph type="dt" sz="half" idx="2"/>
          </p:nvPr>
        </p:nvSpPr>
        <p:spPr bwMode="auto">
          <a:xfrm>
            <a:off x="301625"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kumimoji="0" sz="1400">
                <a:latin typeface="Arial" charset="0"/>
              </a:defRPr>
            </a:lvl1pPr>
          </a:lstStyle>
          <a:p>
            <a:pPr>
              <a:defRPr/>
            </a:pPr>
            <a:endParaRPr lang="en-US" altLang="zh-TW">
              <a:solidFill>
                <a:srgbClr val="007A77"/>
              </a:solidFill>
            </a:endParaRPr>
          </a:p>
        </p:txBody>
      </p:sp>
      <p:sp>
        <p:nvSpPr>
          <p:cNvPr id="15155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kumimoji="0" sz="1400">
                <a:latin typeface="Arial" charset="0"/>
              </a:defRPr>
            </a:lvl1pPr>
          </a:lstStyle>
          <a:p>
            <a:pPr>
              <a:defRPr/>
            </a:pPr>
            <a:endParaRPr lang="en-US" altLang="zh-TW">
              <a:solidFill>
                <a:srgbClr val="007A77"/>
              </a:solidFill>
            </a:endParaRPr>
          </a:p>
        </p:txBody>
      </p:sp>
      <p:sp>
        <p:nvSpPr>
          <p:cNvPr id="151558" name="Rectangle 6"/>
          <p:cNvSpPr>
            <a:spLocks noGrp="1" noChangeArrowheads="1"/>
          </p:cNvSpPr>
          <p:nvPr>
            <p:ph type="sldNum" sz="quarter" idx="4"/>
          </p:nvPr>
        </p:nvSpPr>
        <p:spPr bwMode="auto">
          <a:xfrm>
            <a:off x="6553200"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0" sz="1400"/>
            </a:lvl1pPr>
          </a:lstStyle>
          <a:p>
            <a:pPr>
              <a:defRPr/>
            </a:pPr>
            <a:fld id="{462F2CC9-FC45-4214-B4E1-5A8CFC8DF733}"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506654295"/>
      </p:ext>
    </p:extLst>
  </p:cSld>
  <p:clrMap bg1="lt1" tx1="dk1" bg2="lt2" tx2="dk2" accent1="accent1" accent2="accent2" accent3="accent3" accent4="accent4" accent5="accent5" accent6="accent6" hlink="hlink" folHlink="folHlink"/>
  <p:sldLayoutIdLst>
    <p:sldLayoutId id="2147486964" r:id="rId1"/>
    <p:sldLayoutId id="2147486965" r:id="rId2"/>
    <p:sldLayoutId id="2147486966" r:id="rId3"/>
    <p:sldLayoutId id="2147486967" r:id="rId4"/>
    <p:sldLayoutId id="2147486968" r:id="rId5"/>
    <p:sldLayoutId id="2147486969" r:id="rId6"/>
    <p:sldLayoutId id="2147486970" r:id="rId7"/>
    <p:sldLayoutId id="2147486971" r:id="rId8"/>
    <p:sldLayoutId id="2147486972" r:id="rId9"/>
    <p:sldLayoutId id="2147486973" r:id="rId10"/>
    <p:sldLayoutId id="2147486974" r:id="rId11"/>
    <p:sldLayoutId id="2147486975" r:id="rId12"/>
    <p:sldLayoutId id="2147486976" r:id="rId13"/>
    <p:sldLayoutId id="2147486977" r:id="rId14"/>
    <p:sldLayoutId id="2147486978" r:id="rId15"/>
    <p:sldLayoutId id="2147486979" r:id="rId16"/>
    <p:sldLayoutId id="2147486980" r:id="rId17"/>
    <p:sldLayoutId id="2147486981" r:id="rId18"/>
    <p:sldLayoutId id="2147486982" r:id="rId19"/>
    <p:sldLayoutId id="2147486983" r:id="rId20"/>
    <p:sldLayoutId id="2147486984" r:id="rId21"/>
    <p:sldLayoutId id="2147486985" r:id="rId22"/>
    <p:sldLayoutId id="2147486986" r:id="rId23"/>
    <p:sldLayoutId id="2147486987" r:id="rId24"/>
    <p:sldLayoutId id="2147486988" r:id="rId25"/>
    <p:sldLayoutId id="2147486989" r:id="rId26"/>
    <p:sldLayoutId id="2147486990" r:id="rId27"/>
    <p:sldLayoutId id="2147486991" r:id="rId28"/>
    <p:sldLayoutId id="2147486992" r:id="rId29"/>
    <p:sldLayoutId id="2147486993" r:id="rId30"/>
    <p:sldLayoutId id="2147486994" r:id="rId31"/>
    <p:sldLayoutId id="2147486995" r:id="rId32"/>
    <p:sldLayoutId id="2147486996" r:id="rId33"/>
    <p:sldLayoutId id="2147486997" r:id="rId34"/>
    <p:sldLayoutId id="2147486998" r:id="rId35"/>
    <p:sldLayoutId id="2147486999" r:id="rId36"/>
    <p:sldLayoutId id="2147487000" r:id="rId37"/>
    <p:sldLayoutId id="2147487001" r:id="rId38"/>
    <p:sldLayoutId id="2147487002" r:id="rId39"/>
    <p:sldLayoutId id="2147487003" r:id="rId40"/>
    <p:sldLayoutId id="2147487004" r:id="rId41"/>
    <p:sldLayoutId id="2147487005" r:id="rId42"/>
    <p:sldLayoutId id="2147487006" r:id="rId43"/>
    <p:sldLayoutId id="2147487007" r:id="rId44"/>
    <p:sldLayoutId id="2147487008" r:id="rId45"/>
    <p:sldLayoutId id="2147487009" r:id="rId46"/>
    <p:sldLayoutId id="2147487010" r:id="rId47"/>
    <p:sldLayoutId id="2147487011" r:id="rId48"/>
    <p:sldLayoutId id="2147487012" r:id="rId49"/>
    <p:sldLayoutId id="2147487013" r:id="rId50"/>
    <p:sldLayoutId id="2147487014" r:id="rId51"/>
    <p:sldLayoutId id="2147487015" r:id="rId52"/>
    <p:sldLayoutId id="2147487016" r:id="rId53"/>
    <p:sldLayoutId id="2147487017" r:id="rId54"/>
    <p:sldLayoutId id="2147487018" r:id="rId55"/>
    <p:sldLayoutId id="2147487019" r:id="rId56"/>
    <p:sldLayoutId id="2147487020" r:id="rId57"/>
    <p:sldLayoutId id="2147487021" r:id="rId58"/>
    <p:sldLayoutId id="2147487022" r:id="rId59"/>
    <p:sldLayoutId id="2147487023" r:id="rId60"/>
    <p:sldLayoutId id="2147487024" r:id="rId61"/>
    <p:sldLayoutId id="2147487025" r:id="rId62"/>
    <p:sldLayoutId id="2147487026" r:id="rId63"/>
    <p:sldLayoutId id="2147487027" r:id="rId64"/>
    <p:sldLayoutId id="2147487028" r:id="rId65"/>
    <p:sldLayoutId id="2147487029" r:id="rId66"/>
    <p:sldLayoutId id="2147487030" r:id="rId67"/>
    <p:sldLayoutId id="2147487031" r:id="rId68"/>
    <p:sldLayoutId id="2147487032" r:id="rId69"/>
    <p:sldLayoutId id="2147487033" r:id="rId70"/>
    <p:sldLayoutId id="2147487034" r:id="rId71"/>
    <p:sldLayoutId id="2147487035" r:id="rId72"/>
    <p:sldLayoutId id="2147487036" r:id="rId73"/>
    <p:sldLayoutId id="2147487037" r:id="rId74"/>
    <p:sldLayoutId id="2147487038" r:id="rId75"/>
    <p:sldLayoutId id="2147487039" r:id="rId76"/>
    <p:sldLayoutId id="2147487040" r:id="rId77"/>
    <p:sldLayoutId id="2147487041" r:id="rId78"/>
    <p:sldLayoutId id="2147487042" r:id="rId79"/>
    <p:sldLayoutId id="2147487043" r:id="rId80"/>
    <p:sldLayoutId id="2147487044" r:id="rId81"/>
    <p:sldLayoutId id="2147487045" r:id="rId82"/>
    <p:sldLayoutId id="2147487046" r:id="rId83"/>
    <p:sldLayoutId id="2147487047" r:id="rId84"/>
    <p:sldLayoutId id="2147487048" r:id="rId85"/>
    <p:sldLayoutId id="2147487049" r:id="rId86"/>
    <p:sldLayoutId id="2147487050" r:id="rId87"/>
    <p:sldLayoutId id="2147487051" r:id="rId88"/>
    <p:sldLayoutId id="2147487052" r:id="rId89"/>
    <p:sldLayoutId id="2147487053" r:id="rId90"/>
    <p:sldLayoutId id="2147487054" r:id="rId91"/>
    <p:sldLayoutId id="2147487055" r:id="rId92"/>
    <p:sldLayoutId id="2147487056" r:id="rId93"/>
    <p:sldLayoutId id="2147487057" r:id="rId94"/>
    <p:sldLayoutId id="2147487058" r:id="rId95"/>
    <p:sldLayoutId id="2147487059" r:id="rId96"/>
    <p:sldLayoutId id="2147487060" r:id="rId97"/>
    <p:sldLayoutId id="2147487061" r:id="rId98"/>
    <p:sldLayoutId id="2147487062" r:id="rId99"/>
    <p:sldLayoutId id="2147487063" r:id="rId100"/>
    <p:sldLayoutId id="2147487064" r:id="rId101"/>
    <p:sldLayoutId id="2147487065" r:id="rId102"/>
    <p:sldLayoutId id="2147487066" r:id="rId103"/>
  </p:sldLayoutIdLst>
  <p:transition spd="slow"/>
  <p:timing>
    <p:tnLst>
      <p:par>
        <p:cTn id="1" dur="indefinite" restart="never" nodeType="tmRoot"/>
      </p:par>
    </p:tnLst>
  </p:timing>
  <p:txStyles>
    <p:titleStyle>
      <a:lvl1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cs typeface="+mj-cs"/>
        </a:defRPr>
      </a:lvl1pPr>
      <a:lvl2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2pPr>
      <a:lvl3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3pPr>
      <a:lvl4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4pPr>
      <a:lvl5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5pPr>
      <a:lvl6pPr marL="457200" algn="ctr" rtl="0" fontAlgn="base">
        <a:spcBef>
          <a:spcPct val="0"/>
        </a:spcBef>
        <a:spcAft>
          <a:spcPct val="0"/>
        </a:spcAft>
        <a:defRPr kumimoji="1" sz="4400">
          <a:solidFill>
            <a:schemeClr val="tx2"/>
          </a:solidFill>
          <a:latin typeface="Arial" charset="0"/>
          <a:ea typeface="新細明體" pitchFamily="18" charset="-120"/>
        </a:defRPr>
      </a:lvl6pPr>
      <a:lvl7pPr marL="914400" algn="ctr" rtl="0" fontAlgn="base">
        <a:spcBef>
          <a:spcPct val="0"/>
        </a:spcBef>
        <a:spcAft>
          <a:spcPct val="0"/>
        </a:spcAft>
        <a:defRPr kumimoji="1" sz="4400">
          <a:solidFill>
            <a:schemeClr val="tx2"/>
          </a:solidFill>
          <a:latin typeface="Arial" charset="0"/>
          <a:ea typeface="新細明體" pitchFamily="18" charset="-120"/>
        </a:defRPr>
      </a:lvl7pPr>
      <a:lvl8pPr marL="1371600" algn="ctr" rtl="0" fontAlgn="base">
        <a:spcBef>
          <a:spcPct val="0"/>
        </a:spcBef>
        <a:spcAft>
          <a:spcPct val="0"/>
        </a:spcAft>
        <a:defRPr kumimoji="1" sz="4400">
          <a:solidFill>
            <a:schemeClr val="tx2"/>
          </a:solidFill>
          <a:latin typeface="Arial" charset="0"/>
          <a:ea typeface="新細明體" pitchFamily="18" charset="-120"/>
        </a:defRPr>
      </a:lvl8pPr>
      <a:lvl9pPr marL="1828800" algn="ctr" rtl="0" fontAlgn="base">
        <a:spcBef>
          <a:spcPct val="0"/>
        </a:spcBef>
        <a:spcAft>
          <a:spcPct val="0"/>
        </a:spcAft>
        <a:defRPr kumimoji="1" sz="4400">
          <a:solidFill>
            <a:schemeClr val="tx2"/>
          </a:solidFill>
          <a:latin typeface="Arial" charset="0"/>
          <a:ea typeface="新細明體" pitchFamily="18" charset="-120"/>
        </a:defRPr>
      </a:lvl9pPr>
    </p:titleStyle>
    <p:bodyStyle>
      <a:lvl1pPr marL="342900" indent="-342900" algn="l" rtl="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cs typeface="+mn-cs"/>
        </a:defRPr>
      </a:lvl1pPr>
      <a:lvl2pPr marL="742950" indent="-285750" algn="l" rtl="0" eaLnBrk="0" fontAlgn="base" hangingPunct="0">
        <a:spcBef>
          <a:spcPct val="20000"/>
        </a:spcBef>
        <a:spcAft>
          <a:spcPct val="0"/>
        </a:spcAft>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lgn="l" rtl="0" eaLnBrk="0" fontAlgn="base" hangingPunct="0">
        <a:spcBef>
          <a:spcPct val="20000"/>
        </a:spcBef>
        <a:spcAft>
          <a:spcPct val="0"/>
        </a:spcAft>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lgn="l" rtl="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lgn="l" rtl="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6pPr>
      <a:lvl7pPr marL="29718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7pPr>
      <a:lvl8pPr marL="34290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8pPr>
      <a:lvl9pPr marL="38862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06"/>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Rot="1" noChangeArrowheads="1"/>
          </p:cNvSpPr>
          <p:nvPr>
            <p:ph type="title"/>
          </p:nvPr>
        </p:nvSpPr>
        <p:spPr bwMode="auto">
          <a:xfrm>
            <a:off x="301625" y="609600"/>
            <a:ext cx="8540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Rectangle 3"/>
          <p:cNvSpPr>
            <a:spLocks noGrp="1" noRot="1" noChangeArrowheads="1"/>
          </p:cNvSpPr>
          <p:nvPr>
            <p:ph type="body" idx="1"/>
          </p:nvPr>
        </p:nvSpPr>
        <p:spPr bwMode="auto">
          <a:xfrm>
            <a:off x="301625" y="1905000"/>
            <a:ext cx="8540750" cy="419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51556" name="Rectangle 4"/>
          <p:cNvSpPr>
            <a:spLocks noGrp="1" noChangeArrowheads="1"/>
          </p:cNvSpPr>
          <p:nvPr>
            <p:ph type="dt" sz="half" idx="2"/>
          </p:nvPr>
        </p:nvSpPr>
        <p:spPr bwMode="auto">
          <a:xfrm>
            <a:off x="301625"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kumimoji="0" sz="1400">
                <a:latin typeface="Arial" charset="0"/>
              </a:defRPr>
            </a:lvl1pPr>
          </a:lstStyle>
          <a:p>
            <a:pPr>
              <a:defRPr/>
            </a:pPr>
            <a:endParaRPr lang="en-US" altLang="zh-TW">
              <a:solidFill>
                <a:srgbClr val="007A77"/>
              </a:solidFill>
            </a:endParaRPr>
          </a:p>
        </p:txBody>
      </p:sp>
      <p:sp>
        <p:nvSpPr>
          <p:cNvPr id="15155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kumimoji="0" sz="1400">
                <a:latin typeface="Arial" charset="0"/>
              </a:defRPr>
            </a:lvl1pPr>
          </a:lstStyle>
          <a:p>
            <a:pPr>
              <a:defRPr/>
            </a:pPr>
            <a:endParaRPr lang="en-US" altLang="zh-TW">
              <a:solidFill>
                <a:srgbClr val="007A77"/>
              </a:solidFill>
            </a:endParaRPr>
          </a:p>
        </p:txBody>
      </p:sp>
      <p:sp>
        <p:nvSpPr>
          <p:cNvPr id="151558" name="Rectangle 6"/>
          <p:cNvSpPr>
            <a:spLocks noGrp="1" noChangeArrowheads="1"/>
          </p:cNvSpPr>
          <p:nvPr>
            <p:ph type="sldNum" sz="quarter" idx="4"/>
          </p:nvPr>
        </p:nvSpPr>
        <p:spPr bwMode="auto">
          <a:xfrm>
            <a:off x="6553200"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0" sz="1400"/>
            </a:lvl1pPr>
          </a:lstStyle>
          <a:p>
            <a:pPr>
              <a:defRPr/>
            </a:pPr>
            <a:fld id="{07F9F1B4-A540-420F-90F6-3542EECD8F50}"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3843531209"/>
      </p:ext>
    </p:extLst>
  </p:cSld>
  <p:clrMap bg1="lt1" tx1="dk1" bg2="lt2" tx2="dk2" accent1="accent1" accent2="accent2" accent3="accent3" accent4="accent4" accent5="accent5" accent6="accent6" hlink="hlink" folHlink="folHlink"/>
  <p:sldLayoutIdLst>
    <p:sldLayoutId id="2147487083" r:id="rId1"/>
    <p:sldLayoutId id="2147487084" r:id="rId2"/>
    <p:sldLayoutId id="2147487085" r:id="rId3"/>
    <p:sldLayoutId id="2147487086" r:id="rId4"/>
    <p:sldLayoutId id="2147487087" r:id="rId5"/>
    <p:sldLayoutId id="2147487088" r:id="rId6"/>
    <p:sldLayoutId id="2147487089" r:id="rId7"/>
    <p:sldLayoutId id="2147487090" r:id="rId8"/>
    <p:sldLayoutId id="2147487091" r:id="rId9"/>
    <p:sldLayoutId id="2147487092" r:id="rId10"/>
    <p:sldLayoutId id="2147487093" r:id="rId11"/>
    <p:sldLayoutId id="2147487094" r:id="rId12"/>
    <p:sldLayoutId id="2147487095" r:id="rId13"/>
    <p:sldLayoutId id="2147487096" r:id="rId14"/>
    <p:sldLayoutId id="2147487097" r:id="rId15"/>
    <p:sldLayoutId id="2147487098" r:id="rId16"/>
    <p:sldLayoutId id="2147487099" r:id="rId17"/>
    <p:sldLayoutId id="2147487100" r:id="rId18"/>
    <p:sldLayoutId id="2147487101" r:id="rId19"/>
    <p:sldLayoutId id="2147487102" r:id="rId20"/>
    <p:sldLayoutId id="2147487103" r:id="rId21"/>
    <p:sldLayoutId id="2147487104" r:id="rId22"/>
    <p:sldLayoutId id="2147487105" r:id="rId23"/>
    <p:sldLayoutId id="2147487106" r:id="rId24"/>
    <p:sldLayoutId id="2147487107" r:id="rId25"/>
    <p:sldLayoutId id="2147487108" r:id="rId26"/>
    <p:sldLayoutId id="2147487109" r:id="rId27"/>
    <p:sldLayoutId id="2147487110" r:id="rId28"/>
    <p:sldLayoutId id="2147487111" r:id="rId29"/>
    <p:sldLayoutId id="2147487112" r:id="rId30"/>
    <p:sldLayoutId id="2147487113" r:id="rId31"/>
    <p:sldLayoutId id="2147487114" r:id="rId32"/>
    <p:sldLayoutId id="2147487115" r:id="rId33"/>
    <p:sldLayoutId id="2147487116" r:id="rId34"/>
    <p:sldLayoutId id="2147487117" r:id="rId35"/>
    <p:sldLayoutId id="2147487118" r:id="rId36"/>
    <p:sldLayoutId id="2147487119" r:id="rId37"/>
    <p:sldLayoutId id="2147487120" r:id="rId38"/>
    <p:sldLayoutId id="2147487121" r:id="rId39"/>
    <p:sldLayoutId id="2147487122" r:id="rId40"/>
    <p:sldLayoutId id="2147487123" r:id="rId41"/>
    <p:sldLayoutId id="2147487124" r:id="rId42"/>
    <p:sldLayoutId id="2147487125" r:id="rId43"/>
    <p:sldLayoutId id="2147487126" r:id="rId44"/>
    <p:sldLayoutId id="2147487127" r:id="rId45"/>
    <p:sldLayoutId id="2147487128" r:id="rId46"/>
    <p:sldLayoutId id="2147487129" r:id="rId47"/>
    <p:sldLayoutId id="2147487130" r:id="rId48"/>
    <p:sldLayoutId id="2147487131" r:id="rId49"/>
    <p:sldLayoutId id="2147487132" r:id="rId50"/>
    <p:sldLayoutId id="2147487133" r:id="rId51"/>
    <p:sldLayoutId id="2147487134" r:id="rId52"/>
    <p:sldLayoutId id="2147487135" r:id="rId53"/>
    <p:sldLayoutId id="2147487136" r:id="rId54"/>
    <p:sldLayoutId id="2147487137" r:id="rId55"/>
    <p:sldLayoutId id="2147487138" r:id="rId56"/>
    <p:sldLayoutId id="2147487139" r:id="rId57"/>
    <p:sldLayoutId id="2147487140" r:id="rId58"/>
    <p:sldLayoutId id="2147487141" r:id="rId59"/>
    <p:sldLayoutId id="2147487142" r:id="rId60"/>
    <p:sldLayoutId id="2147487143" r:id="rId61"/>
    <p:sldLayoutId id="2147487144" r:id="rId62"/>
    <p:sldLayoutId id="2147487145" r:id="rId63"/>
    <p:sldLayoutId id="2147487146" r:id="rId64"/>
    <p:sldLayoutId id="2147487147" r:id="rId65"/>
    <p:sldLayoutId id="2147487148" r:id="rId66"/>
    <p:sldLayoutId id="2147487149" r:id="rId67"/>
    <p:sldLayoutId id="2147487150" r:id="rId68"/>
    <p:sldLayoutId id="2147487151" r:id="rId69"/>
    <p:sldLayoutId id="2147487152" r:id="rId70"/>
    <p:sldLayoutId id="2147487153" r:id="rId71"/>
    <p:sldLayoutId id="2147487154" r:id="rId72"/>
    <p:sldLayoutId id="2147487155" r:id="rId73"/>
    <p:sldLayoutId id="2147487156" r:id="rId74"/>
    <p:sldLayoutId id="2147487157" r:id="rId75"/>
    <p:sldLayoutId id="2147487158" r:id="rId76"/>
    <p:sldLayoutId id="2147487159" r:id="rId77"/>
    <p:sldLayoutId id="2147487160" r:id="rId78"/>
    <p:sldLayoutId id="2147487161" r:id="rId79"/>
    <p:sldLayoutId id="2147487162" r:id="rId80"/>
    <p:sldLayoutId id="2147487163" r:id="rId81"/>
    <p:sldLayoutId id="2147487164" r:id="rId82"/>
    <p:sldLayoutId id="2147487165" r:id="rId83"/>
    <p:sldLayoutId id="2147487166" r:id="rId84"/>
    <p:sldLayoutId id="2147487167" r:id="rId85"/>
    <p:sldLayoutId id="2147487168" r:id="rId86"/>
    <p:sldLayoutId id="2147487169" r:id="rId87"/>
    <p:sldLayoutId id="2147487170" r:id="rId88"/>
    <p:sldLayoutId id="2147487171" r:id="rId89"/>
    <p:sldLayoutId id="2147487172" r:id="rId90"/>
    <p:sldLayoutId id="2147487173" r:id="rId91"/>
    <p:sldLayoutId id="2147487174" r:id="rId92"/>
    <p:sldLayoutId id="2147487175" r:id="rId93"/>
    <p:sldLayoutId id="2147487176" r:id="rId94"/>
    <p:sldLayoutId id="2147487177" r:id="rId95"/>
    <p:sldLayoutId id="2147487178" r:id="rId96"/>
    <p:sldLayoutId id="2147487179" r:id="rId97"/>
    <p:sldLayoutId id="2147487180" r:id="rId98"/>
    <p:sldLayoutId id="2147487181" r:id="rId99"/>
    <p:sldLayoutId id="2147487182" r:id="rId100"/>
    <p:sldLayoutId id="2147487183" r:id="rId101"/>
    <p:sldLayoutId id="2147487184" r:id="rId102"/>
    <p:sldLayoutId id="2147487185" r:id="rId103"/>
    <p:sldLayoutId id="2147487186" r:id="rId104"/>
  </p:sldLayoutIdLst>
  <p:transition spd="slow"/>
  <p:timing>
    <p:tnLst>
      <p:par>
        <p:cTn id="1" dur="indefinite" restart="never" nodeType="tmRoot"/>
      </p:par>
    </p:tnLst>
  </p:timing>
  <p:txStyles>
    <p:titleStyle>
      <a:lvl1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cs typeface="+mj-cs"/>
        </a:defRPr>
      </a:lvl1pPr>
      <a:lvl2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2pPr>
      <a:lvl3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3pPr>
      <a:lvl4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4pPr>
      <a:lvl5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5pPr>
      <a:lvl6pPr marL="457200" algn="ctr" rtl="0" fontAlgn="base">
        <a:spcBef>
          <a:spcPct val="0"/>
        </a:spcBef>
        <a:spcAft>
          <a:spcPct val="0"/>
        </a:spcAft>
        <a:defRPr kumimoji="1" sz="4400">
          <a:solidFill>
            <a:schemeClr val="tx2"/>
          </a:solidFill>
          <a:latin typeface="Arial" charset="0"/>
          <a:ea typeface="新細明體" pitchFamily="18" charset="-120"/>
        </a:defRPr>
      </a:lvl6pPr>
      <a:lvl7pPr marL="914400" algn="ctr" rtl="0" fontAlgn="base">
        <a:spcBef>
          <a:spcPct val="0"/>
        </a:spcBef>
        <a:spcAft>
          <a:spcPct val="0"/>
        </a:spcAft>
        <a:defRPr kumimoji="1" sz="4400">
          <a:solidFill>
            <a:schemeClr val="tx2"/>
          </a:solidFill>
          <a:latin typeface="Arial" charset="0"/>
          <a:ea typeface="新細明體" pitchFamily="18" charset="-120"/>
        </a:defRPr>
      </a:lvl7pPr>
      <a:lvl8pPr marL="1371600" algn="ctr" rtl="0" fontAlgn="base">
        <a:spcBef>
          <a:spcPct val="0"/>
        </a:spcBef>
        <a:spcAft>
          <a:spcPct val="0"/>
        </a:spcAft>
        <a:defRPr kumimoji="1" sz="4400">
          <a:solidFill>
            <a:schemeClr val="tx2"/>
          </a:solidFill>
          <a:latin typeface="Arial" charset="0"/>
          <a:ea typeface="新細明體" pitchFamily="18" charset="-120"/>
        </a:defRPr>
      </a:lvl8pPr>
      <a:lvl9pPr marL="1828800" algn="ctr" rtl="0" fontAlgn="base">
        <a:spcBef>
          <a:spcPct val="0"/>
        </a:spcBef>
        <a:spcAft>
          <a:spcPct val="0"/>
        </a:spcAft>
        <a:defRPr kumimoji="1" sz="4400">
          <a:solidFill>
            <a:schemeClr val="tx2"/>
          </a:solidFill>
          <a:latin typeface="Arial" charset="0"/>
          <a:ea typeface="新細明體" pitchFamily="18" charset="-120"/>
        </a:defRPr>
      </a:lvl9pPr>
    </p:titleStyle>
    <p:bodyStyle>
      <a:lvl1pPr marL="342900" indent="-342900" algn="l" rtl="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cs typeface="+mn-cs"/>
        </a:defRPr>
      </a:lvl1pPr>
      <a:lvl2pPr marL="742950" indent="-285750" algn="l" rtl="0" eaLnBrk="0" fontAlgn="base" hangingPunct="0">
        <a:spcBef>
          <a:spcPct val="20000"/>
        </a:spcBef>
        <a:spcAft>
          <a:spcPct val="0"/>
        </a:spcAft>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lgn="l" rtl="0" eaLnBrk="0" fontAlgn="base" hangingPunct="0">
        <a:spcBef>
          <a:spcPct val="20000"/>
        </a:spcBef>
        <a:spcAft>
          <a:spcPct val="0"/>
        </a:spcAft>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lgn="l" rtl="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lgn="l" rtl="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6pPr>
      <a:lvl7pPr marL="29718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7pPr>
      <a:lvl8pPr marL="34290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8pPr>
      <a:lvl9pPr marL="38862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7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4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3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21.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2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9.jpeg"/><Relationship Id="rId1" Type="http://schemas.openxmlformats.org/officeDocument/2006/relationships/slideLayout" Target="../slideLayouts/slideLayout4.xml"/><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21.xm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37.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nicu-pet.com/wp-content/uploads/2017/01/BPD-Mandarin.pdf" TargetMode="External"/><Relationship Id="rId2" Type="http://schemas.openxmlformats.org/officeDocument/2006/relationships/image" Target="../media/image26.png"/><Relationship Id="rId1" Type="http://schemas.openxmlformats.org/officeDocument/2006/relationships/slideLayout" Target="../slideLayouts/slideLayout588.xml"/><Relationship Id="rId6" Type="http://schemas.openxmlformats.org/officeDocument/2006/relationships/image" Target="../media/image13.png"/><Relationship Id="rId5" Type="http://schemas.openxmlformats.org/officeDocument/2006/relationships/image" Target="../media/image28.png"/><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xml"/><Relationship Id="rId1" Type="http://schemas.openxmlformats.org/officeDocument/2006/relationships/slideLayout" Target="../slideLayouts/slideLayout648.xml"/></Relationships>
</file>

<file path=ppt/slides/_rels/slide3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8.png"/><Relationship Id="rId7" Type="http://schemas.microsoft.com/office/2007/relationships/hdphoto" Target="../media/hdphoto3.wdp"/><Relationship Id="rId2" Type="http://schemas.openxmlformats.org/officeDocument/2006/relationships/notesSlide" Target="../notesSlides/notesSlide5.xml"/><Relationship Id="rId1" Type="http://schemas.openxmlformats.org/officeDocument/2006/relationships/slideLayout" Target="../slideLayouts/slideLayout658.xml"/><Relationship Id="rId6" Type="http://schemas.openxmlformats.org/officeDocument/2006/relationships/image" Target="../media/image40.png"/><Relationship Id="rId11" Type="http://schemas.openxmlformats.org/officeDocument/2006/relationships/hyperlink" Target="https://www.ncbi.nlm.nih.gov/pubmed/32187077" TargetMode="External"/><Relationship Id="rId5" Type="http://schemas.microsoft.com/office/2007/relationships/hdphoto" Target="../media/hdphoto2.wdp"/><Relationship Id="rId10" Type="http://schemas.openxmlformats.org/officeDocument/2006/relationships/hyperlink" Target="https://www.ncbi.nlm.nih.gov/pubmed/?term=Yip%20HK%5bAuthor%5d&amp;cauthor=true&amp;cauthor_uid=32187077" TargetMode="External"/><Relationship Id="rId4" Type="http://schemas.openxmlformats.org/officeDocument/2006/relationships/image" Target="../media/image39.png"/><Relationship Id="rId9" Type="http://schemas.openxmlformats.org/officeDocument/2006/relationships/image" Target="../media/image42.png"/></Relationships>
</file>

<file path=ppt/slides/_rels/slide3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4.jpeg"/><Relationship Id="rId7" Type="http://schemas.openxmlformats.org/officeDocument/2006/relationships/image" Target="../media/image48.png"/><Relationship Id="rId2" Type="http://schemas.openxmlformats.org/officeDocument/2006/relationships/notesSlide" Target="../notesSlides/notesSlide6.xml"/><Relationship Id="rId1" Type="http://schemas.openxmlformats.org/officeDocument/2006/relationships/slideLayout" Target="../slideLayouts/slideLayout615.xml"/><Relationship Id="rId6" Type="http://schemas.openxmlformats.org/officeDocument/2006/relationships/image" Target="../media/image47.png"/><Relationship Id="rId5" Type="http://schemas.openxmlformats.org/officeDocument/2006/relationships/image" Target="../media/image46.jpeg"/><Relationship Id="rId4" Type="http://schemas.openxmlformats.org/officeDocument/2006/relationships/image" Target="../media/image45.png"/></Relationships>
</file>

<file path=ppt/slides/_rels/slide39.x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84.xml"/></Relationships>
</file>

<file path=ppt/slides/_rels/slide4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15.xml"/></Relationships>
</file>

<file path=ppt/slides/_rels/slide43.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381.xml"/></Relationships>
</file>

<file path=ppt/slides/_rels/slide4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8.xml"/><Relationship Id="rId1" Type="http://schemas.openxmlformats.org/officeDocument/2006/relationships/slideLayout" Target="../slideLayouts/slideLayout19.xml"/><Relationship Id="rId5" Type="http://schemas.openxmlformats.org/officeDocument/2006/relationships/image" Target="../media/image57.jpeg"/><Relationship Id="rId4" Type="http://schemas.openxmlformats.org/officeDocument/2006/relationships/image" Target="../media/image56.jpeg"/></Relationships>
</file>

<file path=ppt/slides/_rels/slide4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9.xml"/><Relationship Id="rId1" Type="http://schemas.openxmlformats.org/officeDocument/2006/relationships/slideLayout" Target="../slideLayouts/slideLayout669.xml"/></Relationships>
</file>

<file path=ppt/slides/_rels/slide4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49.xml"/></Relationships>
</file>

<file path=ppt/slides/_rels/slide47.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notesSlide" Target="../notesSlides/notesSlide10.xml"/><Relationship Id="rId1" Type="http://schemas.openxmlformats.org/officeDocument/2006/relationships/slideLayout" Target="../slideLayouts/slideLayout823.xml"/><Relationship Id="rId5" Type="http://schemas.openxmlformats.org/officeDocument/2006/relationships/image" Target="../media/image62.emf"/><Relationship Id="rId4" Type="http://schemas.openxmlformats.org/officeDocument/2006/relationships/image" Target="../media/image61.emf"/></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97.xml"/></Relationships>
</file>

<file path=ppt/slides/_rels/slide49.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6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notesSlide" Target="../notesSlides/notesSlide12.xml"/><Relationship Id="rId1" Type="http://schemas.openxmlformats.org/officeDocument/2006/relationships/slideLayout" Target="../slideLayouts/slideLayout709.xml"/><Relationship Id="rId6" Type="http://schemas.openxmlformats.org/officeDocument/2006/relationships/image" Target="../media/image67.png"/><Relationship Id="rId5" Type="http://schemas.openxmlformats.org/officeDocument/2006/relationships/image" Target="../media/image66.pn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png"/></Relationships>
</file>

<file path=ppt/slides/_rels/slide51.xml.rels><?xml version="1.0" encoding="UTF-8" standalone="yes"?>
<Relationships xmlns="http://schemas.openxmlformats.org/package/2006/relationships"><Relationship Id="rId3" Type="http://schemas.openxmlformats.org/officeDocument/2006/relationships/image" Target="../media/image73.tiff"/><Relationship Id="rId7" Type="http://schemas.openxmlformats.org/officeDocument/2006/relationships/image" Target="../media/image76.png"/><Relationship Id="rId2" Type="http://schemas.openxmlformats.org/officeDocument/2006/relationships/image" Target="../media/image72.jpeg"/><Relationship Id="rId1" Type="http://schemas.openxmlformats.org/officeDocument/2006/relationships/slideLayout" Target="../slideLayouts/slideLayout719.xml"/><Relationship Id="rId6" Type="http://schemas.microsoft.com/office/2007/relationships/hdphoto" Target="../media/hdphoto4.wdp"/><Relationship Id="rId5" Type="http://schemas.openxmlformats.org/officeDocument/2006/relationships/image" Target="../media/image75.png"/><Relationship Id="rId4" Type="http://schemas.openxmlformats.org/officeDocument/2006/relationships/image" Target="../media/image7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59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Rot="1" noChangeArrowheads="1"/>
          </p:cNvSpPr>
          <p:nvPr>
            <p:ph type="ctrTitle" idx="4294967295"/>
          </p:nvPr>
        </p:nvSpPr>
        <p:spPr>
          <a:xfrm>
            <a:off x="1115392" y="1628800"/>
            <a:ext cx="6985000" cy="2752725"/>
          </a:xfrm>
        </p:spPr>
        <p:txBody>
          <a:bodyPr/>
          <a:lstStyle/>
          <a:p>
            <a:pPr marL="180000" algn="l" eaLnBrk="1" hangingPunct="1"/>
            <a:r>
              <a:rPr lang="en-US" altLang="zh-TW" dirty="0" smtClean="0"/>
              <a:t>                     </a:t>
            </a:r>
            <a:br>
              <a:rPr lang="en-US" altLang="zh-TW" dirty="0" smtClean="0"/>
            </a:br>
            <a:r>
              <a:rPr lang="en-US" altLang="zh-TW" dirty="0" smtClean="0"/>
              <a:t/>
            </a:r>
            <a:br>
              <a:rPr lang="en-US" altLang="zh-TW" dirty="0" smtClean="0"/>
            </a:br>
            <a:endParaRPr lang="zh-TW" altLang="en-US" dirty="0" smtClean="0"/>
          </a:p>
        </p:txBody>
      </p:sp>
      <p:sp>
        <p:nvSpPr>
          <p:cNvPr id="214019" name="Rectangle 3"/>
          <p:cNvSpPr>
            <a:spLocks noGrp="1" noRot="1" noChangeArrowheads="1"/>
          </p:cNvSpPr>
          <p:nvPr>
            <p:ph type="subTitle" idx="4294967295"/>
          </p:nvPr>
        </p:nvSpPr>
        <p:spPr>
          <a:xfrm>
            <a:off x="1144019" y="4509120"/>
            <a:ext cx="6786562" cy="2017712"/>
          </a:xfrm>
        </p:spPr>
        <p:txBody>
          <a:bodyPr/>
          <a:lstStyle/>
          <a:p>
            <a:pPr marL="0" indent="0" algn="ctr" eaLnBrk="1" hangingPunct="1">
              <a:buClr>
                <a:schemeClr val="hlink"/>
              </a:buClr>
              <a:buSzPct val="70000"/>
              <a:buFont typeface="Wingdings" panose="05000000000000000000" pitchFamily="2" charset="2"/>
              <a:buNone/>
            </a:pPr>
            <a:r>
              <a:rPr lang="zh-TW" altLang="en-US" sz="3200" b="1" dirty="0" smtClean="0">
                <a:latin typeface="標楷體" panose="03000509000000000000" pitchFamily="65" charset="-120"/>
              </a:rPr>
              <a:t>中山醫學大學附設醫院 </a:t>
            </a:r>
            <a:endParaRPr lang="en-US" altLang="zh-TW" sz="3200" b="1" dirty="0" smtClean="0">
              <a:latin typeface="標楷體" panose="03000509000000000000" pitchFamily="65" charset="-120"/>
            </a:endParaRPr>
          </a:p>
          <a:p>
            <a:pPr marL="0" indent="0" algn="ctr" eaLnBrk="1" hangingPunct="1">
              <a:buClr>
                <a:schemeClr val="hlink"/>
              </a:buClr>
              <a:buSzPct val="70000"/>
              <a:buFont typeface="Wingdings" panose="05000000000000000000" pitchFamily="2" charset="2"/>
              <a:buNone/>
            </a:pPr>
            <a:r>
              <a:rPr lang="zh-TW" altLang="en-US" sz="3200" b="1" dirty="0" smtClean="0">
                <a:latin typeface="標楷體" panose="03000509000000000000" pitchFamily="65" charset="-120"/>
              </a:rPr>
              <a:t>巫康熙 教授</a:t>
            </a:r>
            <a:r>
              <a:rPr lang="en-US" altLang="zh-TW" sz="3200" b="1" dirty="0" smtClean="0">
                <a:latin typeface="標楷體" panose="03000509000000000000" pitchFamily="65" charset="-120"/>
              </a:rPr>
              <a:t>/</a:t>
            </a:r>
            <a:r>
              <a:rPr lang="zh-TW" altLang="en-US" sz="3200" b="1" dirty="0" smtClean="0">
                <a:latin typeface="標楷體" panose="03000509000000000000" pitchFamily="65" charset="-120"/>
              </a:rPr>
              <a:t>醫師</a:t>
            </a:r>
          </a:p>
        </p:txBody>
      </p:sp>
      <p:sp>
        <p:nvSpPr>
          <p:cNvPr id="214020" name="文字方塊 2"/>
          <p:cNvSpPr txBox="1">
            <a:spLocks noChangeArrowheads="1"/>
          </p:cNvSpPr>
          <p:nvPr/>
        </p:nvSpPr>
        <p:spPr bwMode="auto">
          <a:xfrm>
            <a:off x="638175" y="908050"/>
            <a:ext cx="78501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algn="ctr">
              <a:spcBef>
                <a:spcPct val="0"/>
              </a:spcBef>
              <a:buClrTx/>
              <a:buSzTx/>
              <a:buFontTx/>
              <a:buNone/>
            </a:pPr>
            <a:r>
              <a:rPr lang="zh-TW" altLang="en-US" sz="3600" b="1" dirty="0" smtClean="0">
                <a:latin typeface="標楷體" panose="03000509000000000000" pitchFamily="65" charset="-120"/>
              </a:rPr>
              <a:t>醫療新焦點</a:t>
            </a:r>
            <a:r>
              <a:rPr lang="en-US" altLang="zh-TW" sz="3600" b="1" dirty="0" smtClean="0">
                <a:latin typeface="標楷體" panose="03000509000000000000" pitchFamily="65" charset="-120"/>
              </a:rPr>
              <a:t>:</a:t>
            </a:r>
            <a:r>
              <a:rPr lang="zh-TW" altLang="en-US" sz="3600" b="1" dirty="0" smtClean="0">
                <a:latin typeface="標楷體" panose="03000509000000000000" pitchFamily="65" charset="-120"/>
              </a:rPr>
              <a:t>間質幹細胞大應用</a:t>
            </a:r>
            <a:endParaRPr lang="en-US" altLang="zh-TW" sz="3600" b="1" dirty="0" smtClean="0">
              <a:latin typeface="標楷體" panose="03000509000000000000" pitchFamily="65" charset="-120"/>
            </a:endParaRPr>
          </a:p>
        </p:txBody>
      </p:sp>
      <p:sp>
        <p:nvSpPr>
          <p:cNvPr id="2" name="文字方塊 1"/>
          <p:cNvSpPr txBox="1"/>
          <p:nvPr/>
        </p:nvSpPr>
        <p:spPr>
          <a:xfrm>
            <a:off x="1187624" y="1844824"/>
            <a:ext cx="6768752" cy="4339650"/>
          </a:xfrm>
          <a:prstGeom prst="rect">
            <a:avLst/>
          </a:prstGeom>
          <a:noFill/>
        </p:spPr>
        <p:txBody>
          <a:bodyPr wrap="square" rtlCol="0">
            <a:spAutoFit/>
          </a:bodyPr>
          <a:lstStyle/>
          <a:p>
            <a:pPr marL="571500" indent="-571500">
              <a:buFont typeface="Arial" panose="020B0604020202020204" pitchFamily="34" charset="0"/>
              <a:buChar char="•"/>
            </a:pPr>
            <a:r>
              <a:rPr lang="zh-TW" altLang="en-US" sz="3600" dirty="0" smtClean="0">
                <a:solidFill>
                  <a:srgbClr val="000000"/>
                </a:solidFill>
                <a:latin typeface="標楷體" panose="03000509000000000000" pitchFamily="65" charset="-120"/>
                <a:ea typeface="標楷體" panose="03000509000000000000" pitchFamily="65" charset="-120"/>
              </a:rPr>
              <a:t>什麼是細胞治療</a:t>
            </a:r>
            <a:endParaRPr lang="en-US" altLang="zh-TW" sz="3600" dirty="0" smtClean="0">
              <a:solidFill>
                <a:srgbClr val="000000"/>
              </a:solidFill>
              <a:latin typeface="標楷體" panose="03000509000000000000" pitchFamily="65" charset="-120"/>
              <a:ea typeface="標楷體" panose="03000509000000000000" pitchFamily="65" charset="-120"/>
            </a:endParaRPr>
          </a:p>
          <a:p>
            <a:pPr marL="571500" indent="-571500">
              <a:buFont typeface="Arial" panose="020B0604020202020204" pitchFamily="34" charset="0"/>
              <a:buChar char="•"/>
            </a:pPr>
            <a:r>
              <a:rPr lang="zh-TW" altLang="en-US" sz="3600" dirty="0" smtClean="0">
                <a:solidFill>
                  <a:srgbClr val="000000"/>
                </a:solidFill>
                <a:latin typeface="標楷體" panose="03000509000000000000" pitchFamily="65" charset="-120"/>
                <a:ea typeface="標楷體" panose="03000509000000000000" pitchFamily="65" charset="-120"/>
              </a:rPr>
              <a:t>什麼是間質幹細胞</a:t>
            </a:r>
            <a:endParaRPr lang="en-US" altLang="zh-TW" sz="3600" dirty="0" smtClean="0">
              <a:solidFill>
                <a:srgbClr val="000000"/>
              </a:solidFill>
              <a:latin typeface="標楷體" panose="03000509000000000000" pitchFamily="65" charset="-120"/>
              <a:ea typeface="標楷體" panose="03000509000000000000" pitchFamily="65" charset="-120"/>
            </a:endParaRPr>
          </a:p>
          <a:p>
            <a:pPr marL="571500" indent="-571500">
              <a:buFont typeface="Arial" panose="020B0604020202020204" pitchFamily="34" charset="0"/>
              <a:buChar char="•"/>
            </a:pPr>
            <a:r>
              <a:rPr lang="zh-TW" altLang="en-US" sz="3600" dirty="0" smtClean="0">
                <a:solidFill>
                  <a:srgbClr val="000000"/>
                </a:solidFill>
                <a:latin typeface="標楷體" panose="03000509000000000000" pitchFamily="65" charset="-120"/>
                <a:ea typeface="標楷體" panose="03000509000000000000" pitchFamily="65" charset="-120"/>
              </a:rPr>
              <a:t>間質幹細胞的臨床使用</a:t>
            </a:r>
            <a:endParaRPr lang="en-US" altLang="zh-TW" sz="3600" dirty="0" smtClean="0">
              <a:solidFill>
                <a:srgbClr val="000000"/>
              </a:solidFill>
              <a:latin typeface="標楷體" panose="03000509000000000000" pitchFamily="65" charset="-120"/>
              <a:ea typeface="標楷體" panose="03000509000000000000" pitchFamily="65" charset="-120"/>
            </a:endParaRPr>
          </a:p>
          <a:p>
            <a:pPr marL="571500" indent="-571500">
              <a:buFont typeface="Arial" panose="020B0604020202020204" pitchFamily="34" charset="0"/>
              <a:buChar char="•"/>
            </a:pPr>
            <a:r>
              <a:rPr lang="zh-TW" altLang="en-US" sz="3600" dirty="0" smtClean="0">
                <a:solidFill>
                  <a:srgbClr val="000000"/>
                </a:solidFill>
                <a:latin typeface="標楷體" panose="03000509000000000000" pitchFamily="65" charset="-120"/>
                <a:ea typeface="標楷體" panose="03000509000000000000" pitchFamily="65" charset="-120"/>
              </a:rPr>
              <a:t>細胞治療在台灣的法律規定</a:t>
            </a:r>
            <a:endParaRPr lang="en-US" altLang="zh-TW" sz="3600" dirty="0" smtClean="0">
              <a:solidFill>
                <a:srgbClr val="000000"/>
              </a:solidFill>
              <a:latin typeface="標楷體" panose="03000509000000000000" pitchFamily="65" charset="-120"/>
              <a:ea typeface="標楷體" panose="03000509000000000000" pitchFamily="65" charset="-120"/>
            </a:endParaRPr>
          </a:p>
          <a:p>
            <a:pPr marL="571500" indent="-571500">
              <a:buFont typeface="Arial" panose="020B0604020202020204" pitchFamily="34" charset="0"/>
              <a:buChar char="•"/>
            </a:pPr>
            <a:endParaRPr lang="en-US" altLang="zh-TW" dirty="0" smtClean="0"/>
          </a:p>
          <a:p>
            <a:pPr marL="571500" indent="-571500">
              <a:buFont typeface="Arial" panose="020B0604020202020204" pitchFamily="34" charset="0"/>
              <a:buChar char="•"/>
            </a:pPr>
            <a:endParaRPr lang="en-US" altLang="zh-TW" dirty="0" smtClean="0"/>
          </a:p>
          <a:p>
            <a:pPr marL="571500" indent="-571500">
              <a:buFont typeface="Arial" panose="020B0604020202020204" pitchFamily="34" charset="0"/>
              <a:buChar char="•"/>
            </a:pPr>
            <a:endParaRPr lang="zh-TW" altLang="en-US" dirty="0"/>
          </a:p>
        </p:txBody>
      </p:sp>
    </p:spTree>
    <p:extLst>
      <p:ext uri="{BB962C8B-B14F-4D97-AF65-F5344CB8AC3E}">
        <p14:creationId xmlns:p14="http://schemas.microsoft.com/office/powerpoint/2010/main" val="2580946074"/>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en-US" altLang="zh-TW" sz="3600" dirty="0" smtClean="0">
                <a:effectLst/>
              </a:rPr>
              <a:t>2016</a:t>
            </a:r>
            <a:r>
              <a:rPr lang="zh-TW" altLang="en-US" sz="3600" dirty="0" smtClean="0">
                <a:effectLst/>
              </a:rPr>
              <a:t>年百度</a:t>
            </a:r>
            <a:r>
              <a:rPr lang="zh-TW" altLang="en-US" sz="3200" dirty="0" smtClean="0">
                <a:effectLst/>
              </a:rPr>
              <a:t>害死了一個年輕人：魏則西事件</a:t>
            </a:r>
            <a:endParaRPr lang="zh-TW" altLang="en-US" sz="3200" dirty="0"/>
          </a:p>
        </p:txBody>
      </p:sp>
      <p:sp>
        <p:nvSpPr>
          <p:cNvPr id="200707" name="內容版面配置區 2"/>
          <p:cNvSpPr>
            <a:spLocks noGrp="1"/>
          </p:cNvSpPr>
          <p:nvPr>
            <p:ph sz="quarter" idx="4294967295"/>
          </p:nvPr>
        </p:nvSpPr>
        <p:spPr>
          <a:xfrm>
            <a:off x="611187" y="1628800"/>
            <a:ext cx="7921625" cy="4752975"/>
          </a:xfrm>
          <a:prstGeom prst="rect">
            <a:avLst/>
          </a:prstGeom>
        </p:spPr>
        <p:txBody>
          <a:bodyPr/>
          <a:lstStyle/>
          <a:p>
            <a:pPr marL="0" indent="628650">
              <a:spcBef>
                <a:spcPts val="1200"/>
              </a:spcBef>
              <a:spcAft>
                <a:spcPts val="1200"/>
              </a:spcAft>
              <a:buFont typeface="Georgia" panose="02040502050405020303" pitchFamily="18" charset="0"/>
              <a:buNone/>
            </a:pPr>
            <a:r>
              <a:rPr lang="zh-TW" altLang="en-US" sz="2000" dirty="0" smtClean="0">
                <a:solidFill>
                  <a:srgbClr val="333333"/>
                </a:solidFill>
                <a:latin typeface="標楷體" panose="03000509000000000000" pitchFamily="65" charset="-120"/>
              </a:rPr>
              <a:t>今天中國的媒體為了一個年輕人的死亡而普遍哀悼。然而這名年輕人之所以過世，是因為他用了百度的搜尋，找到了排名第一的一間醫院去接受化療。問題是，這間醫院使用的療法還是已經被醫界淘汰的方式，而它之所以排名第一是因為投放了廣告。</a:t>
            </a:r>
          </a:p>
          <a:p>
            <a:pPr marL="0" indent="628650">
              <a:spcBef>
                <a:spcPts val="1200"/>
              </a:spcBef>
              <a:spcAft>
                <a:spcPts val="1200"/>
              </a:spcAft>
              <a:buFont typeface="Georgia" panose="02040502050405020303" pitchFamily="18" charset="0"/>
              <a:buNone/>
            </a:pPr>
            <a:r>
              <a:rPr lang="zh-TW" altLang="en-US" sz="2000" dirty="0" smtClean="0">
                <a:solidFill>
                  <a:srgbClr val="333333"/>
                </a:solidFill>
                <a:latin typeface="標楷體" panose="03000509000000000000" pitchFamily="65" charset="-120"/>
              </a:rPr>
              <a:t>雖然說商業公司拿錢接受廣告本來就是天經地義，不過根據中國的醫療法規，公立醫院是不允許投放廣告的。此外，這件事更彰顯了一個搜尋引擎、一個入口網站的商業利益底線問題。</a:t>
            </a:r>
          </a:p>
          <a:p>
            <a:pPr marL="0" indent="628650">
              <a:spcBef>
                <a:spcPts val="1200"/>
              </a:spcBef>
              <a:spcAft>
                <a:spcPts val="1200"/>
              </a:spcAft>
              <a:buFont typeface="Georgia" panose="02040502050405020303" pitchFamily="18" charset="0"/>
              <a:buNone/>
            </a:pPr>
            <a:r>
              <a:rPr lang="zh-TW" altLang="en-US" sz="2000" dirty="0" smtClean="0">
                <a:solidFill>
                  <a:srgbClr val="333333"/>
                </a:solidFill>
                <a:latin typeface="標楷體" panose="03000509000000000000" pitchFamily="65" charset="-120"/>
              </a:rPr>
              <a:t>之前百度也曾經將原本經營的「血友吧」社群（血友病病友交換資訊的社群）賣給了私人醫院，引發軒然大波。而搜尋引擎的影響面更廣，哪些錢該拿，哪些錢不該拿，該不該受到更高單位的監管，這個事件目前在中國的媒體面臨嚴厲批判，而可能是中國最大的搜尋引擎近年來面臨的最大危機。</a:t>
            </a:r>
            <a:endParaRPr lang="zh-TW" altLang="en-US" sz="2000" dirty="0" smtClean="0"/>
          </a:p>
        </p:txBody>
      </p:sp>
    </p:spTree>
    <p:extLst>
      <p:ext uri="{BB962C8B-B14F-4D97-AF65-F5344CB8AC3E}">
        <p14:creationId xmlns:p14="http://schemas.microsoft.com/office/powerpoint/2010/main" val="40223174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descr="http://oppasharing.com/wp-content/uploads/2016/04/%E6%97%A5%E6%9C%88%E6%BD%AD.jpg"/>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a:xfrm>
            <a:off x="-15875" y="360363"/>
            <a:ext cx="9244013" cy="6164262"/>
          </a:xfrm>
          <a:noFill/>
        </p:spPr>
      </p:pic>
    </p:spTree>
    <p:extLst>
      <p:ext uri="{BB962C8B-B14F-4D97-AF65-F5344CB8AC3E}">
        <p14:creationId xmlns:p14="http://schemas.microsoft.com/office/powerpoint/2010/main" val="11904831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p:cNvSpPr>
            <a:spLocks noGrp="1" noRot="1" noChangeArrowheads="1"/>
          </p:cNvSpPr>
          <p:nvPr>
            <p:ph type="title" idx="4294967295"/>
          </p:nvPr>
        </p:nvSpPr>
        <p:spPr>
          <a:xfrm>
            <a:off x="457200" y="846138"/>
            <a:ext cx="8229600" cy="1143000"/>
          </a:xfrm>
        </p:spPr>
        <p:txBody>
          <a:bodyPr/>
          <a:lstStyle/>
          <a:p>
            <a:pPr eaLnBrk="1" hangingPunct="1"/>
            <a:r>
              <a:rPr lang="en-US" altLang="zh-TW" dirty="0" smtClean="0">
                <a:ea typeface="新細明體" panose="02020500000000000000" pitchFamily="18" charset="-120"/>
              </a:rPr>
              <a:t>HSC sources </a:t>
            </a:r>
            <a:r>
              <a:rPr lang="en-US" altLang="zh-TW" dirty="0" smtClean="0">
                <a:latin typeface="標楷體" panose="03000509000000000000" pitchFamily="65" charset="-120"/>
              </a:rPr>
              <a:t>(</a:t>
            </a:r>
            <a:r>
              <a:rPr lang="zh-TW" altLang="en-US" dirty="0" smtClean="0">
                <a:latin typeface="標楷體" panose="03000509000000000000" pitchFamily="65" charset="-120"/>
              </a:rPr>
              <a:t>造血幹細胞的來源</a:t>
            </a:r>
            <a:r>
              <a:rPr lang="en-US" altLang="zh-TW" dirty="0" smtClean="0">
                <a:latin typeface="標楷體" panose="03000509000000000000" pitchFamily="65" charset="-120"/>
              </a:rPr>
              <a:t>)</a:t>
            </a:r>
          </a:p>
        </p:txBody>
      </p:sp>
      <p:sp>
        <p:nvSpPr>
          <p:cNvPr id="235523" name="Rectangle 3"/>
          <p:cNvSpPr>
            <a:spLocks noGrp="1" noChangeArrowheads="1"/>
          </p:cNvSpPr>
          <p:nvPr>
            <p:ph type="body" idx="4294967295"/>
          </p:nvPr>
        </p:nvSpPr>
        <p:spPr>
          <a:xfrm>
            <a:off x="1258888" y="2133600"/>
            <a:ext cx="6697662" cy="3600450"/>
          </a:xfrm>
        </p:spPr>
        <p:txBody>
          <a:bodyPr/>
          <a:lstStyle/>
          <a:p>
            <a:pPr eaLnBrk="1" hangingPunct="1">
              <a:lnSpc>
                <a:spcPct val="90000"/>
              </a:lnSpc>
              <a:buSzPct val="60000"/>
            </a:pPr>
            <a:r>
              <a:rPr lang="en-US" altLang="zh-TW" sz="2800" dirty="0" smtClean="0">
                <a:ea typeface="新細明體" panose="02020500000000000000" pitchFamily="18" charset="-120"/>
              </a:rPr>
              <a:t>Bone Marrow (MB)</a:t>
            </a:r>
          </a:p>
          <a:p>
            <a:pPr eaLnBrk="1" hangingPunct="1">
              <a:lnSpc>
                <a:spcPct val="90000"/>
              </a:lnSpc>
              <a:buSzPct val="60000"/>
            </a:pPr>
            <a:r>
              <a:rPr lang="en-US" altLang="zh-TW" sz="2800" dirty="0" smtClean="0">
                <a:ea typeface="新細明體" panose="02020500000000000000" pitchFamily="18" charset="-120"/>
              </a:rPr>
              <a:t>Peripheral Blood Stem Cell (PBSC)</a:t>
            </a:r>
          </a:p>
          <a:p>
            <a:pPr eaLnBrk="1" hangingPunct="1">
              <a:lnSpc>
                <a:spcPct val="90000"/>
              </a:lnSpc>
              <a:buSzPct val="60000"/>
            </a:pPr>
            <a:r>
              <a:rPr lang="en-US" altLang="zh-TW" sz="2800" dirty="0" smtClean="0">
                <a:ea typeface="新細明體" panose="02020500000000000000" pitchFamily="18" charset="-120"/>
              </a:rPr>
              <a:t>Umbilical Cord Blood (UCB)</a:t>
            </a:r>
          </a:p>
          <a:p>
            <a:pPr eaLnBrk="1" hangingPunct="1">
              <a:lnSpc>
                <a:spcPct val="90000"/>
              </a:lnSpc>
              <a:buSzPct val="60000"/>
            </a:pPr>
            <a:r>
              <a:rPr lang="en-US" altLang="zh-TW" sz="2800" dirty="0" smtClean="0">
                <a:ea typeface="新細明體" panose="02020500000000000000" pitchFamily="18" charset="-120"/>
              </a:rPr>
              <a:t>Others (fetal liver)</a:t>
            </a:r>
          </a:p>
          <a:p>
            <a:pPr eaLnBrk="1" hangingPunct="1">
              <a:lnSpc>
                <a:spcPct val="30000"/>
              </a:lnSpc>
              <a:buClr>
                <a:schemeClr val="hlink"/>
              </a:buClr>
              <a:buSzPct val="75000"/>
              <a:buFont typeface="Wingdings" panose="05000000000000000000" pitchFamily="2" charset="2"/>
              <a:buNone/>
            </a:pPr>
            <a:endParaRPr lang="en-US" altLang="zh-TW" sz="2800" dirty="0" smtClean="0">
              <a:ea typeface="新細明體" panose="02020500000000000000" pitchFamily="18" charset="-120"/>
            </a:endParaRPr>
          </a:p>
          <a:p>
            <a:pPr eaLnBrk="1" hangingPunct="1">
              <a:lnSpc>
                <a:spcPct val="80000"/>
              </a:lnSpc>
              <a:buClr>
                <a:schemeClr val="hlink"/>
              </a:buClr>
              <a:buSzPct val="75000"/>
              <a:buFont typeface="Wingdings" panose="05000000000000000000" pitchFamily="2" charset="2"/>
              <a:buNone/>
            </a:pPr>
            <a:r>
              <a:rPr lang="en-US" altLang="zh-TW" sz="2800" dirty="0" smtClean="0">
                <a:ea typeface="新細明體" panose="02020500000000000000" pitchFamily="18" charset="-120"/>
              </a:rPr>
              <a:t>Autologous </a:t>
            </a:r>
          </a:p>
          <a:p>
            <a:pPr eaLnBrk="1" hangingPunct="1">
              <a:lnSpc>
                <a:spcPct val="90000"/>
              </a:lnSpc>
              <a:buClr>
                <a:schemeClr val="hlink"/>
              </a:buClr>
              <a:buSzPct val="75000"/>
              <a:buFont typeface="Wingdings" panose="05000000000000000000" pitchFamily="2" charset="2"/>
              <a:buNone/>
            </a:pPr>
            <a:r>
              <a:rPr lang="en-US" altLang="zh-TW" sz="2800" dirty="0" smtClean="0">
                <a:ea typeface="新細明體" panose="02020500000000000000" pitchFamily="18" charset="-120"/>
              </a:rPr>
              <a:t>Allogeneic (sibling, match unrelated donor </a:t>
            </a:r>
          </a:p>
          <a:p>
            <a:pPr eaLnBrk="1" hangingPunct="1">
              <a:lnSpc>
                <a:spcPct val="90000"/>
              </a:lnSpc>
              <a:buClr>
                <a:schemeClr val="hlink"/>
              </a:buClr>
              <a:buSzPct val="75000"/>
              <a:buFont typeface="Wingdings" panose="05000000000000000000" pitchFamily="2" charset="2"/>
              <a:buNone/>
            </a:pPr>
            <a:r>
              <a:rPr lang="en-US" altLang="zh-TW" sz="2800" dirty="0" smtClean="0">
                <a:ea typeface="新細明體" panose="02020500000000000000" pitchFamily="18" charset="-120"/>
              </a:rPr>
              <a:t>(MUD), mismatch, </a:t>
            </a:r>
            <a:r>
              <a:rPr lang="en-US" altLang="zh-TW" sz="2800" dirty="0" err="1" smtClean="0">
                <a:ea typeface="新細明體" panose="02020500000000000000" pitchFamily="18" charset="-120"/>
              </a:rPr>
              <a:t>haploidentical</a:t>
            </a:r>
            <a:r>
              <a:rPr lang="en-US" altLang="zh-TW" sz="2800" dirty="0" smtClean="0">
                <a:ea typeface="新細明體" panose="02020500000000000000" pitchFamily="18" charset="-120"/>
              </a:rPr>
              <a:t>)</a:t>
            </a:r>
          </a:p>
        </p:txBody>
      </p:sp>
    </p:spTree>
    <p:extLst>
      <p:ext uri="{BB962C8B-B14F-4D97-AF65-F5344CB8AC3E}">
        <p14:creationId xmlns:p14="http://schemas.microsoft.com/office/powerpoint/2010/main" val="2696810922"/>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標題 1"/>
          <p:cNvSpPr>
            <a:spLocks noGrp="1"/>
          </p:cNvSpPr>
          <p:nvPr>
            <p:ph type="title"/>
          </p:nvPr>
        </p:nvSpPr>
        <p:spPr/>
        <p:txBody>
          <a:bodyPr/>
          <a:lstStyle/>
          <a:p>
            <a:r>
              <a:rPr lang="en-US" altLang="zh-TW" smtClean="0"/>
              <a:t>HSC</a:t>
            </a:r>
            <a:r>
              <a:rPr lang="zh-TW" altLang="en-US" smtClean="0"/>
              <a:t>治療其它的疾病</a:t>
            </a:r>
          </a:p>
        </p:txBody>
      </p:sp>
      <p:sp>
        <p:nvSpPr>
          <p:cNvPr id="249859" name="內容版面配置區 2"/>
          <p:cNvSpPr>
            <a:spLocks noGrp="1"/>
          </p:cNvSpPr>
          <p:nvPr>
            <p:ph sz="quarter" idx="4294967295"/>
          </p:nvPr>
        </p:nvSpPr>
        <p:spPr>
          <a:xfrm>
            <a:off x="1079500" y="1628775"/>
            <a:ext cx="6985000" cy="3816350"/>
          </a:xfrm>
        </p:spPr>
        <p:txBody>
          <a:bodyPr/>
          <a:lstStyle/>
          <a:p>
            <a:pPr>
              <a:spcBef>
                <a:spcPts val="1800"/>
              </a:spcBef>
              <a:spcAft>
                <a:spcPts val="1800"/>
              </a:spcAft>
              <a:buFont typeface="Georgia" panose="02040502050405020303" pitchFamily="18" charset="0"/>
              <a:buNone/>
            </a:pPr>
            <a:r>
              <a:rPr lang="en-US" altLang="zh-TW" sz="3200" b="1" smtClean="0"/>
              <a:t>1. Stroke</a:t>
            </a:r>
          </a:p>
          <a:p>
            <a:pPr>
              <a:spcBef>
                <a:spcPts val="1800"/>
              </a:spcBef>
              <a:spcAft>
                <a:spcPts val="1800"/>
              </a:spcAft>
              <a:buFont typeface="Georgia" panose="02040502050405020303" pitchFamily="18" charset="0"/>
              <a:buNone/>
            </a:pPr>
            <a:r>
              <a:rPr lang="en-US" altLang="zh-TW" sz="3200" b="1" smtClean="0"/>
              <a:t>2. Hear failure</a:t>
            </a:r>
          </a:p>
          <a:p>
            <a:pPr>
              <a:spcBef>
                <a:spcPts val="1800"/>
              </a:spcBef>
              <a:spcAft>
                <a:spcPts val="1800"/>
              </a:spcAft>
              <a:buFont typeface="Georgia" panose="02040502050405020303" pitchFamily="18" charset="0"/>
              <a:buNone/>
            </a:pPr>
            <a:r>
              <a:rPr lang="en-US" altLang="zh-TW" sz="3200" b="1" smtClean="0"/>
              <a:t>3. Ischemic heart disease</a:t>
            </a:r>
          </a:p>
          <a:p>
            <a:pPr>
              <a:spcBef>
                <a:spcPts val="1800"/>
              </a:spcBef>
              <a:spcAft>
                <a:spcPts val="1800"/>
              </a:spcAft>
              <a:buFont typeface="Georgia" panose="02040502050405020303" pitchFamily="18" charset="0"/>
              <a:buNone/>
            </a:pPr>
            <a:r>
              <a:rPr lang="en-US" altLang="zh-TW" sz="3200" b="1" smtClean="0"/>
              <a:t>4. Critical limb ischemia</a:t>
            </a:r>
            <a:endParaRPr lang="zh-TW" altLang="en-US" sz="3200" b="1" smtClean="0"/>
          </a:p>
        </p:txBody>
      </p:sp>
    </p:spTree>
    <p:extLst>
      <p:ext uri="{BB962C8B-B14F-4D97-AF65-F5344CB8AC3E}">
        <p14:creationId xmlns:p14="http://schemas.microsoft.com/office/powerpoint/2010/main" val="22014190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Rot="1" noChangeArrowheads="1"/>
          </p:cNvSpPr>
          <p:nvPr>
            <p:ph type="title" idx="4294967295"/>
          </p:nvPr>
        </p:nvSpPr>
        <p:spPr/>
        <p:txBody>
          <a:bodyPr/>
          <a:lstStyle/>
          <a:p>
            <a:pPr eaLnBrk="1" hangingPunct="1"/>
            <a:r>
              <a:rPr lang="zh-TW" altLang="en-US" sz="4400" smtClean="0">
                <a:solidFill>
                  <a:srgbClr val="000099"/>
                </a:solidFill>
                <a:latin typeface="標楷體" panose="03000509000000000000" pitchFamily="65" charset="-120"/>
              </a:rPr>
              <a:t>什麼是</a:t>
            </a:r>
            <a:r>
              <a:rPr lang="zh-TW" altLang="en-US" sz="4400" smtClean="0">
                <a:solidFill>
                  <a:srgbClr val="FF0000"/>
                </a:solidFill>
                <a:latin typeface="標楷體" panose="03000509000000000000" pitchFamily="65" charset="-120"/>
              </a:rPr>
              <a:t>臍帶血</a:t>
            </a:r>
            <a:r>
              <a:rPr lang="en-US" altLang="zh-TW" sz="4400" smtClean="0">
                <a:solidFill>
                  <a:srgbClr val="000099"/>
                </a:solidFill>
                <a:latin typeface="標楷體" panose="03000509000000000000" pitchFamily="65" charset="-120"/>
              </a:rPr>
              <a:t>/</a:t>
            </a:r>
            <a:r>
              <a:rPr lang="zh-TW" altLang="en-US" sz="4400" smtClean="0">
                <a:solidFill>
                  <a:srgbClr val="000099"/>
                </a:solidFill>
                <a:latin typeface="標楷體" panose="03000509000000000000" pitchFamily="65" charset="-120"/>
              </a:rPr>
              <a:t>臍帶  </a:t>
            </a:r>
            <a:r>
              <a:rPr lang="en-US" altLang="zh-TW" sz="4400" smtClean="0">
                <a:solidFill>
                  <a:srgbClr val="000099"/>
                </a:solidFill>
                <a:latin typeface="標楷體" panose="03000509000000000000" pitchFamily="65" charset="-120"/>
              </a:rPr>
              <a:t>?</a:t>
            </a:r>
          </a:p>
        </p:txBody>
      </p:sp>
      <p:pic>
        <p:nvPicPr>
          <p:cNvPr id="258051" name="Picture 3" descr="Collection"/>
          <p:cNvPicPr>
            <a:picLocks noGrp="1" noChangeAspect="1" noChangeArrowheads="1"/>
          </p:cNvPicPr>
          <p:nvPr>
            <p:ph type="clipArt" sz="half" idx="4294967295"/>
          </p:nvPr>
        </p:nvPicPr>
        <p:blipFill>
          <a:blip r:embed="rId2">
            <a:extLst>
              <a:ext uri="{28A0092B-C50C-407E-A947-70E740481C1C}">
                <a14:useLocalDpi xmlns:a14="http://schemas.microsoft.com/office/drawing/2010/main" val="0"/>
              </a:ext>
            </a:extLst>
          </a:blip>
          <a:srcRect/>
          <a:stretch>
            <a:fillRect/>
          </a:stretch>
        </p:blipFill>
        <p:spPr>
          <a:xfrm>
            <a:off x="4876800" y="1752600"/>
            <a:ext cx="4267200" cy="5105400"/>
          </a:xfrm>
          <a:noFill/>
        </p:spPr>
      </p:pic>
      <p:pic>
        <p:nvPicPr>
          <p:cNvPr id="258052" name="Picture 4" descr="NSD-Blood"/>
          <p:cNvPicPr>
            <a:picLocks noGrp="1" noChangeAspect="1" noChangeArrowheads="1"/>
          </p:cNvPicPr>
          <p:nvPr>
            <p:ph type="body" sz="half" idx="4294967295"/>
          </p:nvPr>
        </p:nvPicPr>
        <p:blipFill>
          <a:blip r:embed="rId3">
            <a:extLst>
              <a:ext uri="{28A0092B-C50C-407E-A947-70E740481C1C}">
                <a14:useLocalDpi xmlns:a14="http://schemas.microsoft.com/office/drawing/2010/main" val="0"/>
              </a:ext>
            </a:extLst>
          </a:blip>
          <a:srcRect/>
          <a:stretch>
            <a:fillRect/>
          </a:stretch>
        </p:blipFill>
        <p:spPr>
          <a:xfrm>
            <a:off x="0" y="1752600"/>
            <a:ext cx="4876800" cy="5105400"/>
          </a:xfrm>
          <a:noFill/>
        </p:spPr>
      </p:pic>
      <p:sp>
        <p:nvSpPr>
          <p:cNvPr id="258053" name="Line 6"/>
          <p:cNvSpPr>
            <a:spLocks noChangeShapeType="1"/>
          </p:cNvSpPr>
          <p:nvPr/>
        </p:nvSpPr>
        <p:spPr bwMode="auto">
          <a:xfrm flipH="1">
            <a:off x="2124075" y="1052513"/>
            <a:ext cx="1511300" cy="4105275"/>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a:solidFill>
                <a:srgbClr val="007A77"/>
              </a:solidFill>
            </a:endParaRPr>
          </a:p>
        </p:txBody>
      </p:sp>
    </p:spTree>
    <p:extLst>
      <p:ext uri="{BB962C8B-B14F-4D97-AF65-F5344CB8AC3E}">
        <p14:creationId xmlns:p14="http://schemas.microsoft.com/office/powerpoint/2010/main" val="1476904177"/>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Grp="1" noRot="1" noChangeArrowheads="1"/>
          </p:cNvSpPr>
          <p:nvPr>
            <p:ph type="title" idx="4294967295"/>
          </p:nvPr>
        </p:nvSpPr>
        <p:spPr>
          <a:xfrm>
            <a:off x="446088" y="560388"/>
            <a:ext cx="8229600" cy="1139825"/>
          </a:xfrm>
        </p:spPr>
        <p:txBody>
          <a:bodyPr/>
          <a:lstStyle/>
          <a:p>
            <a:pPr eaLnBrk="1" hangingPunct="1"/>
            <a:r>
              <a:rPr lang="zh-TW" altLang="en-US" sz="3200" smtClean="0">
                <a:solidFill>
                  <a:srgbClr val="000099"/>
                </a:solidFill>
                <a:latin typeface="標楷體" panose="03000509000000000000" pitchFamily="65" charset="-120"/>
              </a:rPr>
              <a:t>臍帶血</a:t>
            </a:r>
            <a:r>
              <a:rPr lang="en-US" altLang="zh-TW" sz="3200" smtClean="0">
                <a:solidFill>
                  <a:srgbClr val="000099"/>
                </a:solidFill>
                <a:latin typeface="標楷體" panose="03000509000000000000" pitchFamily="65" charset="-120"/>
              </a:rPr>
              <a:t>/</a:t>
            </a:r>
            <a:r>
              <a:rPr lang="zh-TW" altLang="en-US" sz="3200" smtClean="0">
                <a:solidFill>
                  <a:srgbClr val="000099"/>
                </a:solidFill>
                <a:latin typeface="標楷體" panose="03000509000000000000" pitchFamily="65" charset="-120"/>
              </a:rPr>
              <a:t>造血幹細胞的現在和未來</a:t>
            </a:r>
          </a:p>
        </p:txBody>
      </p:sp>
      <p:sp>
        <p:nvSpPr>
          <p:cNvPr id="270339" name="Rectangle 3"/>
          <p:cNvSpPr>
            <a:spLocks noGrp="1" noRot="1" noChangeArrowheads="1"/>
          </p:cNvSpPr>
          <p:nvPr>
            <p:ph type="body" idx="4294967295"/>
          </p:nvPr>
        </p:nvSpPr>
        <p:spPr>
          <a:xfrm>
            <a:off x="457200" y="1557338"/>
            <a:ext cx="8229600" cy="4610100"/>
          </a:xfrm>
        </p:spPr>
        <p:txBody>
          <a:bodyPr/>
          <a:lstStyle/>
          <a:p>
            <a:pPr eaLnBrk="1" hangingPunct="1">
              <a:buSzPct val="60000"/>
            </a:pPr>
            <a:r>
              <a:rPr lang="zh-TW" altLang="en-US" sz="2800" b="1" u="sng" smtClean="0">
                <a:solidFill>
                  <a:srgbClr val="FF0000"/>
                </a:solidFill>
                <a:latin typeface="標楷體" panose="03000509000000000000" pitchFamily="65" charset="-120"/>
              </a:rPr>
              <a:t>目前</a:t>
            </a:r>
            <a:r>
              <a:rPr lang="zh-TW" altLang="en-US" sz="2800" smtClean="0">
                <a:latin typeface="標楷體" panose="03000509000000000000" pitchFamily="65" charset="-120"/>
              </a:rPr>
              <a:t>臍帶血幹細胞用在免疫不全、癌症治療或再生不良性貧血方面，</a:t>
            </a:r>
          </a:p>
          <a:p>
            <a:pPr eaLnBrk="1" hangingPunct="1">
              <a:buSzPct val="60000"/>
              <a:buFont typeface="Wingdings" panose="05000000000000000000" pitchFamily="2" charset="2"/>
              <a:buNone/>
            </a:pPr>
            <a:endParaRPr lang="zh-TW" altLang="en-US" sz="1000" smtClean="0">
              <a:latin typeface="標楷體" panose="03000509000000000000" pitchFamily="65" charset="-120"/>
            </a:endParaRPr>
          </a:p>
          <a:p>
            <a:pPr eaLnBrk="1" hangingPunct="1">
              <a:buSzPct val="60000"/>
            </a:pPr>
            <a:r>
              <a:rPr lang="zh-TW" altLang="en-US" sz="2800" b="1" u="sng" smtClean="0">
                <a:solidFill>
                  <a:srgbClr val="FF0000"/>
                </a:solidFill>
                <a:latin typeface="標楷體" panose="03000509000000000000" pitchFamily="65" charset="-120"/>
              </a:rPr>
              <a:t>近年來</a:t>
            </a:r>
            <a:r>
              <a:rPr lang="zh-TW" altLang="en-US" sz="2800" smtClean="0">
                <a:latin typeface="標楷體" panose="03000509000000000000" pitchFamily="65" charset="-120"/>
              </a:rPr>
              <a:t>，科學家已成功的將臍帶血幹細胞用來修補受到損傷的各種不同組織，不久的將來，人類很快能夠用自己的臍帶血幹細胞分化發育出新的器官來置換受傷害的器官，</a:t>
            </a:r>
          </a:p>
          <a:p>
            <a:pPr eaLnBrk="1" hangingPunct="1">
              <a:buSzPct val="60000"/>
              <a:buFont typeface="Wingdings" panose="05000000000000000000" pitchFamily="2" charset="2"/>
              <a:buNone/>
            </a:pPr>
            <a:endParaRPr lang="zh-TW" altLang="en-US" sz="1000" smtClean="0">
              <a:latin typeface="標楷體" panose="03000509000000000000" pitchFamily="65" charset="-120"/>
            </a:endParaRPr>
          </a:p>
          <a:p>
            <a:pPr eaLnBrk="1" hangingPunct="1">
              <a:buSzPct val="60000"/>
            </a:pPr>
            <a:r>
              <a:rPr lang="zh-TW" altLang="en-US" sz="2800" b="1" u="sng" smtClean="0">
                <a:solidFill>
                  <a:srgbClr val="FF0000"/>
                </a:solidFill>
                <a:latin typeface="標楷體" panose="03000509000000000000" pitchFamily="65" charset="-120"/>
              </a:rPr>
              <a:t>未來</a:t>
            </a:r>
            <a:r>
              <a:rPr lang="zh-TW" altLang="en-US" sz="2800" smtClean="0">
                <a:latin typeface="標楷體" panose="03000509000000000000" pitchFamily="65" charset="-120"/>
              </a:rPr>
              <a:t>應該還可以用在基因治療上，用來矯正基因缺失，和治療自體免疫疾病</a:t>
            </a:r>
            <a:r>
              <a:rPr lang="en-US" altLang="zh-TW" sz="2800" smtClean="0">
                <a:latin typeface="標楷體" panose="03000509000000000000" pitchFamily="65" charset="-120"/>
              </a:rPr>
              <a:t>, </a:t>
            </a:r>
            <a:r>
              <a:rPr lang="zh-TW" altLang="en-US" sz="2800" smtClean="0">
                <a:latin typeface="標楷體" panose="03000509000000000000" pitchFamily="65" charset="-120"/>
              </a:rPr>
              <a:t>先天性異常的遺傳疾病病人</a:t>
            </a:r>
            <a:r>
              <a:rPr lang="zh-TW" altLang="en-US" sz="2800" smtClean="0">
                <a:latin typeface="Arial" panose="020B0604020202020204" pitchFamily="34" charset="0"/>
                <a:ea typeface="新細明體" panose="02020500000000000000" pitchFamily="18" charset="-120"/>
              </a:rPr>
              <a:t>。</a:t>
            </a:r>
          </a:p>
        </p:txBody>
      </p:sp>
    </p:spTree>
    <p:extLst>
      <p:ext uri="{BB962C8B-B14F-4D97-AF65-F5344CB8AC3E}">
        <p14:creationId xmlns:p14="http://schemas.microsoft.com/office/powerpoint/2010/main" val="115308544"/>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9"/>
          <p:cNvSpPr>
            <a:spLocks noGrp="1" noRot="1" noChangeArrowheads="1"/>
          </p:cNvSpPr>
          <p:nvPr>
            <p:ph type="body" idx="1"/>
          </p:nvPr>
        </p:nvSpPr>
        <p:spPr>
          <a:xfrm>
            <a:off x="1547813" y="2060575"/>
            <a:ext cx="6335712" cy="3095625"/>
          </a:xfrm>
        </p:spPr>
        <p:txBody>
          <a:bodyPr/>
          <a:lstStyle/>
          <a:p>
            <a:pPr marL="742950" indent="-742950" algn="ctr" eaLnBrk="1" hangingPunct="1">
              <a:buSzPct val="50000"/>
              <a:buFont typeface="Wingdings" panose="05000000000000000000" pitchFamily="2" charset="2"/>
              <a:buNone/>
            </a:pPr>
            <a:r>
              <a:rPr lang="zh-TW" altLang="en-US" sz="3600" b="1" smtClean="0">
                <a:latin typeface="標楷體" panose="03000509000000000000" pitchFamily="65" charset="-120"/>
                <a:cs typeface="Times New Roman" panose="02020603050405020304" pitchFamily="18" charset="0"/>
              </a:rPr>
              <a:t>間質幹細胞</a:t>
            </a:r>
            <a:r>
              <a:rPr lang="en-US" altLang="zh-TW" sz="3600" b="1" smtClean="0">
                <a:cs typeface="Times New Roman" panose="02020603050405020304" pitchFamily="18" charset="0"/>
              </a:rPr>
              <a:t>(MSC)</a:t>
            </a:r>
          </a:p>
        </p:txBody>
      </p:sp>
    </p:spTree>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內容版面配置區 2"/>
          <p:cNvSpPr>
            <a:spLocks noGrp="1"/>
          </p:cNvSpPr>
          <p:nvPr>
            <p:ph idx="1"/>
          </p:nvPr>
        </p:nvSpPr>
        <p:spPr>
          <a:xfrm>
            <a:off x="214313" y="1000125"/>
            <a:ext cx="4357687" cy="5308600"/>
          </a:xfrm>
        </p:spPr>
        <p:txBody>
          <a:bodyPr/>
          <a:lstStyle/>
          <a:p>
            <a:pPr lvl="1">
              <a:spcBef>
                <a:spcPct val="0"/>
              </a:spcBef>
              <a:spcAft>
                <a:spcPts val="1200"/>
              </a:spcAft>
            </a:pPr>
            <a:r>
              <a:rPr lang="en-US" altLang="zh-TW" sz="2400" smtClean="0"/>
              <a:t>2016 Perinatal Stem Cell Society Conference.</a:t>
            </a:r>
          </a:p>
          <a:p>
            <a:pPr lvl="1">
              <a:spcBef>
                <a:spcPct val="0"/>
              </a:spcBef>
              <a:spcAft>
                <a:spcPts val="1200"/>
              </a:spcAft>
            </a:pPr>
            <a:r>
              <a:rPr lang="en-US" altLang="zh-TW" sz="2400" smtClean="0"/>
              <a:t>March 2-4, 2016 in Aspen, Colorado</a:t>
            </a:r>
          </a:p>
          <a:p>
            <a:pPr lvl="1">
              <a:spcBef>
                <a:spcPct val="0"/>
              </a:spcBef>
              <a:spcAft>
                <a:spcPts val="1200"/>
              </a:spcAft>
            </a:pPr>
            <a:r>
              <a:rPr lang="en-US" altLang="zh-TW" sz="2400" smtClean="0"/>
              <a:t>Topic: Clinical application mesenchymal stem cells derived from umbilical cord in hematopoietic stem cell transplantation.</a:t>
            </a:r>
          </a:p>
          <a:p>
            <a:endParaRPr lang="zh-TW" altLang="en-US" smtClean="0"/>
          </a:p>
        </p:txBody>
      </p:sp>
      <p:sp>
        <p:nvSpPr>
          <p:cNvPr id="153603"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a:spcBef>
                <a:spcPct val="0"/>
              </a:spcBef>
              <a:buClrTx/>
              <a:buSzTx/>
              <a:buFontTx/>
              <a:buNone/>
            </a:pPr>
            <a:fld id="{915D7189-6FB3-4037-9406-E439487BC686}" type="slidenum">
              <a:rPr kumimoji="0" lang="zh-TW" altLang="en-US" sz="1400" smtClean="0">
                <a:solidFill>
                  <a:srgbClr val="007A77"/>
                </a:solidFill>
                <a:latin typeface="Arial" panose="020B0604020202020204" pitchFamily="34" charset="0"/>
                <a:ea typeface="新細明體" panose="02020500000000000000" pitchFamily="18" charset="-120"/>
              </a:rPr>
              <a:pPr>
                <a:spcBef>
                  <a:spcPct val="0"/>
                </a:spcBef>
                <a:buClrTx/>
                <a:buSzTx/>
                <a:buFontTx/>
                <a:buNone/>
              </a:pPr>
              <a:t>17</a:t>
            </a:fld>
            <a:endParaRPr kumimoji="0" lang="zh-TW" altLang="en-US" sz="1400" smtClean="0">
              <a:solidFill>
                <a:srgbClr val="007A77"/>
              </a:solidFill>
              <a:latin typeface="Arial" panose="020B0604020202020204" pitchFamily="34" charset="0"/>
              <a:ea typeface="新細明體" panose="02020500000000000000" pitchFamily="18" charset="-120"/>
            </a:endParaRPr>
          </a:p>
        </p:txBody>
      </p:sp>
      <p:pic>
        <p:nvPicPr>
          <p:cNvPr id="10242" name="Picture 2"/>
          <p:cNvPicPr>
            <a:picLocks noChangeAspect="1" noChangeArrowheads="1"/>
          </p:cNvPicPr>
          <p:nvPr/>
        </p:nvPicPr>
        <p:blipFill>
          <a:blip r:embed="rId2"/>
          <a:srcRect l="8001" r="30681"/>
          <a:stretch>
            <a:fillRect/>
          </a:stretch>
        </p:blipFill>
        <p:spPr bwMode="auto">
          <a:xfrm>
            <a:off x="4787900" y="1000125"/>
            <a:ext cx="3779838" cy="5032375"/>
          </a:xfrm>
          <a:prstGeom prst="rect">
            <a:avLst/>
          </a:prstGeom>
          <a:ln>
            <a:noFill/>
          </a:ln>
          <a:effectLst>
            <a:outerShdw blurRad="190500" algn="tl" rotWithShape="0">
              <a:srgbClr val="000000">
                <a:alpha val="70000"/>
              </a:srgbClr>
            </a:outerShdw>
          </a:effectLst>
        </p:spPr>
      </p:pic>
    </p:spTree>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Rot="1" noChangeArrowheads="1"/>
          </p:cNvSpPr>
          <p:nvPr>
            <p:ph type="title"/>
          </p:nvPr>
        </p:nvSpPr>
        <p:spPr>
          <a:xfrm>
            <a:off x="301625" y="332656"/>
            <a:ext cx="8540750" cy="1143000"/>
          </a:xfrm>
        </p:spPr>
        <p:txBody>
          <a:bodyPr/>
          <a:lstStyle/>
          <a:p>
            <a:pPr marL="319088" indent="-319088"/>
            <a:r>
              <a:rPr lang="en-US" altLang="zh-TW" dirty="0" smtClean="0"/>
              <a:t> MSC: Appealing characteristics</a:t>
            </a:r>
          </a:p>
        </p:txBody>
      </p:sp>
      <p:sp>
        <p:nvSpPr>
          <p:cNvPr id="156675" name="Rectangle 3"/>
          <p:cNvSpPr>
            <a:spLocks noGrp="1" noRot="1" noChangeArrowheads="1"/>
          </p:cNvSpPr>
          <p:nvPr>
            <p:ph idx="1"/>
          </p:nvPr>
        </p:nvSpPr>
        <p:spPr>
          <a:xfrm>
            <a:off x="528600" y="1484784"/>
            <a:ext cx="8086799" cy="4194175"/>
          </a:xfrm>
        </p:spPr>
        <p:txBody>
          <a:bodyPr/>
          <a:lstStyle/>
          <a:p>
            <a:pPr marL="363538" indent="-317500">
              <a:spcBef>
                <a:spcPts val="1200"/>
              </a:spcBef>
              <a:spcAft>
                <a:spcPts val="600"/>
              </a:spcAft>
            </a:pPr>
            <a:r>
              <a:rPr lang="en-US" altLang="zh-TW" b="1" dirty="0">
                <a:solidFill>
                  <a:srgbClr val="C00000"/>
                </a:solidFill>
              </a:rPr>
              <a:t>Anti-inflammatory properties</a:t>
            </a:r>
          </a:p>
          <a:p>
            <a:pPr marL="363538" lvl="0" indent="-317500">
              <a:spcBef>
                <a:spcPts val="1200"/>
              </a:spcBef>
              <a:spcAft>
                <a:spcPts val="600"/>
              </a:spcAft>
            </a:pPr>
            <a:r>
              <a:rPr lang="en-US" altLang="zh-TW" dirty="0">
                <a:solidFill>
                  <a:srgbClr val="C00000"/>
                </a:solidFill>
              </a:rPr>
              <a:t>Low immunogenicity and suppress </a:t>
            </a:r>
            <a:r>
              <a:rPr lang="en-US" altLang="zh-TW" dirty="0" err="1">
                <a:solidFill>
                  <a:srgbClr val="C00000"/>
                </a:solidFill>
              </a:rPr>
              <a:t>alloreactive</a:t>
            </a:r>
            <a:r>
              <a:rPr lang="en-US" altLang="zh-TW" dirty="0">
                <a:solidFill>
                  <a:srgbClr val="C00000"/>
                </a:solidFill>
              </a:rPr>
              <a:t> T cell response (transplanted </a:t>
            </a:r>
            <a:r>
              <a:rPr lang="en-US" altLang="zh-TW" dirty="0" err="1">
                <a:solidFill>
                  <a:srgbClr val="C00000"/>
                </a:solidFill>
              </a:rPr>
              <a:t>allogenic</a:t>
            </a:r>
            <a:r>
              <a:rPr lang="en-US" altLang="zh-TW" dirty="0">
                <a:solidFill>
                  <a:srgbClr val="C00000"/>
                </a:solidFill>
              </a:rPr>
              <a:t> MSC are not rejected)</a:t>
            </a:r>
          </a:p>
          <a:p>
            <a:pPr marL="363538" indent="-317500">
              <a:spcBef>
                <a:spcPts val="1200"/>
              </a:spcBef>
              <a:spcAft>
                <a:spcPts val="600"/>
              </a:spcAft>
            </a:pPr>
            <a:r>
              <a:rPr lang="en-US" altLang="zh-TW" dirty="0" smtClean="0"/>
              <a:t>Pluripotent-self renewal and wide differentiation into multiple lineages</a:t>
            </a:r>
          </a:p>
          <a:p>
            <a:pPr marL="363538" indent="-317500">
              <a:spcBef>
                <a:spcPts val="1200"/>
              </a:spcBef>
              <a:spcAft>
                <a:spcPts val="600"/>
              </a:spcAft>
            </a:pPr>
            <a:r>
              <a:rPr lang="en-US" altLang="zh-TW" dirty="0" smtClean="0"/>
              <a:t>Can home to the bone marrow (damaged tissues)</a:t>
            </a:r>
          </a:p>
          <a:p>
            <a:pPr marL="363538" indent="-317500">
              <a:spcBef>
                <a:spcPts val="1200"/>
              </a:spcBef>
              <a:spcAft>
                <a:spcPts val="600"/>
              </a:spcAft>
            </a:pPr>
            <a:r>
              <a:rPr lang="en-US" altLang="zh-TW" dirty="0"/>
              <a:t>Trophic influence on tissue repair </a:t>
            </a:r>
          </a:p>
          <a:p>
            <a:pPr marL="363538" indent="-317500">
              <a:spcBef>
                <a:spcPts val="1200"/>
              </a:spcBef>
              <a:spcAft>
                <a:spcPts val="600"/>
              </a:spcAft>
            </a:pPr>
            <a:r>
              <a:rPr lang="en-US" altLang="zh-TW" dirty="0"/>
              <a:t>Anti-apoptosis, angiogenesis, growth factor production, </a:t>
            </a:r>
            <a:r>
              <a:rPr lang="en-US" altLang="zh-TW" dirty="0" err="1"/>
              <a:t>neuroprotection</a:t>
            </a:r>
            <a:r>
              <a:rPr lang="en-US" altLang="zh-TW" dirty="0"/>
              <a:t>, anti-fibrosis</a:t>
            </a:r>
          </a:p>
          <a:p>
            <a:pPr marL="363538" indent="-317500">
              <a:spcBef>
                <a:spcPts val="1200"/>
              </a:spcBef>
              <a:spcAft>
                <a:spcPts val="1200"/>
              </a:spcAft>
            </a:pPr>
            <a:endParaRPr lang="en-US" altLang="zh-TW" dirty="0" smtClean="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標題 1"/>
          <p:cNvSpPr>
            <a:spLocks noGrp="1"/>
          </p:cNvSpPr>
          <p:nvPr>
            <p:ph type="title"/>
          </p:nvPr>
        </p:nvSpPr>
        <p:spPr>
          <a:xfrm>
            <a:off x="301625" y="404813"/>
            <a:ext cx="8540750" cy="1143000"/>
          </a:xfrm>
        </p:spPr>
        <p:txBody>
          <a:bodyPr/>
          <a:lstStyle/>
          <a:p>
            <a:pPr marL="320040" indent="-320040" eaLnBrk="1" fontAlgn="auto" hangingPunct="1">
              <a:spcAft>
                <a:spcPts val="0"/>
              </a:spcAft>
              <a:buClr>
                <a:schemeClr val="accent6">
                  <a:lumMod val="75000"/>
                </a:schemeClr>
              </a:buClr>
              <a:defRPr/>
            </a:pPr>
            <a:r>
              <a:rPr lang="en-US" altLang="zh-TW" dirty="0" smtClean="0"/>
              <a:t> Clinical applications/trials of MSCs</a:t>
            </a:r>
            <a:endParaRPr lang="zh-TW" altLang="en-US" dirty="0" smtClean="0"/>
          </a:p>
        </p:txBody>
      </p:sp>
      <p:sp>
        <p:nvSpPr>
          <p:cNvPr id="4" name="內容版面配置區 3"/>
          <p:cNvSpPr>
            <a:spLocks noGrp="1"/>
          </p:cNvSpPr>
          <p:nvPr>
            <p:ph idx="1"/>
          </p:nvPr>
        </p:nvSpPr>
        <p:spPr>
          <a:xfrm>
            <a:off x="611188" y="1412875"/>
            <a:ext cx="7993062" cy="4537075"/>
          </a:xfrm>
        </p:spPr>
        <p:txBody>
          <a:bodyPr/>
          <a:lstStyle/>
          <a:p>
            <a:pPr marL="363855" indent="-363855">
              <a:spcBef>
                <a:spcPts val="600"/>
              </a:spcBef>
              <a:spcAft>
                <a:spcPts val="600"/>
              </a:spcAft>
              <a:buSzPct val="100000"/>
              <a:buFontTx/>
              <a:buAutoNum type="arabicPeriod"/>
              <a:defRPr/>
            </a:pPr>
            <a:r>
              <a:rPr lang="en-US" altLang="zh-TW" sz="2600" dirty="0" smtClean="0"/>
              <a:t>Immune suppressive properties of MSCs (GVHD, </a:t>
            </a:r>
            <a:r>
              <a:rPr lang="en-US" altLang="zh-TW" sz="2600" dirty="0" err="1" smtClean="0"/>
              <a:t>Crohn’s</a:t>
            </a:r>
            <a:r>
              <a:rPr lang="en-US" altLang="zh-TW" sz="2600" dirty="0" smtClean="0"/>
              <a:t> disease, multiple sclerosis, et al)</a:t>
            </a:r>
          </a:p>
          <a:p>
            <a:pPr marL="363855" indent="-363855">
              <a:spcBef>
                <a:spcPts val="600"/>
              </a:spcBef>
              <a:spcAft>
                <a:spcPts val="600"/>
              </a:spcAft>
              <a:buSzPct val="100000"/>
              <a:buFontTx/>
              <a:buAutoNum type="arabicPeriod"/>
              <a:defRPr/>
            </a:pPr>
            <a:r>
              <a:rPr lang="en-US" altLang="zh-TW" sz="2600" dirty="0" smtClean="0"/>
              <a:t>Myocardial injury</a:t>
            </a:r>
          </a:p>
          <a:p>
            <a:pPr marL="363855" indent="-363855">
              <a:spcBef>
                <a:spcPts val="600"/>
              </a:spcBef>
              <a:spcAft>
                <a:spcPts val="600"/>
              </a:spcAft>
              <a:buSzPct val="100000"/>
              <a:buFontTx/>
              <a:buAutoNum type="arabicPeriod"/>
              <a:defRPr/>
            </a:pPr>
            <a:r>
              <a:rPr lang="en-US" altLang="zh-TW" sz="2600" dirty="0" smtClean="0"/>
              <a:t>Osteoarthritis/degenerative disc disease</a:t>
            </a:r>
          </a:p>
          <a:p>
            <a:pPr marL="363855" indent="-363855">
              <a:spcBef>
                <a:spcPts val="600"/>
              </a:spcBef>
              <a:spcAft>
                <a:spcPts val="600"/>
              </a:spcAft>
              <a:buSzPct val="100000"/>
              <a:buFontTx/>
              <a:buAutoNum type="arabicPeriod"/>
              <a:defRPr/>
            </a:pPr>
            <a:r>
              <a:rPr lang="en-US" altLang="zh-TW" sz="2600" dirty="0" smtClean="0"/>
              <a:t>Pulmonary disease (</a:t>
            </a:r>
            <a:r>
              <a:rPr lang="en-US" altLang="zh-TW" sz="2600" dirty="0" err="1" smtClean="0"/>
              <a:t>bronchopulmonary</a:t>
            </a:r>
            <a:r>
              <a:rPr lang="en-US" altLang="zh-TW" sz="2600" dirty="0" smtClean="0"/>
              <a:t> disease, ARDS)</a:t>
            </a:r>
          </a:p>
          <a:p>
            <a:pPr marL="363855" indent="-363855">
              <a:spcBef>
                <a:spcPts val="600"/>
              </a:spcBef>
              <a:spcAft>
                <a:spcPts val="600"/>
              </a:spcAft>
              <a:buSzPct val="100000"/>
              <a:buFontTx/>
              <a:buAutoNum type="arabicPeriod"/>
              <a:defRPr/>
            </a:pPr>
            <a:r>
              <a:rPr lang="en-US" altLang="zh-TW" sz="2600" dirty="0" smtClean="0"/>
              <a:t>Liver disease</a:t>
            </a:r>
          </a:p>
          <a:p>
            <a:pPr marL="363855" indent="-363855">
              <a:spcBef>
                <a:spcPts val="600"/>
              </a:spcBef>
              <a:spcAft>
                <a:spcPts val="600"/>
              </a:spcAft>
              <a:buSzPct val="100000"/>
              <a:buFontTx/>
              <a:buAutoNum type="arabicPeriod"/>
              <a:defRPr/>
            </a:pPr>
            <a:r>
              <a:rPr lang="en-US" altLang="zh-TW" sz="2600" dirty="0" smtClean="0"/>
              <a:t>Diabetes</a:t>
            </a:r>
          </a:p>
          <a:p>
            <a:pPr marL="363855" indent="-363855">
              <a:spcBef>
                <a:spcPts val="600"/>
              </a:spcBef>
              <a:spcAft>
                <a:spcPts val="600"/>
              </a:spcAft>
              <a:buSzPct val="100000"/>
              <a:buFontTx/>
              <a:buAutoNum type="arabicPeriod"/>
              <a:defRPr/>
            </a:pPr>
            <a:r>
              <a:rPr lang="en-US" altLang="zh-TW" sz="2600" dirty="0" smtClean="0"/>
              <a:t>Ischemic stroke/ALS</a:t>
            </a:r>
            <a:endParaRPr lang="zh-TW" altLang="en-US" sz="2600" dirty="0" smtClean="0"/>
          </a:p>
          <a:p>
            <a:pPr indent="-182880">
              <a:defRPr/>
            </a:pPr>
            <a:endParaRPr lang="zh-TW" altLang="en-US" dirty="0"/>
          </a:p>
        </p:txBody>
      </p:sp>
      <p:sp>
        <p:nvSpPr>
          <p:cNvPr id="159748" name="文字方塊 1"/>
          <p:cNvSpPr txBox="1">
            <a:spLocks noChangeArrowheads="1"/>
          </p:cNvSpPr>
          <p:nvPr/>
        </p:nvSpPr>
        <p:spPr bwMode="auto">
          <a:xfrm>
            <a:off x="4284663" y="5661025"/>
            <a:ext cx="41751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algn="r">
              <a:spcBef>
                <a:spcPct val="0"/>
              </a:spcBef>
              <a:buClrTx/>
              <a:buSzTx/>
              <a:buFontTx/>
              <a:buNone/>
            </a:pPr>
            <a:r>
              <a:rPr lang="en-US" altLang="zh-TW" sz="1600" b="1">
                <a:ea typeface="新細明體" panose="02020500000000000000" pitchFamily="18" charset="-120"/>
              </a:rPr>
              <a:t>Cell Stem Cell. 2015 Jul 2;17(1):11-22.</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idx="1"/>
          </p:nvPr>
        </p:nvPicPr>
        <p:blipFill>
          <a:blip r:embed="rId2"/>
          <a:stretch>
            <a:fillRect/>
          </a:stretch>
        </p:blipFill>
        <p:spPr>
          <a:xfrm>
            <a:off x="668499" y="404664"/>
            <a:ext cx="7863941" cy="5870214"/>
          </a:xfrm>
          <a:prstGeom prst="rect">
            <a:avLst/>
          </a:prstGeom>
        </p:spPr>
      </p:pic>
    </p:spTree>
    <p:extLst>
      <p:ext uri="{BB962C8B-B14F-4D97-AF65-F5344CB8AC3E}">
        <p14:creationId xmlns:p14="http://schemas.microsoft.com/office/powerpoint/2010/main" val="3778674188"/>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標題 1"/>
          <p:cNvSpPr>
            <a:spLocks noGrp="1"/>
          </p:cNvSpPr>
          <p:nvPr>
            <p:ph type="title"/>
          </p:nvPr>
        </p:nvSpPr>
        <p:spPr>
          <a:xfrm>
            <a:off x="457200" y="549275"/>
            <a:ext cx="8229600" cy="708025"/>
          </a:xfrm>
        </p:spPr>
        <p:txBody>
          <a:bodyPr/>
          <a:lstStyle/>
          <a:p>
            <a:r>
              <a:rPr lang="en-US" altLang="zh-TW" smtClean="0">
                <a:cs typeface="Times New Roman" panose="02020603050405020304" pitchFamily="18" charset="0"/>
              </a:rPr>
              <a:t>Where Can We Isolate MSCs?</a:t>
            </a:r>
            <a:endParaRPr lang="zh-TW" altLang="en-US" smtClean="0">
              <a:cs typeface="Times New Roman" panose="02020603050405020304" pitchFamily="18" charset="0"/>
            </a:endParaRPr>
          </a:p>
        </p:txBody>
      </p:sp>
      <p:sp>
        <p:nvSpPr>
          <p:cNvPr id="162819" name="內容版面配置區 7"/>
          <p:cNvSpPr>
            <a:spLocks noGrp="1"/>
          </p:cNvSpPr>
          <p:nvPr>
            <p:ph sz="half" idx="1"/>
          </p:nvPr>
        </p:nvSpPr>
        <p:spPr>
          <a:xfrm>
            <a:off x="323850" y="1484313"/>
            <a:ext cx="3743325" cy="4248150"/>
          </a:xfrm>
        </p:spPr>
        <p:txBody>
          <a:bodyPr/>
          <a:lstStyle/>
          <a:p>
            <a:pPr>
              <a:spcBef>
                <a:spcPts val="600"/>
              </a:spcBef>
              <a:spcAft>
                <a:spcPts val="600"/>
              </a:spcAft>
            </a:pPr>
            <a:r>
              <a:rPr lang="en-US" altLang="zh-TW" dirty="0" smtClean="0">
                <a:cs typeface="Times New Roman" panose="02020603050405020304" pitchFamily="18" charset="0"/>
              </a:rPr>
              <a:t>Adult-type MCSs:</a:t>
            </a:r>
          </a:p>
          <a:p>
            <a:pPr lvl="1">
              <a:spcBef>
                <a:spcPct val="0"/>
              </a:spcBef>
            </a:pPr>
            <a:r>
              <a:rPr lang="en-US" altLang="zh-TW" sz="2200" dirty="0" smtClean="0">
                <a:cs typeface="Times New Roman" panose="02020603050405020304" pitchFamily="18" charset="0"/>
              </a:rPr>
              <a:t>bone marrow</a:t>
            </a:r>
          </a:p>
          <a:p>
            <a:pPr lvl="1">
              <a:spcBef>
                <a:spcPct val="0"/>
              </a:spcBef>
            </a:pPr>
            <a:r>
              <a:rPr lang="en-US" altLang="zh-TW" sz="2200" dirty="0">
                <a:cs typeface="Times New Roman" panose="02020603050405020304" pitchFamily="18" charset="0"/>
              </a:rPr>
              <a:t>a</a:t>
            </a:r>
            <a:r>
              <a:rPr lang="en-US" altLang="zh-TW" sz="2200" dirty="0" smtClean="0">
                <a:cs typeface="Times New Roman" panose="02020603050405020304" pitchFamily="18" charset="0"/>
              </a:rPr>
              <a:t>dipose tissue</a:t>
            </a:r>
          </a:p>
          <a:p>
            <a:pPr lvl="1">
              <a:spcBef>
                <a:spcPct val="0"/>
              </a:spcBef>
            </a:pPr>
            <a:r>
              <a:rPr lang="en-US" altLang="zh-TW" sz="2200" dirty="0" smtClean="0">
                <a:cs typeface="Times New Roman" panose="02020603050405020304" pitchFamily="18" charset="0"/>
              </a:rPr>
              <a:t>tooth</a:t>
            </a:r>
            <a:endParaRPr lang="en-US" altLang="zh-TW" sz="2200" b="1" dirty="0" smtClean="0">
              <a:cs typeface="Times New Roman" panose="02020603050405020304" pitchFamily="18" charset="0"/>
            </a:endParaRPr>
          </a:p>
          <a:p>
            <a:pPr>
              <a:spcBef>
                <a:spcPts val="600"/>
              </a:spcBef>
              <a:spcAft>
                <a:spcPts val="600"/>
              </a:spcAft>
            </a:pPr>
            <a:r>
              <a:rPr lang="en-US" altLang="zh-TW" b="1" dirty="0" smtClean="0">
                <a:cs typeface="Times New Roman" panose="02020603050405020304" pitchFamily="18" charset="0"/>
              </a:rPr>
              <a:t>Fetal-type MSCs:</a:t>
            </a:r>
          </a:p>
          <a:p>
            <a:pPr lvl="1">
              <a:spcBef>
                <a:spcPct val="0"/>
              </a:spcBef>
            </a:pPr>
            <a:r>
              <a:rPr lang="en-US" altLang="zh-TW" sz="2200" dirty="0" smtClean="0">
                <a:cs typeface="Times New Roman" panose="02020603050405020304" pitchFamily="18" charset="0"/>
              </a:rPr>
              <a:t>placenta </a:t>
            </a:r>
          </a:p>
          <a:p>
            <a:pPr lvl="1">
              <a:spcBef>
                <a:spcPct val="0"/>
              </a:spcBef>
            </a:pPr>
            <a:r>
              <a:rPr lang="en-US" altLang="zh-TW" sz="2200" dirty="0" smtClean="0">
                <a:cs typeface="Times New Roman" panose="02020603050405020304" pitchFamily="18" charset="0"/>
              </a:rPr>
              <a:t>amniotic fluid</a:t>
            </a:r>
          </a:p>
          <a:p>
            <a:pPr lvl="1">
              <a:spcBef>
                <a:spcPct val="0"/>
              </a:spcBef>
            </a:pPr>
            <a:r>
              <a:rPr lang="en-US" altLang="zh-TW" sz="2200" dirty="0" smtClean="0">
                <a:cs typeface="Times New Roman" panose="02020603050405020304" pitchFamily="18" charset="0"/>
              </a:rPr>
              <a:t>amniotic membrane </a:t>
            </a:r>
          </a:p>
          <a:p>
            <a:pPr lvl="1">
              <a:spcBef>
                <a:spcPct val="0"/>
              </a:spcBef>
            </a:pPr>
            <a:r>
              <a:rPr lang="en-US" altLang="zh-TW" sz="2200" dirty="0" smtClean="0">
                <a:solidFill>
                  <a:srgbClr val="FF3300"/>
                </a:solidFill>
                <a:cs typeface="Times New Roman" panose="02020603050405020304" pitchFamily="18" charset="0"/>
              </a:rPr>
              <a:t>umbilical cord</a:t>
            </a:r>
            <a:endParaRPr lang="en-US" altLang="zh-TW" sz="2200" dirty="0" smtClean="0">
              <a:cs typeface="Times New Roman" panose="02020603050405020304" pitchFamily="18" charset="0"/>
            </a:endParaRPr>
          </a:p>
          <a:p>
            <a:endParaRPr lang="zh-TW" altLang="en-US" dirty="0" smtClean="0"/>
          </a:p>
        </p:txBody>
      </p:sp>
      <p:sp>
        <p:nvSpPr>
          <p:cNvPr id="162820" name="投影片編號版面配置區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a:spcBef>
                <a:spcPct val="0"/>
              </a:spcBef>
              <a:buClrTx/>
              <a:buSzTx/>
              <a:buFontTx/>
              <a:buNone/>
            </a:pPr>
            <a:fld id="{F180DDEF-EDCE-48B5-8085-EE317E5CE707}" type="slidenum">
              <a:rPr lang="zh-TW" altLang="en-US" sz="1200" smtClean="0">
                <a:solidFill>
                  <a:srgbClr val="898989"/>
                </a:solidFill>
                <a:latin typeface="Arial" panose="020B0604020202020204" pitchFamily="34" charset="0"/>
                <a:ea typeface="新細明體" panose="02020500000000000000" pitchFamily="18" charset="-120"/>
              </a:rPr>
              <a:pPr>
                <a:spcBef>
                  <a:spcPct val="0"/>
                </a:spcBef>
                <a:buClrTx/>
                <a:buSzTx/>
                <a:buFontTx/>
                <a:buNone/>
              </a:pPr>
              <a:t>20</a:t>
            </a:fld>
            <a:endParaRPr lang="zh-TW" altLang="en-US" sz="1200" smtClean="0">
              <a:solidFill>
                <a:srgbClr val="898989"/>
              </a:solidFill>
              <a:latin typeface="Arial" panose="020B0604020202020204" pitchFamily="34" charset="0"/>
              <a:ea typeface="新細明體" panose="02020500000000000000" pitchFamily="18" charset="-120"/>
            </a:endParaRPr>
          </a:p>
        </p:txBody>
      </p:sp>
      <p:pic>
        <p:nvPicPr>
          <p:cNvPr id="10" name="圖片 9" descr="bone marrow aspiration.jpg"/>
          <p:cNvPicPr>
            <a:picLocks noChangeAspect="1"/>
          </p:cNvPicPr>
          <p:nvPr/>
        </p:nvPicPr>
        <p:blipFill>
          <a:blip r:embed="rId2" cstate="print"/>
          <a:srcRect b="6061"/>
          <a:stretch>
            <a:fillRect/>
          </a:stretch>
        </p:blipFill>
        <p:spPr>
          <a:xfrm>
            <a:off x="4680520" y="1484784"/>
            <a:ext cx="3491880" cy="2232248"/>
          </a:xfrm>
          <a:prstGeom prst="rect">
            <a:avLst/>
          </a:prstGeom>
          <a:ln>
            <a:noFill/>
          </a:ln>
          <a:effectLst>
            <a:softEdge rad="112500"/>
          </a:effectLst>
        </p:spPr>
      </p:pic>
      <p:pic>
        <p:nvPicPr>
          <p:cNvPr id="11" name="Picture 4" descr="NSD-Blood"/>
          <p:cNvPicPr>
            <a:picLocks noChangeAspect="1" noChangeArrowheads="1"/>
          </p:cNvPicPr>
          <p:nvPr/>
        </p:nvPicPr>
        <p:blipFill>
          <a:blip r:embed="rId3" cstate="screen"/>
          <a:srcRect l="10078" t="1430"/>
          <a:stretch>
            <a:fillRect/>
          </a:stretch>
        </p:blipFill>
        <p:spPr bwMode="auto">
          <a:xfrm>
            <a:off x="6660232" y="3750764"/>
            <a:ext cx="2448272" cy="2486548"/>
          </a:xfrm>
          <a:prstGeom prst="rect">
            <a:avLst/>
          </a:prstGeom>
          <a:ln>
            <a:noFill/>
          </a:ln>
          <a:effectLst>
            <a:softEdge rad="112500"/>
          </a:effectLst>
        </p:spPr>
      </p:pic>
      <p:pic>
        <p:nvPicPr>
          <p:cNvPr id="12" name="Picture 2" descr="臍"/>
          <p:cNvPicPr>
            <a:picLocks noChangeAspect="1" noChangeArrowheads="1"/>
          </p:cNvPicPr>
          <p:nvPr/>
        </p:nvPicPr>
        <p:blipFill>
          <a:blip r:embed="rId4" cstate="screen"/>
          <a:srcRect l="-2916"/>
          <a:stretch>
            <a:fillRect/>
          </a:stretch>
        </p:blipFill>
        <p:spPr bwMode="auto">
          <a:xfrm>
            <a:off x="4139952" y="3657749"/>
            <a:ext cx="2808312" cy="2672578"/>
          </a:xfrm>
          <a:prstGeom prst="rect">
            <a:avLst/>
          </a:prstGeom>
          <a:ln>
            <a:noFill/>
          </a:ln>
          <a:effectLst>
            <a:softEdge rad="112500"/>
          </a:effectLst>
        </p:spPr>
      </p:pic>
    </p:spTree>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Rot="1" noChangeArrowheads="1"/>
          </p:cNvSpPr>
          <p:nvPr>
            <p:ph type="title"/>
          </p:nvPr>
        </p:nvSpPr>
        <p:spPr>
          <a:xfrm>
            <a:off x="301625" y="341313"/>
            <a:ext cx="8540750" cy="1143000"/>
          </a:xfrm>
        </p:spPr>
        <p:txBody>
          <a:bodyPr/>
          <a:lstStyle/>
          <a:p>
            <a:r>
              <a:rPr lang="en-US" altLang="zh-TW" sz="3200" dirty="0" smtClean="0">
                <a:cs typeface="Times New Roman" panose="02020603050405020304" pitchFamily="18" charset="0"/>
              </a:rPr>
              <a:t>Fetal-type MSCs vs Adult-type BMMSCs</a:t>
            </a:r>
          </a:p>
        </p:txBody>
      </p:sp>
      <p:sp>
        <p:nvSpPr>
          <p:cNvPr id="169987" name="Rectangle 3"/>
          <p:cNvSpPr>
            <a:spLocks noGrp="1" noRot="1" noChangeArrowheads="1"/>
          </p:cNvSpPr>
          <p:nvPr>
            <p:ph idx="1"/>
          </p:nvPr>
        </p:nvSpPr>
        <p:spPr>
          <a:xfrm>
            <a:off x="301625" y="1268413"/>
            <a:ext cx="8540750" cy="4752975"/>
          </a:xfrm>
        </p:spPr>
        <p:txBody>
          <a:bodyPr/>
          <a:lstStyle/>
          <a:p>
            <a:r>
              <a:rPr lang="en-US" altLang="zh-TW" dirty="0" smtClean="0">
                <a:cs typeface="Times New Roman" panose="02020603050405020304" pitchFamily="18" charset="0"/>
              </a:rPr>
              <a:t>Fetal-type MSCs vs. Adult-type MSCs:</a:t>
            </a:r>
          </a:p>
          <a:p>
            <a:pPr marL="914400" lvl="1" indent="-514350">
              <a:buFont typeface="Times New Roman" panose="02020603050405020304" pitchFamily="18" charset="0"/>
              <a:buAutoNum type="arabicPeriod"/>
            </a:pPr>
            <a:r>
              <a:rPr lang="en-US" altLang="zh-TW" dirty="0" smtClean="0">
                <a:cs typeface="Times New Roman" panose="02020603050405020304" pitchFamily="18" charset="0"/>
              </a:rPr>
              <a:t>Easier to collect </a:t>
            </a:r>
          </a:p>
          <a:p>
            <a:pPr marL="914400" lvl="1" indent="-514350">
              <a:buFont typeface="Times New Roman" panose="02020603050405020304" pitchFamily="18" charset="0"/>
              <a:buAutoNum type="arabicPeriod"/>
            </a:pPr>
            <a:r>
              <a:rPr lang="en-US" altLang="zh-TW" dirty="0" smtClean="0">
                <a:cs typeface="Times New Roman" panose="02020603050405020304" pitchFamily="18" charset="0"/>
              </a:rPr>
              <a:t>Less suffering to the donors </a:t>
            </a:r>
          </a:p>
          <a:p>
            <a:pPr marL="914400" lvl="1" indent="-514350">
              <a:buFont typeface="Times New Roman" panose="02020603050405020304" pitchFamily="18" charset="0"/>
              <a:buAutoNum type="arabicPeriod"/>
            </a:pPr>
            <a:r>
              <a:rPr lang="en-US" altLang="zh-TW" dirty="0" smtClean="0">
                <a:cs typeface="Times New Roman" panose="02020603050405020304" pitchFamily="18" charset="0"/>
              </a:rPr>
              <a:t>Expand faster</a:t>
            </a:r>
          </a:p>
          <a:p>
            <a:pPr marL="914400" lvl="1" indent="-514350">
              <a:buFont typeface="Arial" panose="020B0604020202020204" pitchFamily="34" charset="0"/>
              <a:buNone/>
            </a:pPr>
            <a:r>
              <a:rPr lang="en-US" altLang="zh-TW" dirty="0" smtClean="0">
                <a:cs typeface="Times New Roman" panose="02020603050405020304" pitchFamily="18" charset="0"/>
              </a:rPr>
              <a:t>These indicate UCMSCs might be the ideal candidates</a:t>
            </a:r>
          </a:p>
          <a:p>
            <a:pPr marL="914400" lvl="1" indent="-514350">
              <a:buFont typeface="Arial" panose="020B0604020202020204" pitchFamily="34" charset="0"/>
              <a:buNone/>
            </a:pPr>
            <a:r>
              <a:rPr lang="en-US" altLang="zh-TW" dirty="0" smtClean="0">
                <a:cs typeface="Times New Roman" panose="02020603050405020304" pitchFamily="18" charset="0"/>
              </a:rPr>
              <a:t>for cell-based therapy</a:t>
            </a:r>
          </a:p>
          <a:p>
            <a:r>
              <a:rPr lang="en-US" altLang="zh-TW" sz="2800" dirty="0" smtClean="0">
                <a:cs typeface="Times New Roman" panose="02020603050405020304" pitchFamily="18" charset="0"/>
              </a:rPr>
              <a:t>The more immunosuppressive effects of fetal-type MSCs than adult-type MSCs indicate that fetal-type might be clinically used in immune disorders</a:t>
            </a:r>
          </a:p>
          <a:p>
            <a:pPr>
              <a:buFont typeface="Arial" panose="020B0604020202020204" pitchFamily="34" charset="0"/>
              <a:buNone/>
            </a:pPr>
            <a:endParaRPr lang="en-US" altLang="zh-TW" dirty="0" smtClean="0"/>
          </a:p>
          <a:p>
            <a:endParaRPr lang="zh-TW" altLang="en-US" dirty="0" smtClean="0"/>
          </a:p>
        </p:txBody>
      </p:sp>
      <p:sp>
        <p:nvSpPr>
          <p:cNvPr id="169988"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a:spcBef>
                <a:spcPct val="0"/>
              </a:spcBef>
              <a:buClrTx/>
              <a:buSzTx/>
              <a:buFontTx/>
              <a:buNone/>
            </a:pPr>
            <a:fld id="{E3481337-C805-4B2E-9C5C-B52CFF0E90C2}" type="slidenum">
              <a:rPr lang="en-US" altLang="zh-TW" sz="1200" smtClean="0">
                <a:solidFill>
                  <a:srgbClr val="898989"/>
                </a:solidFill>
                <a:latin typeface="Arial" panose="020B0604020202020204" pitchFamily="34" charset="0"/>
                <a:ea typeface="新細明體" panose="02020500000000000000" pitchFamily="18" charset="-120"/>
              </a:rPr>
              <a:pPr>
                <a:spcBef>
                  <a:spcPct val="0"/>
                </a:spcBef>
                <a:buClrTx/>
                <a:buSzTx/>
                <a:buFontTx/>
                <a:buNone/>
              </a:pPr>
              <a:t>21</a:t>
            </a:fld>
            <a:endParaRPr lang="en-US" altLang="zh-TW" sz="1200" smtClean="0">
              <a:solidFill>
                <a:srgbClr val="898989"/>
              </a:solidFill>
              <a:latin typeface="Arial" panose="020B0604020202020204" pitchFamily="34" charset="0"/>
              <a:ea typeface="新細明體" panose="02020500000000000000" pitchFamily="18" charset="-120"/>
            </a:endParaRPr>
          </a:p>
        </p:txBody>
      </p:sp>
      <p:sp>
        <p:nvSpPr>
          <p:cNvPr id="169989" name="文字方塊 4"/>
          <p:cNvSpPr txBox="1">
            <a:spLocks noChangeArrowheads="1"/>
          </p:cNvSpPr>
          <p:nvPr/>
        </p:nvSpPr>
        <p:spPr bwMode="auto">
          <a:xfrm>
            <a:off x="3492500" y="5497513"/>
            <a:ext cx="54737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algn="r" eaLnBrk="1" hangingPunct="1">
              <a:spcBef>
                <a:spcPct val="50000"/>
              </a:spcBef>
              <a:buClrTx/>
              <a:buSzTx/>
              <a:buFontTx/>
              <a:buNone/>
            </a:pPr>
            <a:r>
              <a:rPr lang="en-US" altLang="zh-TW" sz="2200">
                <a:ea typeface="新細明體" panose="02020500000000000000" pitchFamily="18" charset="-120"/>
                <a:cs typeface="Times New Roman" panose="02020603050405020304" pitchFamily="18" charset="0"/>
              </a:rPr>
              <a:t>Wu et al, Transplantation. 2011; 91: 1412-6</a:t>
            </a:r>
          </a:p>
        </p:txBody>
      </p:sp>
    </p:spTree>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22"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5650" y="1196975"/>
            <a:ext cx="7632700" cy="519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23" name="標題 3"/>
          <p:cNvSpPr>
            <a:spLocks noGrp="1"/>
          </p:cNvSpPr>
          <p:nvPr>
            <p:ph type="title"/>
          </p:nvPr>
        </p:nvSpPr>
        <p:spPr>
          <a:xfrm>
            <a:off x="301625" y="333375"/>
            <a:ext cx="8540750" cy="874713"/>
          </a:xfrm>
        </p:spPr>
        <p:txBody>
          <a:bodyPr/>
          <a:lstStyle/>
          <a:p>
            <a:r>
              <a:rPr lang="en-US" altLang="zh-TW" sz="3600" smtClean="0">
                <a:cs typeface="Times New Roman" panose="02020603050405020304" pitchFamily="18" charset="0"/>
              </a:rPr>
              <a:t>Immunomodulatory Effects of MSCs</a:t>
            </a:r>
            <a:endParaRPr lang="zh-TW" altLang="en-US" sz="3600" smtClean="0">
              <a:cs typeface="Times New Roman" panose="02020603050405020304" pitchFamily="18" charset="0"/>
            </a:endParaRPr>
          </a:p>
        </p:txBody>
      </p:sp>
      <p:sp>
        <p:nvSpPr>
          <p:cNvPr id="184324"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a:spcBef>
                <a:spcPct val="0"/>
              </a:spcBef>
              <a:buClrTx/>
              <a:buSzTx/>
              <a:buFontTx/>
              <a:buNone/>
            </a:pPr>
            <a:fld id="{B3F9D3F4-AD98-4EAD-8A64-5F5B276DB708}" type="slidenum">
              <a:rPr lang="en-US" altLang="zh-TW" sz="1200" smtClean="0">
                <a:solidFill>
                  <a:srgbClr val="898989"/>
                </a:solidFill>
                <a:latin typeface="Arial" panose="020B0604020202020204" pitchFamily="34" charset="0"/>
                <a:ea typeface="新細明體" panose="02020500000000000000" pitchFamily="18" charset="-120"/>
              </a:rPr>
              <a:pPr>
                <a:spcBef>
                  <a:spcPct val="0"/>
                </a:spcBef>
                <a:buClrTx/>
                <a:buSzTx/>
                <a:buFontTx/>
                <a:buNone/>
              </a:pPr>
              <a:t>22</a:t>
            </a:fld>
            <a:endParaRPr lang="en-US" altLang="zh-TW" sz="1200" smtClean="0">
              <a:solidFill>
                <a:srgbClr val="898989"/>
              </a:solidFill>
              <a:latin typeface="Arial" panose="020B0604020202020204" pitchFamily="34" charset="0"/>
              <a:ea typeface="新細明體" panose="02020500000000000000" pitchFamily="18" charset="-120"/>
            </a:endParaRPr>
          </a:p>
        </p:txBody>
      </p:sp>
    </p:spTree>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標題 1"/>
          <p:cNvSpPr>
            <a:spLocks noGrp="1"/>
          </p:cNvSpPr>
          <p:nvPr>
            <p:ph type="title"/>
          </p:nvPr>
        </p:nvSpPr>
        <p:spPr>
          <a:xfrm>
            <a:off x="-468313" y="465138"/>
            <a:ext cx="9720263" cy="803275"/>
          </a:xfrm>
        </p:spPr>
        <p:txBody>
          <a:bodyPr/>
          <a:lstStyle/>
          <a:p>
            <a:r>
              <a:rPr lang="en-US" altLang="zh-TW" sz="3200" smtClean="0">
                <a:cs typeface="Times New Roman" panose="02020603050405020304" pitchFamily="18" charset="0"/>
              </a:rPr>
              <a:t>Immunomodulation of MSC in Animal Study</a:t>
            </a:r>
            <a:endParaRPr lang="zh-TW" altLang="en-US" sz="3200" smtClean="0">
              <a:cs typeface="Times New Roman" panose="02020603050405020304" pitchFamily="18" charset="0"/>
            </a:endParaRPr>
          </a:p>
        </p:txBody>
      </p:sp>
      <p:sp>
        <p:nvSpPr>
          <p:cNvPr id="24579" name="內容版面配置區 2"/>
          <p:cNvSpPr>
            <a:spLocks noGrp="1"/>
          </p:cNvSpPr>
          <p:nvPr>
            <p:ph idx="1"/>
          </p:nvPr>
        </p:nvSpPr>
        <p:spPr>
          <a:xfrm>
            <a:off x="301625" y="1412875"/>
            <a:ext cx="8540750" cy="5040313"/>
          </a:xfrm>
        </p:spPr>
        <p:txBody>
          <a:bodyPr rtlCol="0">
            <a:normAutofit lnSpcReduction="10000"/>
          </a:bodyPr>
          <a:lstStyle/>
          <a:p>
            <a:pPr fontAlgn="auto">
              <a:spcAft>
                <a:spcPts val="0"/>
              </a:spcAft>
              <a:defRPr/>
            </a:pPr>
            <a:r>
              <a:rPr lang="en-US" altLang="zh-TW" b="1" u="sng" dirty="0" smtClean="0">
                <a:cs typeface="Times New Roman" pitchFamily="18" charset="0"/>
              </a:rPr>
              <a:t>Wu KH</a:t>
            </a:r>
            <a:r>
              <a:rPr lang="en-US" altLang="zh-TW" dirty="0" smtClean="0">
                <a:cs typeface="Times New Roman" pitchFamily="18" charset="0"/>
              </a:rPr>
              <a:t>, et al. An increase in CD3+CD4+CD25+ regulatory T cells after administration of umbilical cord-derived </a:t>
            </a:r>
            <a:r>
              <a:rPr lang="en-US" altLang="zh-TW" dirty="0" err="1" smtClean="0">
                <a:cs typeface="Times New Roman" pitchFamily="18" charset="0"/>
              </a:rPr>
              <a:t>mesenchymal</a:t>
            </a:r>
            <a:r>
              <a:rPr lang="en-US" altLang="zh-TW" dirty="0" smtClean="0">
                <a:cs typeface="Times New Roman" pitchFamily="18" charset="0"/>
              </a:rPr>
              <a:t> stem cells during sepsis. </a:t>
            </a:r>
            <a:r>
              <a:rPr lang="en-US" altLang="zh-TW" dirty="0" err="1" smtClean="0">
                <a:cs typeface="Times New Roman" pitchFamily="18" charset="0"/>
              </a:rPr>
              <a:t>PLoS</a:t>
            </a:r>
            <a:r>
              <a:rPr lang="en-US" altLang="zh-TW" dirty="0" smtClean="0">
                <a:cs typeface="Times New Roman" pitchFamily="18" charset="0"/>
              </a:rPr>
              <a:t> One. 2014; 9(10):e110338 </a:t>
            </a:r>
          </a:p>
          <a:p>
            <a:pPr fontAlgn="auto">
              <a:spcAft>
                <a:spcPts val="0"/>
              </a:spcAft>
              <a:defRPr/>
            </a:pPr>
            <a:r>
              <a:rPr lang="en-US" altLang="zh-TW" b="1" u="sng" dirty="0" smtClean="0">
                <a:cs typeface="Times New Roman" pitchFamily="18" charset="0"/>
              </a:rPr>
              <a:t>Wu KH</a:t>
            </a:r>
            <a:r>
              <a:rPr lang="en-US" altLang="zh-TW" dirty="0" smtClean="0">
                <a:cs typeface="Times New Roman" pitchFamily="18" charset="0"/>
              </a:rPr>
              <a:t>, et al. Time-Series Expression of Toll-Like Receptor 4 Signaling in Septic Mice Treated With </a:t>
            </a:r>
            <a:r>
              <a:rPr lang="en-US" altLang="zh-TW" dirty="0" err="1" smtClean="0">
                <a:cs typeface="Times New Roman" pitchFamily="18" charset="0"/>
              </a:rPr>
              <a:t>Mesenchymal</a:t>
            </a:r>
            <a:r>
              <a:rPr lang="en-US" altLang="zh-TW" dirty="0" smtClean="0">
                <a:cs typeface="Times New Roman" pitchFamily="18" charset="0"/>
              </a:rPr>
              <a:t> Stem Cells. Shock. 2016</a:t>
            </a:r>
          </a:p>
          <a:p>
            <a:pPr fontAlgn="auto">
              <a:spcAft>
                <a:spcPts val="0"/>
              </a:spcAft>
              <a:defRPr/>
            </a:pPr>
            <a:r>
              <a:rPr lang="en-US" altLang="zh-TW" b="1" u="sng" dirty="0" smtClean="0">
                <a:cs typeface="Times New Roman" pitchFamily="18" charset="0"/>
              </a:rPr>
              <a:t>Wu KH</a:t>
            </a:r>
            <a:r>
              <a:rPr lang="en-US" altLang="zh-TW" b="1" u="sng" dirty="0">
                <a:cs typeface="Times New Roman" pitchFamily="18" charset="0"/>
              </a:rPr>
              <a:t> </a:t>
            </a:r>
            <a:r>
              <a:rPr lang="en-US" altLang="zh-TW" dirty="0" smtClean="0">
                <a:cs typeface="Times New Roman" pitchFamily="18" charset="0"/>
              </a:rPr>
              <a:t>et al. </a:t>
            </a:r>
            <a:r>
              <a:rPr lang="en-US" altLang="zh-TW" dirty="0">
                <a:cs typeface="Times New Roman" pitchFamily="18" charset="0"/>
              </a:rPr>
              <a:t>The modulation of Th2 immune pathway in the immunosuppressive effect of human umbilical cord mesenchymal stem cells in a murine asthmatic model. </a:t>
            </a:r>
            <a:r>
              <a:rPr lang="en-US" altLang="zh-TW" dirty="0" err="1">
                <a:cs typeface="Times New Roman" pitchFamily="18" charset="0"/>
              </a:rPr>
              <a:t>Inflamm</a:t>
            </a:r>
            <a:r>
              <a:rPr lang="en-US" altLang="zh-TW" dirty="0">
                <a:cs typeface="Times New Roman" pitchFamily="18" charset="0"/>
              </a:rPr>
              <a:t> Res. 2016; 65:795-801. </a:t>
            </a:r>
            <a:endParaRPr lang="en-US" altLang="zh-TW" dirty="0" smtClean="0">
              <a:cs typeface="Times New Roman" pitchFamily="18" charset="0"/>
            </a:endParaRPr>
          </a:p>
          <a:p>
            <a:pPr fontAlgn="auto">
              <a:spcAft>
                <a:spcPts val="0"/>
              </a:spcAft>
              <a:defRPr/>
            </a:pPr>
            <a:r>
              <a:rPr lang="en-US" altLang="zh-TW" b="1" u="sng" dirty="0">
                <a:cs typeface="Times New Roman" pitchFamily="18" charset="0"/>
              </a:rPr>
              <a:t>Wu </a:t>
            </a:r>
            <a:r>
              <a:rPr lang="en-US" altLang="zh-TW" b="1" u="sng" dirty="0" smtClean="0">
                <a:cs typeface="Times New Roman" pitchFamily="18" charset="0"/>
              </a:rPr>
              <a:t>KH </a:t>
            </a:r>
            <a:r>
              <a:rPr lang="en-US" altLang="zh-TW" dirty="0" smtClean="0">
                <a:cs typeface="Times New Roman" pitchFamily="18" charset="0"/>
              </a:rPr>
              <a:t>et al. </a:t>
            </a:r>
            <a:r>
              <a:rPr lang="en-US" altLang="zh-TW" dirty="0">
                <a:cs typeface="Times New Roman" pitchFamily="18" charset="0"/>
              </a:rPr>
              <a:t>Toll-like receptor </a:t>
            </a:r>
            <a:r>
              <a:rPr lang="en-US" altLang="zh-TW" dirty="0" smtClean="0">
                <a:cs typeface="Times New Roman" pitchFamily="18" charset="0"/>
              </a:rPr>
              <a:t>signaling </a:t>
            </a:r>
            <a:r>
              <a:rPr lang="en-US" altLang="zh-TW" dirty="0">
                <a:cs typeface="Times New Roman" pitchFamily="18" charset="0"/>
              </a:rPr>
              <a:t>associated with immunomodulation of umbilical cord–derived mesenchymal stem cells in mice with systemic lupus erythematosus. Lupus. </a:t>
            </a:r>
            <a:r>
              <a:rPr lang="en-US" altLang="zh-TW" dirty="0" smtClean="0">
                <a:cs typeface="Times New Roman" pitchFamily="18" charset="0"/>
              </a:rPr>
              <a:t>2020;29:165-175</a:t>
            </a:r>
            <a:r>
              <a:rPr lang="en-US" altLang="zh-TW" dirty="0">
                <a:cs typeface="Times New Roman" pitchFamily="18" charset="0"/>
              </a:rPr>
              <a:t>.</a:t>
            </a:r>
            <a:endParaRPr lang="en-US" altLang="zh-TW" dirty="0" smtClean="0">
              <a:cs typeface="Times New Roman" pitchFamily="18" charset="0"/>
            </a:endParaRPr>
          </a:p>
          <a:p>
            <a:pPr fontAlgn="auto">
              <a:spcAft>
                <a:spcPts val="0"/>
              </a:spcAft>
              <a:defRPr/>
            </a:pPr>
            <a:endParaRPr lang="en-US" altLang="zh-TW" sz="2800" dirty="0" smtClean="0">
              <a:cs typeface="Times New Roman" pitchFamily="18" charset="0"/>
            </a:endParaRPr>
          </a:p>
          <a:p>
            <a:pPr fontAlgn="auto">
              <a:spcAft>
                <a:spcPts val="0"/>
              </a:spcAft>
              <a:defRPr/>
            </a:pPr>
            <a:endParaRPr lang="en-US" altLang="zh-TW" sz="2800" dirty="0" smtClean="0">
              <a:cs typeface="Times New Roman" pitchFamily="18" charset="0"/>
            </a:endParaRPr>
          </a:p>
          <a:p>
            <a:pPr fontAlgn="auto">
              <a:spcAft>
                <a:spcPts val="0"/>
              </a:spcAft>
              <a:defRPr/>
            </a:pPr>
            <a:endParaRPr lang="zh-TW" altLang="en-US" dirty="0" smtClean="0"/>
          </a:p>
        </p:txBody>
      </p:sp>
      <p:sp>
        <p:nvSpPr>
          <p:cNvPr id="187396"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a:spcBef>
                <a:spcPct val="0"/>
              </a:spcBef>
              <a:buClrTx/>
              <a:buSzTx/>
              <a:buFontTx/>
              <a:buNone/>
            </a:pPr>
            <a:fld id="{14A0D521-D844-496B-AE4E-59A885DB8A4E}" type="slidenum">
              <a:rPr lang="en-US" altLang="zh-TW" sz="1200" smtClean="0">
                <a:solidFill>
                  <a:srgbClr val="898989"/>
                </a:solidFill>
                <a:latin typeface="Arial" panose="020B0604020202020204" pitchFamily="34" charset="0"/>
                <a:ea typeface="新細明體" panose="02020500000000000000" pitchFamily="18" charset="-120"/>
              </a:rPr>
              <a:pPr>
                <a:spcBef>
                  <a:spcPct val="0"/>
                </a:spcBef>
                <a:buClrTx/>
                <a:buSzTx/>
                <a:buFontTx/>
                <a:buNone/>
              </a:pPr>
              <a:t>23</a:t>
            </a:fld>
            <a:endParaRPr lang="en-US" altLang="zh-TW" sz="1200" smtClean="0">
              <a:solidFill>
                <a:srgbClr val="898989"/>
              </a:solidFill>
              <a:latin typeface="Arial" panose="020B0604020202020204" pitchFamily="34" charset="0"/>
              <a:ea typeface="新細明體" panose="02020500000000000000" pitchFamily="18" charset="-120"/>
            </a:endParaRPr>
          </a:p>
        </p:txBody>
      </p:sp>
    </p:spTree>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
            <a:extLst>
              <a:ext uri="{FF2B5EF4-FFF2-40B4-BE49-F238E27FC236}">
                <a16:creationId xmlns="" xmlns:a16="http://schemas.microsoft.com/office/drawing/2014/main" id="{B2D23012-E6F6-4B17-8ECD-2480067F6EB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8695" r="5004"/>
          <a:stretch/>
        </p:blipFill>
        <p:spPr bwMode="auto">
          <a:xfrm>
            <a:off x="243150" y="3686262"/>
            <a:ext cx="5468742" cy="25558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標題 1"/>
          <p:cNvSpPr>
            <a:spLocks noGrp="1"/>
          </p:cNvSpPr>
          <p:nvPr>
            <p:ph type="title"/>
          </p:nvPr>
        </p:nvSpPr>
        <p:spPr>
          <a:xfrm>
            <a:off x="0" y="165792"/>
            <a:ext cx="9144000" cy="769441"/>
          </a:xfrm>
          <a:noFill/>
        </p:spPr>
        <p:txBody>
          <a:bodyPr wrap="square" rtlCol="0" anchor="ctr">
            <a:spAutoFit/>
          </a:bodyPr>
          <a:lstStyle/>
          <a:p>
            <a:pPr algn="ctr" eaLnBrk="1" hangingPunct="1"/>
            <a:r>
              <a:rPr lang="zh-TW" altLang="en-US" b="1" kern="1200" dirty="0">
                <a:latin typeface="微軟正黑體" panose="020B0604030504040204" pitchFamily="34" charset="-120"/>
                <a:ea typeface="微軟正黑體" panose="020B0604030504040204" pitchFamily="34" charset="-120"/>
              </a:rPr>
              <a:t>全球間質幹細胞</a:t>
            </a:r>
            <a:r>
              <a:rPr lang="zh-TW" altLang="en-US" b="1" kern="1200" dirty="0">
                <a:solidFill>
                  <a:srgbClr val="0070C0"/>
                </a:solidFill>
                <a:latin typeface="微軟正黑體" panose="020B0604030504040204" pitchFamily="34" charset="-120"/>
                <a:ea typeface="微軟正黑體" panose="020B0604030504040204" pitchFamily="34" charset="-120"/>
              </a:rPr>
              <a:t>臨床研究發展</a:t>
            </a:r>
          </a:p>
        </p:txBody>
      </p:sp>
      <p:grpSp>
        <p:nvGrpSpPr>
          <p:cNvPr id="18" name="群組 17"/>
          <p:cNvGrpSpPr/>
          <p:nvPr/>
        </p:nvGrpSpPr>
        <p:grpSpPr>
          <a:xfrm>
            <a:off x="5364087" y="2406100"/>
            <a:ext cx="2090968" cy="3276385"/>
            <a:chOff x="5991294" y="1769052"/>
            <a:chExt cx="2090968" cy="2730321"/>
          </a:xfrm>
        </p:grpSpPr>
        <p:grpSp>
          <p:nvGrpSpPr>
            <p:cNvPr id="3" name="群組 2"/>
            <p:cNvGrpSpPr/>
            <p:nvPr/>
          </p:nvGrpSpPr>
          <p:grpSpPr>
            <a:xfrm>
              <a:off x="5991294" y="1769052"/>
              <a:ext cx="2090968" cy="2730321"/>
              <a:chOff x="5865762" y="1012040"/>
              <a:chExt cx="2889443" cy="3392217"/>
            </a:xfrm>
          </p:grpSpPr>
          <p:sp>
            <p:nvSpPr>
              <p:cNvPr id="12" name="文字方塊 11"/>
              <p:cNvSpPr txBox="1"/>
              <p:nvPr/>
            </p:nvSpPr>
            <p:spPr>
              <a:xfrm>
                <a:off x="5865762" y="1012040"/>
                <a:ext cx="2889443" cy="732912"/>
              </a:xfrm>
              <a:prstGeom prst="rect">
                <a:avLst/>
              </a:prstGeom>
              <a:noFill/>
              <a:ln w="28575">
                <a:noFill/>
              </a:ln>
            </p:spPr>
            <p:txBody>
              <a:bodyPr wrap="square" rtlCol="0">
                <a:spAutoFit/>
              </a:bodyPr>
              <a:lstStyle/>
              <a:p>
                <a:pPr eaLnBrk="1" fontAlgn="auto" hangingPunct="1">
                  <a:lnSpc>
                    <a:spcPts val="2400"/>
                  </a:lnSpc>
                  <a:spcBef>
                    <a:spcPts val="0"/>
                  </a:spcBef>
                  <a:spcAft>
                    <a:spcPts val="0"/>
                  </a:spcAft>
                  <a:defRPr/>
                </a:pPr>
                <a:r>
                  <a:rPr kumimoji="0" lang="en-US" altLang="zh-TW" sz="1000" b="1" dirty="0">
                    <a:solidFill>
                      <a:prstClr val="black">
                        <a:lumMod val="75000"/>
                        <a:lumOff val="25000"/>
                      </a:prstClr>
                    </a:solidFill>
                    <a:latin typeface="微軟正黑體" panose="020B0604030504040204" pitchFamily="34" charset="-120"/>
                    <a:ea typeface="微軟正黑體" panose="020B0604030504040204" pitchFamily="34" charset="-120"/>
                  </a:rPr>
                  <a:t>2018</a:t>
                </a:r>
                <a:r>
                  <a:rPr kumimoji="0" lang="zh-TW" altLang="en-US" sz="1000" b="1" dirty="0">
                    <a:solidFill>
                      <a:prstClr val="black">
                        <a:lumMod val="75000"/>
                        <a:lumOff val="25000"/>
                      </a:prstClr>
                    </a:solidFill>
                    <a:latin typeface="微軟正黑體" panose="020B0604030504040204" pitchFamily="34" charset="-120"/>
                    <a:ea typeface="微軟正黑體" panose="020B0604030504040204" pitchFamily="34" charset="-120"/>
                  </a:rPr>
                  <a:t>年</a:t>
                </a:r>
                <a:r>
                  <a:rPr kumimoji="0" lang="en-US" altLang="zh-TW" sz="1000" b="1" dirty="0">
                    <a:solidFill>
                      <a:prstClr val="black">
                        <a:lumMod val="75000"/>
                        <a:lumOff val="25000"/>
                      </a:prstClr>
                    </a:solidFill>
                    <a:latin typeface="微軟正黑體" panose="020B0604030504040204" pitchFamily="34" charset="-120"/>
                    <a:ea typeface="微軟正黑體" panose="020B0604030504040204" pitchFamily="34" charset="-120"/>
                  </a:rPr>
                  <a:t>2</a:t>
                </a:r>
                <a:r>
                  <a:rPr kumimoji="0" lang="zh-TW" altLang="en-US" sz="1000" b="1" dirty="0">
                    <a:solidFill>
                      <a:prstClr val="black">
                        <a:lumMod val="75000"/>
                        <a:lumOff val="25000"/>
                      </a:prstClr>
                    </a:solidFill>
                    <a:latin typeface="微軟正黑體" panose="020B0604030504040204" pitchFamily="34" charset="-120"/>
                    <a:ea typeface="微軟正黑體" panose="020B0604030504040204" pitchFamily="34" charset="-120"/>
                  </a:rPr>
                  <a:t>月</a:t>
                </a:r>
                <a:endParaRPr kumimoji="0" lang="en-US" altLang="zh-TW" sz="1000" b="1" dirty="0">
                  <a:solidFill>
                    <a:prstClr val="black">
                      <a:lumMod val="75000"/>
                      <a:lumOff val="25000"/>
                    </a:prstClr>
                  </a:solidFill>
                  <a:latin typeface="微軟正黑體" panose="020B0604030504040204" pitchFamily="34" charset="-120"/>
                  <a:ea typeface="微軟正黑體" panose="020B0604030504040204" pitchFamily="34" charset="-120"/>
                </a:endParaRPr>
              </a:p>
              <a:p>
                <a:pPr eaLnBrk="1" fontAlgn="auto" hangingPunct="1">
                  <a:lnSpc>
                    <a:spcPts val="2400"/>
                  </a:lnSpc>
                  <a:spcBef>
                    <a:spcPts val="0"/>
                  </a:spcBef>
                  <a:spcAft>
                    <a:spcPts val="0"/>
                  </a:spcAft>
                  <a:defRPr/>
                </a:pPr>
                <a:r>
                  <a:rPr kumimoji="0" lang="zh-TW" altLang="en-US" sz="1000" b="1" dirty="0">
                    <a:solidFill>
                      <a:prstClr val="black">
                        <a:lumMod val="75000"/>
                        <a:lumOff val="25000"/>
                      </a:prstClr>
                    </a:solidFill>
                    <a:latin typeface="微軟正黑體" panose="020B0604030504040204" pitchFamily="34" charset="-120"/>
                    <a:ea typeface="微軟正黑體" panose="020B0604030504040204" pitchFamily="34" charset="-120"/>
                  </a:rPr>
                  <a:t>臨床試驗案增加至</a:t>
                </a:r>
                <a:r>
                  <a:rPr kumimoji="0" lang="en-US" altLang="zh-TW" sz="1800" b="1" dirty="0">
                    <a:solidFill>
                      <a:srgbClr val="FF0000"/>
                    </a:solidFill>
                    <a:latin typeface="微軟正黑體" panose="020B0604030504040204" pitchFamily="34" charset="-120"/>
                    <a:ea typeface="微軟正黑體" panose="020B0604030504040204" pitchFamily="34" charset="-120"/>
                  </a:rPr>
                  <a:t>804</a:t>
                </a:r>
                <a:r>
                  <a:rPr kumimoji="0" lang="zh-TW" altLang="en-US" sz="1600" b="1" dirty="0">
                    <a:solidFill>
                      <a:srgbClr val="FF0000"/>
                    </a:solidFill>
                    <a:latin typeface="微軟正黑體" panose="020B0604030504040204" pitchFamily="34" charset="-120"/>
                    <a:ea typeface="微軟正黑體" panose="020B0604030504040204" pitchFamily="34" charset="-120"/>
                  </a:rPr>
                  <a:t>案</a:t>
                </a:r>
              </a:p>
            </p:txBody>
          </p:sp>
          <p:sp>
            <p:nvSpPr>
              <p:cNvPr id="5" name="橢圓 4"/>
              <p:cNvSpPr/>
              <p:nvPr/>
            </p:nvSpPr>
            <p:spPr>
              <a:xfrm>
                <a:off x="7143718" y="3480341"/>
                <a:ext cx="214629" cy="2138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defRPr/>
                </a:pPr>
                <a:endParaRPr kumimoji="0" lang="zh-TW" altLang="en-US" sz="1000">
                  <a:solidFill>
                    <a:prstClr val="white"/>
                  </a:solidFill>
                </a:endParaRPr>
              </a:p>
            </p:txBody>
          </p:sp>
          <p:cxnSp>
            <p:nvCxnSpPr>
              <p:cNvPr id="7" name="直線接點 6"/>
              <p:cNvCxnSpPr/>
              <p:nvPr/>
            </p:nvCxnSpPr>
            <p:spPr bwMode="auto">
              <a:xfrm>
                <a:off x="7332571" y="4404257"/>
                <a:ext cx="467116" cy="0"/>
              </a:xfrm>
              <a:prstGeom prst="line">
                <a:avLst/>
              </a:prstGeom>
              <a:solidFill>
                <a:schemeClr val="accent1"/>
              </a:solidFill>
              <a:ln w="57150" cap="flat" cmpd="sng" algn="ctr">
                <a:solidFill>
                  <a:srgbClr val="7030A0"/>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16" name="直線接點 15"/>
              <p:cNvCxnSpPr/>
              <p:nvPr/>
            </p:nvCxnSpPr>
            <p:spPr bwMode="auto">
              <a:xfrm>
                <a:off x="6167769" y="1899114"/>
                <a:ext cx="1848758" cy="8458"/>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cxnSp>
          <p:nvCxnSpPr>
            <p:cNvPr id="13" name="直線接點 12"/>
            <p:cNvCxnSpPr/>
            <p:nvPr/>
          </p:nvCxnSpPr>
          <p:spPr bwMode="auto">
            <a:xfrm>
              <a:off x="6209846" y="2476938"/>
              <a:ext cx="645545" cy="123000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grpSp>
        <p:nvGrpSpPr>
          <p:cNvPr id="20" name="群組 19"/>
          <p:cNvGrpSpPr/>
          <p:nvPr/>
        </p:nvGrpSpPr>
        <p:grpSpPr>
          <a:xfrm>
            <a:off x="6914788" y="1291188"/>
            <a:ext cx="2229212" cy="3266392"/>
            <a:chOff x="6120201" y="1777380"/>
            <a:chExt cx="2229212" cy="2721993"/>
          </a:xfrm>
        </p:grpSpPr>
        <p:grpSp>
          <p:nvGrpSpPr>
            <p:cNvPr id="21" name="群組 20"/>
            <p:cNvGrpSpPr/>
            <p:nvPr/>
          </p:nvGrpSpPr>
          <p:grpSpPr>
            <a:xfrm>
              <a:off x="6120201" y="1777380"/>
              <a:ext cx="2229212" cy="2721993"/>
              <a:chOff x="6043893" y="1022387"/>
              <a:chExt cx="3080477" cy="3381870"/>
            </a:xfrm>
          </p:grpSpPr>
          <p:sp>
            <p:nvSpPr>
              <p:cNvPr id="23" name="文字方塊 22"/>
              <p:cNvSpPr txBox="1"/>
              <p:nvPr/>
            </p:nvSpPr>
            <p:spPr>
              <a:xfrm>
                <a:off x="6043893" y="1022387"/>
                <a:ext cx="3080477" cy="732912"/>
              </a:xfrm>
              <a:prstGeom prst="rect">
                <a:avLst/>
              </a:prstGeom>
              <a:noFill/>
              <a:ln w="28575">
                <a:noFill/>
              </a:ln>
            </p:spPr>
            <p:txBody>
              <a:bodyPr wrap="square" rtlCol="0">
                <a:spAutoFit/>
              </a:bodyPr>
              <a:lstStyle/>
              <a:p>
                <a:pPr eaLnBrk="1" fontAlgn="auto" hangingPunct="1">
                  <a:lnSpc>
                    <a:spcPts val="2400"/>
                  </a:lnSpc>
                  <a:spcBef>
                    <a:spcPts val="0"/>
                  </a:spcBef>
                  <a:spcAft>
                    <a:spcPts val="0"/>
                  </a:spcAft>
                  <a:defRPr/>
                </a:pPr>
                <a:r>
                  <a:rPr kumimoji="0" lang="en-US" altLang="zh-TW" sz="1000" b="1" dirty="0">
                    <a:solidFill>
                      <a:prstClr val="black">
                        <a:lumMod val="75000"/>
                        <a:lumOff val="25000"/>
                      </a:prstClr>
                    </a:solidFill>
                    <a:latin typeface="微軟正黑體" panose="020B0604030504040204" pitchFamily="34" charset="-120"/>
                    <a:ea typeface="微軟正黑體" panose="020B0604030504040204" pitchFamily="34" charset="-120"/>
                  </a:rPr>
                  <a:t>2022</a:t>
                </a:r>
                <a:r>
                  <a:rPr kumimoji="0" lang="zh-TW" altLang="en-US" sz="1000" b="1" dirty="0">
                    <a:solidFill>
                      <a:prstClr val="black">
                        <a:lumMod val="75000"/>
                        <a:lumOff val="25000"/>
                      </a:prstClr>
                    </a:solidFill>
                    <a:latin typeface="微軟正黑體" panose="020B0604030504040204" pitchFamily="34" charset="-120"/>
                    <a:ea typeface="微軟正黑體" panose="020B0604030504040204" pitchFamily="34" charset="-120"/>
                  </a:rPr>
                  <a:t>年</a:t>
                </a:r>
                <a:r>
                  <a:rPr kumimoji="0" lang="en-US" altLang="zh-TW" sz="1000" b="1" dirty="0">
                    <a:solidFill>
                      <a:prstClr val="black">
                        <a:lumMod val="75000"/>
                        <a:lumOff val="25000"/>
                      </a:prstClr>
                    </a:solidFill>
                    <a:latin typeface="微軟正黑體" panose="020B0604030504040204" pitchFamily="34" charset="-120"/>
                    <a:ea typeface="微軟正黑體" panose="020B0604030504040204" pitchFamily="34" charset="-120"/>
                  </a:rPr>
                  <a:t>2</a:t>
                </a:r>
                <a:r>
                  <a:rPr kumimoji="0" lang="zh-TW" altLang="en-US" sz="1000" b="1" dirty="0">
                    <a:solidFill>
                      <a:prstClr val="black">
                        <a:lumMod val="75000"/>
                        <a:lumOff val="25000"/>
                      </a:prstClr>
                    </a:solidFill>
                    <a:latin typeface="微軟正黑體" panose="020B0604030504040204" pitchFamily="34" charset="-120"/>
                    <a:ea typeface="微軟正黑體" panose="020B0604030504040204" pitchFamily="34" charset="-120"/>
                  </a:rPr>
                  <a:t>月</a:t>
                </a:r>
                <a:endParaRPr kumimoji="0" lang="en-US" altLang="zh-TW" sz="1000" b="1" dirty="0">
                  <a:solidFill>
                    <a:prstClr val="black">
                      <a:lumMod val="75000"/>
                      <a:lumOff val="25000"/>
                    </a:prstClr>
                  </a:solidFill>
                  <a:latin typeface="微軟正黑體" panose="020B0604030504040204" pitchFamily="34" charset="-120"/>
                  <a:ea typeface="微軟正黑體" panose="020B0604030504040204" pitchFamily="34" charset="-120"/>
                </a:endParaRPr>
              </a:p>
              <a:p>
                <a:pPr eaLnBrk="1" fontAlgn="auto" hangingPunct="1">
                  <a:lnSpc>
                    <a:spcPts val="2400"/>
                  </a:lnSpc>
                  <a:spcBef>
                    <a:spcPts val="0"/>
                  </a:spcBef>
                  <a:spcAft>
                    <a:spcPts val="0"/>
                  </a:spcAft>
                  <a:defRPr/>
                </a:pPr>
                <a:r>
                  <a:rPr kumimoji="0" lang="zh-TW" altLang="en-US" sz="1000" b="1" dirty="0">
                    <a:solidFill>
                      <a:prstClr val="black">
                        <a:lumMod val="75000"/>
                        <a:lumOff val="25000"/>
                      </a:prstClr>
                    </a:solidFill>
                    <a:latin typeface="微軟正黑體" panose="020B0604030504040204" pitchFamily="34" charset="-120"/>
                    <a:ea typeface="微軟正黑體" panose="020B0604030504040204" pitchFamily="34" charset="-120"/>
                  </a:rPr>
                  <a:t>臨床試驗案增加至</a:t>
                </a:r>
                <a:r>
                  <a:rPr kumimoji="0" lang="en-US" altLang="zh-TW" sz="2400" b="1" dirty="0">
                    <a:solidFill>
                      <a:srgbClr val="FF0000"/>
                    </a:solidFill>
                    <a:latin typeface="微軟正黑體" panose="020B0604030504040204" pitchFamily="34" charset="-120"/>
                    <a:ea typeface="微軟正黑體" panose="020B0604030504040204" pitchFamily="34" charset="-120"/>
                  </a:rPr>
                  <a:t>1,399</a:t>
                </a:r>
                <a:r>
                  <a:rPr kumimoji="0" lang="zh-TW" altLang="en-US" sz="1600" b="1" dirty="0">
                    <a:solidFill>
                      <a:srgbClr val="FF0000"/>
                    </a:solidFill>
                    <a:latin typeface="微軟正黑體" panose="020B0604030504040204" pitchFamily="34" charset="-120"/>
                    <a:ea typeface="微軟正黑體" panose="020B0604030504040204" pitchFamily="34" charset="-120"/>
                  </a:rPr>
                  <a:t>案</a:t>
                </a:r>
              </a:p>
            </p:txBody>
          </p:sp>
          <p:sp>
            <p:nvSpPr>
              <p:cNvPr id="24" name="橢圓 23"/>
              <p:cNvSpPr/>
              <p:nvPr/>
            </p:nvSpPr>
            <p:spPr>
              <a:xfrm>
                <a:off x="7413171" y="4046722"/>
                <a:ext cx="214629" cy="2138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defRPr/>
                </a:pPr>
                <a:endParaRPr kumimoji="0" lang="zh-TW" altLang="en-US" sz="1000">
                  <a:solidFill>
                    <a:prstClr val="white"/>
                  </a:solidFill>
                </a:endParaRPr>
              </a:p>
            </p:txBody>
          </p:sp>
          <p:cxnSp>
            <p:nvCxnSpPr>
              <p:cNvPr id="25" name="直線接點 24"/>
              <p:cNvCxnSpPr/>
              <p:nvPr/>
            </p:nvCxnSpPr>
            <p:spPr bwMode="auto">
              <a:xfrm>
                <a:off x="7332571" y="4404257"/>
                <a:ext cx="467116" cy="0"/>
              </a:xfrm>
              <a:prstGeom prst="line">
                <a:avLst/>
              </a:prstGeom>
              <a:solidFill>
                <a:schemeClr val="accent1"/>
              </a:solidFill>
              <a:ln w="57150" cap="flat" cmpd="sng" algn="ctr">
                <a:solidFill>
                  <a:srgbClr val="0070C0"/>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26" name="直線接點 25"/>
              <p:cNvCxnSpPr/>
              <p:nvPr/>
            </p:nvCxnSpPr>
            <p:spPr bwMode="auto">
              <a:xfrm>
                <a:off x="6167769" y="1902346"/>
                <a:ext cx="1848758" cy="8458"/>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cxnSp>
          <p:nvCxnSpPr>
            <p:cNvPr id="22" name="直線接點 21"/>
            <p:cNvCxnSpPr/>
            <p:nvPr/>
          </p:nvCxnSpPr>
          <p:spPr bwMode="auto">
            <a:xfrm>
              <a:off x="6209846" y="2476938"/>
              <a:ext cx="901245" cy="1676706"/>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pic>
        <p:nvPicPr>
          <p:cNvPr id="2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1619" t="81227" r="16164" b="1068"/>
          <a:stretch/>
        </p:blipFill>
        <p:spPr bwMode="auto">
          <a:xfrm>
            <a:off x="6279431" y="5106420"/>
            <a:ext cx="740841" cy="83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1619" t="81227" r="16164" b="1068"/>
          <a:stretch/>
        </p:blipFill>
        <p:spPr bwMode="auto">
          <a:xfrm>
            <a:off x="7863608" y="4558391"/>
            <a:ext cx="740841" cy="9810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圖片 32">
            <a:extLst>
              <a:ext uri="{FF2B5EF4-FFF2-40B4-BE49-F238E27FC236}">
                <a16:creationId xmlns="" xmlns:a16="http://schemas.microsoft.com/office/drawing/2014/main" id="{B08C18E4-A82F-442B-9DC9-BBA01B69D6E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3333" b="61852" l="25677" r="41667">
                        <a14:foregroundMark x1="34688" y1="59907" x2="34688" y2="59907"/>
                        <a14:foregroundMark x1="32708" y1="48333" x2="32708" y2="48333"/>
                        <a14:foregroundMark x1="33594" y1="61852" x2="33594" y2="61852"/>
                        <a14:foregroundMark x1="33698" y1="33333" x2="33698" y2="33333"/>
                        <a14:foregroundMark x1="35417" y1="47222" x2="35417" y2="47222"/>
                      </a14:backgroundRemoval>
                    </a14:imgEffect>
                  </a14:imgLayer>
                </a14:imgProps>
              </a:ext>
            </a:extLst>
          </a:blip>
          <a:srcRect l="23793" t="30795" r="56315" b="37467"/>
          <a:stretch/>
        </p:blipFill>
        <p:spPr>
          <a:xfrm>
            <a:off x="524413" y="2156495"/>
            <a:ext cx="379566" cy="340668"/>
          </a:xfrm>
          <a:prstGeom prst="rect">
            <a:avLst/>
          </a:prstGeom>
        </p:spPr>
      </p:pic>
      <p:pic>
        <p:nvPicPr>
          <p:cNvPr id="36" name="圖片 35">
            <a:extLst>
              <a:ext uri="{FF2B5EF4-FFF2-40B4-BE49-F238E27FC236}">
                <a16:creationId xmlns="" xmlns:a16="http://schemas.microsoft.com/office/drawing/2014/main" id="{6EC7AAA4-C74D-48AD-B4A5-B4C5BF1331EE}"/>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3333" b="61852" l="25677" r="41667">
                        <a14:foregroundMark x1="34688" y1="59907" x2="34688" y2="59907"/>
                        <a14:foregroundMark x1="32708" y1="48333" x2="32708" y2="48333"/>
                        <a14:foregroundMark x1="33594" y1="61852" x2="33594" y2="61852"/>
                        <a14:foregroundMark x1="33698" y1="33333" x2="33698" y2="33333"/>
                        <a14:foregroundMark x1="35417" y1="47222" x2="35417" y2="47222"/>
                      </a14:backgroundRemoval>
                    </a14:imgEffect>
                  </a14:imgLayer>
                </a14:imgProps>
              </a:ext>
            </a:extLst>
          </a:blip>
          <a:srcRect l="23793" t="30795" r="56315" b="37467"/>
          <a:stretch/>
        </p:blipFill>
        <p:spPr>
          <a:xfrm>
            <a:off x="524413" y="2626242"/>
            <a:ext cx="379566" cy="340668"/>
          </a:xfrm>
          <a:prstGeom prst="rect">
            <a:avLst/>
          </a:prstGeom>
        </p:spPr>
      </p:pic>
      <p:pic>
        <p:nvPicPr>
          <p:cNvPr id="37" name="圖片 36">
            <a:extLst>
              <a:ext uri="{FF2B5EF4-FFF2-40B4-BE49-F238E27FC236}">
                <a16:creationId xmlns="" xmlns:a16="http://schemas.microsoft.com/office/drawing/2014/main" id="{623E1C4C-4E85-447A-9536-35ED84BCB90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3333" b="61852" l="25677" r="41667">
                        <a14:foregroundMark x1="34688" y1="59907" x2="34688" y2="59907"/>
                        <a14:foregroundMark x1="32708" y1="48333" x2="32708" y2="48333"/>
                        <a14:foregroundMark x1="33594" y1="61852" x2="33594" y2="61852"/>
                        <a14:foregroundMark x1="33698" y1="33333" x2="33698" y2="33333"/>
                        <a14:foregroundMark x1="35417" y1="47222" x2="35417" y2="47222"/>
                      </a14:backgroundRemoval>
                    </a14:imgEffect>
                  </a14:imgLayer>
                </a14:imgProps>
              </a:ext>
            </a:extLst>
          </a:blip>
          <a:srcRect l="23793" t="30795" r="56315" b="37467"/>
          <a:stretch/>
        </p:blipFill>
        <p:spPr>
          <a:xfrm>
            <a:off x="524413" y="3063798"/>
            <a:ext cx="379566" cy="340668"/>
          </a:xfrm>
          <a:prstGeom prst="rect">
            <a:avLst/>
          </a:prstGeom>
        </p:spPr>
      </p:pic>
      <p:sp>
        <p:nvSpPr>
          <p:cNvPr id="10" name="矩形 9">
            <a:extLst>
              <a:ext uri="{FF2B5EF4-FFF2-40B4-BE49-F238E27FC236}">
                <a16:creationId xmlns="" xmlns:a16="http://schemas.microsoft.com/office/drawing/2014/main" id="{73A25B0B-23DD-465A-AFF2-3024A0EC5006}"/>
              </a:ext>
            </a:extLst>
          </p:cNvPr>
          <p:cNvSpPr/>
          <p:nvPr/>
        </p:nvSpPr>
        <p:spPr>
          <a:xfrm>
            <a:off x="447617" y="2005775"/>
            <a:ext cx="2185214" cy="497444"/>
          </a:xfrm>
          <a:prstGeom prst="rect">
            <a:avLst/>
          </a:prstGeom>
        </p:spPr>
        <p:txBody>
          <a:bodyPr wrap="none">
            <a:spAutoFit/>
          </a:bodyPr>
          <a:lstStyle/>
          <a:p>
            <a:pPr lvl="1" eaLnBrk="1" fontAlgn="auto" hangingPunct="1">
              <a:lnSpc>
                <a:spcPct val="150000"/>
              </a:lnSpc>
              <a:spcBef>
                <a:spcPts val="0"/>
              </a:spcBef>
              <a:spcAft>
                <a:spcPts val="0"/>
              </a:spcAft>
              <a:buClr>
                <a:srgbClr val="7030A0"/>
              </a:buClr>
              <a:defRPr/>
            </a:pPr>
            <a:r>
              <a:rPr kumimoji="0" lang="zh-TW" altLang="en-US" sz="2000" b="1" dirty="0">
                <a:solidFill>
                  <a:srgbClr val="0070C0"/>
                </a:solidFill>
                <a:latin typeface="微軟正黑體" panose="020B0604030504040204" pitchFamily="34" charset="-120"/>
                <a:ea typeface="微軟正黑體" panose="020B0604030504040204" pitchFamily="34" charset="-120"/>
              </a:rPr>
              <a:t>調節免疫功能</a:t>
            </a:r>
            <a:endParaRPr kumimoji="0" lang="en-US" altLang="zh-TW" sz="2000" b="1" dirty="0">
              <a:solidFill>
                <a:srgbClr val="0070C0"/>
              </a:solidFill>
              <a:latin typeface="微軟正黑體" panose="020B0604030504040204" pitchFamily="34" charset="-120"/>
              <a:ea typeface="微軟正黑體" panose="020B0604030504040204" pitchFamily="34" charset="-120"/>
            </a:endParaRPr>
          </a:p>
        </p:txBody>
      </p:sp>
      <p:sp>
        <p:nvSpPr>
          <p:cNvPr id="14" name="矩形 13">
            <a:extLst>
              <a:ext uri="{FF2B5EF4-FFF2-40B4-BE49-F238E27FC236}">
                <a16:creationId xmlns="" xmlns:a16="http://schemas.microsoft.com/office/drawing/2014/main" id="{27B4AE9E-AF5C-4ED6-9F39-BC484F23FFF4}"/>
              </a:ext>
            </a:extLst>
          </p:cNvPr>
          <p:cNvSpPr/>
          <p:nvPr/>
        </p:nvSpPr>
        <p:spPr>
          <a:xfrm>
            <a:off x="440442" y="2509274"/>
            <a:ext cx="2185214" cy="497444"/>
          </a:xfrm>
          <a:prstGeom prst="rect">
            <a:avLst/>
          </a:prstGeom>
        </p:spPr>
        <p:txBody>
          <a:bodyPr wrap="none">
            <a:spAutoFit/>
          </a:bodyPr>
          <a:lstStyle/>
          <a:p>
            <a:pPr lvl="1" eaLnBrk="1" fontAlgn="auto" hangingPunct="1">
              <a:lnSpc>
                <a:spcPct val="150000"/>
              </a:lnSpc>
              <a:spcBef>
                <a:spcPts val="0"/>
              </a:spcBef>
              <a:spcAft>
                <a:spcPts val="0"/>
              </a:spcAft>
              <a:buClr>
                <a:srgbClr val="7030A0"/>
              </a:buClr>
              <a:defRPr/>
            </a:pPr>
            <a:r>
              <a:rPr kumimoji="0" lang="zh-TW" altLang="en-US" sz="2000" b="1" dirty="0">
                <a:solidFill>
                  <a:srgbClr val="0070C0"/>
                </a:solidFill>
                <a:latin typeface="微軟正黑體" panose="020B0604030504040204" pitchFamily="34" charset="-120"/>
                <a:ea typeface="微軟正黑體" panose="020B0604030504040204" pitchFamily="34" charset="-120"/>
              </a:rPr>
              <a:t>刺激細胞增生</a:t>
            </a:r>
            <a:endParaRPr kumimoji="0" lang="en-US" altLang="zh-TW" sz="2000" b="1" dirty="0">
              <a:solidFill>
                <a:srgbClr val="0070C0"/>
              </a:solidFill>
              <a:latin typeface="微軟正黑體" panose="020B0604030504040204" pitchFamily="34" charset="-120"/>
              <a:ea typeface="微軟正黑體" panose="020B0604030504040204" pitchFamily="34" charset="-120"/>
            </a:endParaRPr>
          </a:p>
        </p:txBody>
      </p:sp>
      <p:sp>
        <p:nvSpPr>
          <p:cNvPr id="15" name="矩形 14">
            <a:extLst>
              <a:ext uri="{FF2B5EF4-FFF2-40B4-BE49-F238E27FC236}">
                <a16:creationId xmlns="" xmlns:a16="http://schemas.microsoft.com/office/drawing/2014/main" id="{34DE3FD9-DE50-4072-95DE-D1D84E88A65B}"/>
              </a:ext>
            </a:extLst>
          </p:cNvPr>
          <p:cNvSpPr/>
          <p:nvPr/>
        </p:nvSpPr>
        <p:spPr>
          <a:xfrm>
            <a:off x="440441" y="2949524"/>
            <a:ext cx="2185214" cy="497444"/>
          </a:xfrm>
          <a:prstGeom prst="rect">
            <a:avLst/>
          </a:prstGeom>
        </p:spPr>
        <p:txBody>
          <a:bodyPr wrap="none">
            <a:spAutoFit/>
          </a:bodyPr>
          <a:lstStyle/>
          <a:p>
            <a:pPr lvl="1" eaLnBrk="1" fontAlgn="auto" hangingPunct="1">
              <a:lnSpc>
                <a:spcPct val="150000"/>
              </a:lnSpc>
              <a:spcBef>
                <a:spcPts val="0"/>
              </a:spcBef>
              <a:spcAft>
                <a:spcPts val="0"/>
              </a:spcAft>
              <a:buClr>
                <a:srgbClr val="7030A0"/>
              </a:buClr>
              <a:defRPr/>
            </a:pPr>
            <a:r>
              <a:rPr kumimoji="0" lang="zh-TW" altLang="en-US" sz="2000" b="1" dirty="0">
                <a:solidFill>
                  <a:srgbClr val="0070C0"/>
                </a:solidFill>
                <a:latin typeface="微軟正黑體" panose="020B0604030504040204" pitchFamily="34" charset="-120"/>
                <a:ea typeface="微軟正黑體" panose="020B0604030504040204" pitchFamily="34" charset="-120"/>
              </a:rPr>
              <a:t>降低排斥反應</a:t>
            </a:r>
          </a:p>
        </p:txBody>
      </p:sp>
      <p:sp>
        <p:nvSpPr>
          <p:cNvPr id="19" name="矩形 18">
            <a:extLst>
              <a:ext uri="{FF2B5EF4-FFF2-40B4-BE49-F238E27FC236}">
                <a16:creationId xmlns="" xmlns:a16="http://schemas.microsoft.com/office/drawing/2014/main" id="{A9E7DF8F-5941-4E1F-B514-A23715E639DB}"/>
              </a:ext>
            </a:extLst>
          </p:cNvPr>
          <p:cNvSpPr/>
          <p:nvPr/>
        </p:nvSpPr>
        <p:spPr>
          <a:xfrm>
            <a:off x="243150" y="3685122"/>
            <a:ext cx="3099818" cy="1887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eaLnBrk="1" fontAlgn="auto" hangingPunct="1">
              <a:spcBef>
                <a:spcPts val="0"/>
              </a:spcBef>
              <a:spcAft>
                <a:spcPts val="0"/>
              </a:spcAft>
              <a:defRPr/>
            </a:pPr>
            <a:endParaRPr kumimoji="0" lang="zh-TW" altLang="en-US" sz="1800">
              <a:solidFill>
                <a:prstClr val="white"/>
              </a:solidFill>
            </a:endParaRPr>
          </a:p>
        </p:txBody>
      </p:sp>
      <p:sp>
        <p:nvSpPr>
          <p:cNvPr id="44" name="箭號: 五邊形 43">
            <a:extLst>
              <a:ext uri="{FF2B5EF4-FFF2-40B4-BE49-F238E27FC236}">
                <a16:creationId xmlns="" xmlns:a16="http://schemas.microsoft.com/office/drawing/2014/main" id="{3A837C8E-0038-4155-B395-9E0D6A1732DB}"/>
              </a:ext>
            </a:extLst>
          </p:cNvPr>
          <p:cNvSpPr/>
          <p:nvPr/>
        </p:nvSpPr>
        <p:spPr>
          <a:xfrm>
            <a:off x="-1" y="1307039"/>
            <a:ext cx="6511171" cy="735197"/>
          </a:xfrm>
          <a:prstGeom prst="homePlate">
            <a:avLst>
              <a:gd name="adj" fmla="val 33951"/>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eaLnBrk="1" fontAlgn="auto" hangingPunct="1">
              <a:spcBef>
                <a:spcPts val="0"/>
              </a:spcBef>
              <a:spcAft>
                <a:spcPts val="0"/>
              </a:spcAft>
              <a:defRPr/>
            </a:pPr>
            <a:endParaRPr kumimoji="0" lang="zh-TW" altLang="en-US" sz="1800" dirty="0">
              <a:solidFill>
                <a:prstClr val="white"/>
              </a:solidFill>
            </a:endParaRPr>
          </a:p>
        </p:txBody>
      </p:sp>
      <p:sp>
        <p:nvSpPr>
          <p:cNvPr id="43" name="矩形 42">
            <a:extLst>
              <a:ext uri="{FF2B5EF4-FFF2-40B4-BE49-F238E27FC236}">
                <a16:creationId xmlns="" xmlns:a16="http://schemas.microsoft.com/office/drawing/2014/main" id="{33E554A8-1598-449E-81AE-EAFCBDAA8709}"/>
              </a:ext>
            </a:extLst>
          </p:cNvPr>
          <p:cNvSpPr/>
          <p:nvPr/>
        </p:nvSpPr>
        <p:spPr>
          <a:xfrm>
            <a:off x="440441" y="1310296"/>
            <a:ext cx="4572000" cy="707886"/>
          </a:xfrm>
          <a:prstGeom prst="rect">
            <a:avLst/>
          </a:prstGeom>
        </p:spPr>
        <p:txBody>
          <a:bodyPr>
            <a:spAutoFit/>
          </a:bodyPr>
          <a:lstStyle/>
          <a:p>
            <a:pPr lvl="1" eaLnBrk="1" fontAlgn="auto" hangingPunct="1">
              <a:spcBef>
                <a:spcPts val="0"/>
              </a:spcBef>
              <a:spcAft>
                <a:spcPts val="0"/>
              </a:spcAft>
              <a:buClr>
                <a:srgbClr val="7030A0"/>
              </a:buClr>
              <a:defRPr/>
            </a:pPr>
            <a:r>
              <a:rPr kumimoji="0" lang="zh-TW" altLang="en-US" sz="2000" b="1" dirty="0">
                <a:solidFill>
                  <a:prstClr val="white">
                    <a:lumMod val="95000"/>
                  </a:prstClr>
                </a:solidFill>
                <a:latin typeface="微軟正黑體" panose="020B0604030504040204" pitchFamily="34" charset="-120"/>
                <a:ea typeface="微軟正黑體" panose="020B0604030504040204" pitchFamily="34" charset="-120"/>
              </a:rPr>
              <a:t>近年來間質幹細胞人體臨床研究</a:t>
            </a:r>
            <a:endParaRPr kumimoji="0" lang="en-US" altLang="zh-TW" sz="2000" b="1" dirty="0">
              <a:solidFill>
                <a:prstClr val="white">
                  <a:lumMod val="95000"/>
                </a:prstClr>
              </a:solidFill>
              <a:latin typeface="微軟正黑體" panose="020B0604030504040204" pitchFamily="34" charset="-120"/>
              <a:ea typeface="微軟正黑體" panose="020B0604030504040204" pitchFamily="34" charset="-120"/>
            </a:endParaRPr>
          </a:p>
          <a:p>
            <a:pPr lvl="1" eaLnBrk="1" fontAlgn="auto" hangingPunct="1">
              <a:spcBef>
                <a:spcPts val="0"/>
              </a:spcBef>
              <a:spcAft>
                <a:spcPts val="0"/>
              </a:spcAft>
              <a:buClr>
                <a:srgbClr val="7030A0"/>
              </a:buClr>
              <a:defRPr/>
            </a:pPr>
            <a:r>
              <a:rPr kumimoji="0" lang="zh-TW" altLang="en-US" sz="2000" b="1" dirty="0">
                <a:solidFill>
                  <a:srgbClr val="FF0000"/>
                </a:solidFill>
                <a:latin typeface="微軟正黑體" panose="020B0604030504040204" pitchFamily="34" charset="-120"/>
                <a:ea typeface="微軟正黑體" panose="020B0604030504040204" pitchFamily="34" charset="-120"/>
              </a:rPr>
              <a:t>案例大幅增加</a:t>
            </a:r>
          </a:p>
        </p:txBody>
      </p:sp>
      <p:sp>
        <p:nvSpPr>
          <p:cNvPr id="4" name="矩形 3">
            <a:extLst>
              <a:ext uri="{FF2B5EF4-FFF2-40B4-BE49-F238E27FC236}">
                <a16:creationId xmlns="" xmlns:a16="http://schemas.microsoft.com/office/drawing/2014/main" id="{E2F3F6C4-E50E-4C87-B1B3-A323B9CB25A7}"/>
              </a:ext>
            </a:extLst>
          </p:cNvPr>
          <p:cNvSpPr/>
          <p:nvPr/>
        </p:nvSpPr>
        <p:spPr>
          <a:xfrm>
            <a:off x="1402570" y="5380492"/>
            <a:ext cx="196646" cy="206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eaLnBrk="1" fontAlgn="auto" hangingPunct="1">
              <a:spcBef>
                <a:spcPts val="0"/>
              </a:spcBef>
              <a:spcAft>
                <a:spcPts val="0"/>
              </a:spcAft>
              <a:defRPr/>
            </a:pPr>
            <a:endParaRPr kumimoji="0" lang="zh-TW" altLang="en-US" sz="1800">
              <a:solidFill>
                <a:prstClr val="white"/>
              </a:solidFill>
            </a:endParaRPr>
          </a:p>
        </p:txBody>
      </p:sp>
      <p:sp>
        <p:nvSpPr>
          <p:cNvPr id="49" name="矩形 48">
            <a:extLst>
              <a:ext uri="{FF2B5EF4-FFF2-40B4-BE49-F238E27FC236}">
                <a16:creationId xmlns="" xmlns:a16="http://schemas.microsoft.com/office/drawing/2014/main" id="{D173FF3E-F60A-456C-93CE-E40AA11CDFD1}"/>
              </a:ext>
            </a:extLst>
          </p:cNvPr>
          <p:cNvSpPr/>
          <p:nvPr/>
        </p:nvSpPr>
        <p:spPr>
          <a:xfrm>
            <a:off x="1827586" y="4805501"/>
            <a:ext cx="178195" cy="1887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eaLnBrk="1" fontAlgn="auto" hangingPunct="1">
              <a:spcBef>
                <a:spcPts val="0"/>
              </a:spcBef>
              <a:spcAft>
                <a:spcPts val="0"/>
              </a:spcAft>
              <a:defRPr/>
            </a:pPr>
            <a:endParaRPr kumimoji="0" lang="zh-TW" altLang="en-US" sz="1800">
              <a:solidFill>
                <a:prstClr val="white"/>
              </a:solidFill>
            </a:endParaRPr>
          </a:p>
        </p:txBody>
      </p:sp>
      <p:sp>
        <p:nvSpPr>
          <p:cNvPr id="50" name="矩形 49">
            <a:extLst>
              <a:ext uri="{FF2B5EF4-FFF2-40B4-BE49-F238E27FC236}">
                <a16:creationId xmlns="" xmlns:a16="http://schemas.microsoft.com/office/drawing/2014/main" id="{EF42E193-469E-4622-A179-9B2C92A4878C}"/>
              </a:ext>
            </a:extLst>
          </p:cNvPr>
          <p:cNvSpPr/>
          <p:nvPr/>
        </p:nvSpPr>
        <p:spPr>
          <a:xfrm>
            <a:off x="2928358" y="4279286"/>
            <a:ext cx="196646" cy="206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eaLnBrk="1" fontAlgn="auto" hangingPunct="1">
              <a:spcBef>
                <a:spcPts val="0"/>
              </a:spcBef>
              <a:spcAft>
                <a:spcPts val="0"/>
              </a:spcAft>
              <a:defRPr/>
            </a:pPr>
            <a:endParaRPr kumimoji="0" lang="zh-TW" altLang="en-US" sz="1800">
              <a:solidFill>
                <a:prstClr val="white"/>
              </a:solidFill>
            </a:endParaRPr>
          </a:p>
        </p:txBody>
      </p:sp>
      <p:sp>
        <p:nvSpPr>
          <p:cNvPr id="51" name="矩形 50">
            <a:extLst>
              <a:ext uri="{FF2B5EF4-FFF2-40B4-BE49-F238E27FC236}">
                <a16:creationId xmlns="" xmlns:a16="http://schemas.microsoft.com/office/drawing/2014/main" id="{7068779D-2BAD-4141-8F4E-2EF5B3F7C110}"/>
              </a:ext>
            </a:extLst>
          </p:cNvPr>
          <p:cNvSpPr/>
          <p:nvPr/>
        </p:nvSpPr>
        <p:spPr>
          <a:xfrm>
            <a:off x="5508397" y="3993563"/>
            <a:ext cx="196646" cy="206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eaLnBrk="1" fontAlgn="auto" hangingPunct="1">
              <a:spcBef>
                <a:spcPts val="0"/>
              </a:spcBef>
              <a:spcAft>
                <a:spcPts val="0"/>
              </a:spcAft>
              <a:defRPr/>
            </a:pPr>
            <a:endParaRPr kumimoji="0" lang="zh-TW" altLang="en-US" sz="1800">
              <a:solidFill>
                <a:prstClr val="white"/>
              </a:solidFill>
            </a:endParaRPr>
          </a:p>
        </p:txBody>
      </p:sp>
      <p:sp>
        <p:nvSpPr>
          <p:cNvPr id="6" name="矩形 5">
            <a:extLst>
              <a:ext uri="{FF2B5EF4-FFF2-40B4-BE49-F238E27FC236}">
                <a16:creationId xmlns="" xmlns:a16="http://schemas.microsoft.com/office/drawing/2014/main" id="{855505BE-ABB0-4C98-8FA9-D9C8966C3BB2}"/>
              </a:ext>
            </a:extLst>
          </p:cNvPr>
          <p:cNvSpPr/>
          <p:nvPr/>
        </p:nvSpPr>
        <p:spPr>
          <a:xfrm>
            <a:off x="5412100" y="3927810"/>
            <a:ext cx="364202" cy="307777"/>
          </a:xfrm>
          <a:prstGeom prst="rect">
            <a:avLst/>
          </a:prstGeom>
        </p:spPr>
        <p:txBody>
          <a:bodyPr wrap="none">
            <a:spAutoFit/>
          </a:bodyPr>
          <a:lstStyle/>
          <a:p>
            <a:pPr defTabSz="457200" eaLnBrk="1" fontAlgn="auto" hangingPunct="1">
              <a:spcBef>
                <a:spcPts val="0"/>
              </a:spcBef>
              <a:spcAft>
                <a:spcPts val="0"/>
              </a:spcAft>
              <a:defRPr/>
            </a:pPr>
            <a:r>
              <a:rPr kumimoji="0" lang="zh-TW" altLang="en-US" sz="1400" b="1" dirty="0">
                <a:solidFill>
                  <a:srgbClr val="FF0000"/>
                </a:solidFill>
                <a:latin typeface="微軟正黑體" panose="020B0604030504040204" pitchFamily="34" charset="-120"/>
                <a:ea typeface="微軟正黑體" panose="020B0604030504040204" pitchFamily="34" charset="-120"/>
              </a:rPr>
              <a:t>案</a:t>
            </a:r>
            <a:endParaRPr kumimoji="0" lang="zh-TW" altLang="en-US" sz="1600" dirty="0">
              <a:solidFill>
                <a:prstClr val="black"/>
              </a:solidFill>
              <a:latin typeface="Calibri"/>
            </a:endParaRPr>
          </a:p>
        </p:txBody>
      </p:sp>
      <p:sp>
        <p:nvSpPr>
          <p:cNvPr id="52" name="矩形 51">
            <a:extLst>
              <a:ext uri="{FF2B5EF4-FFF2-40B4-BE49-F238E27FC236}">
                <a16:creationId xmlns="" xmlns:a16="http://schemas.microsoft.com/office/drawing/2014/main" id="{E01E2274-BB85-406B-B67C-72FEB7C01280}"/>
              </a:ext>
            </a:extLst>
          </p:cNvPr>
          <p:cNvSpPr/>
          <p:nvPr/>
        </p:nvSpPr>
        <p:spPr>
          <a:xfrm>
            <a:off x="2844580" y="4254368"/>
            <a:ext cx="364202" cy="307777"/>
          </a:xfrm>
          <a:prstGeom prst="rect">
            <a:avLst/>
          </a:prstGeom>
        </p:spPr>
        <p:txBody>
          <a:bodyPr wrap="none">
            <a:spAutoFit/>
          </a:bodyPr>
          <a:lstStyle/>
          <a:p>
            <a:pPr defTabSz="457200" eaLnBrk="1" fontAlgn="auto" hangingPunct="1">
              <a:spcBef>
                <a:spcPts val="0"/>
              </a:spcBef>
              <a:spcAft>
                <a:spcPts val="0"/>
              </a:spcAft>
              <a:defRPr/>
            </a:pPr>
            <a:r>
              <a:rPr kumimoji="0" lang="zh-TW" altLang="en-US" sz="1400" b="1" dirty="0">
                <a:solidFill>
                  <a:srgbClr val="FF0000"/>
                </a:solidFill>
                <a:latin typeface="微軟正黑體" panose="020B0604030504040204" pitchFamily="34" charset="-120"/>
                <a:ea typeface="微軟正黑體" panose="020B0604030504040204" pitchFamily="34" charset="-120"/>
              </a:rPr>
              <a:t>案</a:t>
            </a:r>
            <a:endParaRPr kumimoji="0" lang="zh-TW" altLang="en-US" sz="1600" dirty="0">
              <a:solidFill>
                <a:prstClr val="black"/>
              </a:solidFill>
              <a:latin typeface="Calibri"/>
            </a:endParaRPr>
          </a:p>
        </p:txBody>
      </p:sp>
      <p:sp>
        <p:nvSpPr>
          <p:cNvPr id="53" name="矩形 52">
            <a:extLst>
              <a:ext uri="{FF2B5EF4-FFF2-40B4-BE49-F238E27FC236}">
                <a16:creationId xmlns="" xmlns:a16="http://schemas.microsoft.com/office/drawing/2014/main" id="{FB885E25-667D-4A39-B11E-A8DA54CB9965}"/>
              </a:ext>
            </a:extLst>
          </p:cNvPr>
          <p:cNvSpPr/>
          <p:nvPr/>
        </p:nvSpPr>
        <p:spPr>
          <a:xfrm>
            <a:off x="1715170" y="4749330"/>
            <a:ext cx="364202" cy="307777"/>
          </a:xfrm>
          <a:prstGeom prst="rect">
            <a:avLst/>
          </a:prstGeom>
        </p:spPr>
        <p:txBody>
          <a:bodyPr wrap="none">
            <a:spAutoFit/>
          </a:bodyPr>
          <a:lstStyle/>
          <a:p>
            <a:pPr defTabSz="457200" eaLnBrk="1" fontAlgn="auto" hangingPunct="1">
              <a:spcBef>
                <a:spcPts val="0"/>
              </a:spcBef>
              <a:spcAft>
                <a:spcPts val="0"/>
              </a:spcAft>
              <a:defRPr/>
            </a:pPr>
            <a:r>
              <a:rPr kumimoji="0" lang="zh-TW" altLang="en-US" sz="1400" b="1" dirty="0">
                <a:solidFill>
                  <a:srgbClr val="FF0000"/>
                </a:solidFill>
                <a:latin typeface="微軟正黑體" panose="020B0604030504040204" pitchFamily="34" charset="-120"/>
                <a:ea typeface="微軟正黑體" panose="020B0604030504040204" pitchFamily="34" charset="-120"/>
              </a:rPr>
              <a:t>案</a:t>
            </a:r>
            <a:endParaRPr kumimoji="0" lang="zh-TW" altLang="en-US" sz="1600" dirty="0">
              <a:solidFill>
                <a:prstClr val="black"/>
              </a:solidFill>
              <a:latin typeface="Calibri"/>
            </a:endParaRPr>
          </a:p>
        </p:txBody>
      </p:sp>
      <p:sp>
        <p:nvSpPr>
          <p:cNvPr id="54" name="矩形 53">
            <a:extLst>
              <a:ext uri="{FF2B5EF4-FFF2-40B4-BE49-F238E27FC236}">
                <a16:creationId xmlns="" xmlns:a16="http://schemas.microsoft.com/office/drawing/2014/main" id="{6D65E913-9101-4DB8-80A1-F184B8943105}"/>
              </a:ext>
            </a:extLst>
          </p:cNvPr>
          <p:cNvSpPr/>
          <p:nvPr/>
        </p:nvSpPr>
        <p:spPr>
          <a:xfrm>
            <a:off x="1299128" y="5352169"/>
            <a:ext cx="364202" cy="307777"/>
          </a:xfrm>
          <a:prstGeom prst="rect">
            <a:avLst/>
          </a:prstGeom>
        </p:spPr>
        <p:txBody>
          <a:bodyPr wrap="none">
            <a:spAutoFit/>
          </a:bodyPr>
          <a:lstStyle/>
          <a:p>
            <a:pPr defTabSz="457200" eaLnBrk="1" fontAlgn="auto" hangingPunct="1">
              <a:spcBef>
                <a:spcPts val="0"/>
              </a:spcBef>
              <a:spcAft>
                <a:spcPts val="0"/>
              </a:spcAft>
              <a:defRPr/>
            </a:pPr>
            <a:r>
              <a:rPr kumimoji="0" lang="zh-TW" altLang="en-US" sz="1400" b="1" dirty="0">
                <a:solidFill>
                  <a:srgbClr val="FF0000"/>
                </a:solidFill>
                <a:latin typeface="微軟正黑體" panose="020B0604030504040204" pitchFamily="34" charset="-120"/>
                <a:ea typeface="微軟正黑體" panose="020B0604030504040204" pitchFamily="34" charset="-120"/>
              </a:rPr>
              <a:t>案</a:t>
            </a:r>
            <a:endParaRPr kumimoji="0" lang="zh-TW" altLang="en-US" sz="1600" dirty="0">
              <a:solidFill>
                <a:prstClr val="black"/>
              </a:solidFill>
              <a:latin typeface="Calibri"/>
            </a:endParaRPr>
          </a:p>
        </p:txBody>
      </p:sp>
      <p:sp>
        <p:nvSpPr>
          <p:cNvPr id="45" name="矩形 44">
            <a:extLst>
              <a:ext uri="{FF2B5EF4-FFF2-40B4-BE49-F238E27FC236}">
                <a16:creationId xmlns="" xmlns:a16="http://schemas.microsoft.com/office/drawing/2014/main" id="{BEB4241E-5A1B-428F-AE2E-B5C114FA3B42}"/>
              </a:ext>
            </a:extLst>
          </p:cNvPr>
          <p:cNvSpPr/>
          <p:nvPr/>
        </p:nvSpPr>
        <p:spPr>
          <a:xfrm>
            <a:off x="1" y="6284576"/>
            <a:ext cx="7876514" cy="573424"/>
          </a:xfrm>
          <a:prstGeom prst="rect">
            <a:avLst/>
          </a:prstGeom>
          <a:solidFill>
            <a:srgbClr val="482400"/>
          </a:solidFill>
          <a:ln w="12700" cap="flat" cmpd="sng" algn="ctr">
            <a:noFill/>
            <a:prstDash val="solid"/>
            <a:miter lim="800000"/>
          </a:ln>
          <a:effectLst/>
        </p:spPr>
        <p:txBody>
          <a:bodyPr rtlCol="0" anchor="ctr"/>
          <a:lstStyle/>
          <a:p>
            <a:pPr algn="ctr" eaLnBrk="1" fontAlgn="auto" hangingPunct="1">
              <a:spcBef>
                <a:spcPts val="0"/>
              </a:spcBef>
              <a:spcAft>
                <a:spcPts val="0"/>
              </a:spcAft>
              <a:defRPr/>
            </a:pPr>
            <a:endParaRPr kumimoji="0" lang="zh-TW" altLang="en-US" sz="1800" kern="0">
              <a:solidFill>
                <a:prstClr val="white"/>
              </a:solidFill>
              <a:latin typeface="Calibri"/>
            </a:endParaRPr>
          </a:p>
        </p:txBody>
      </p:sp>
      <p:sp>
        <p:nvSpPr>
          <p:cNvPr id="61" name="矩形 60">
            <a:extLst>
              <a:ext uri="{FF2B5EF4-FFF2-40B4-BE49-F238E27FC236}">
                <a16:creationId xmlns="" xmlns:a16="http://schemas.microsoft.com/office/drawing/2014/main" id="{5503BC78-53BF-4C41-ADF7-34179496C111}"/>
              </a:ext>
            </a:extLst>
          </p:cNvPr>
          <p:cNvSpPr/>
          <p:nvPr/>
        </p:nvSpPr>
        <p:spPr>
          <a:xfrm>
            <a:off x="7876515" y="6284576"/>
            <a:ext cx="1267483" cy="573424"/>
          </a:xfrm>
          <a:prstGeom prst="rect">
            <a:avLst/>
          </a:prstGeom>
          <a:solidFill>
            <a:srgbClr val="C7C7C7"/>
          </a:solidFill>
          <a:ln w="12700" cap="flat" cmpd="sng" algn="ctr">
            <a:noFill/>
            <a:prstDash val="solid"/>
            <a:miter lim="800000"/>
          </a:ln>
          <a:effectLst/>
        </p:spPr>
        <p:txBody>
          <a:bodyPr rtlCol="0" anchor="ctr"/>
          <a:lstStyle/>
          <a:p>
            <a:pPr algn="ctr" eaLnBrk="1" fontAlgn="auto" hangingPunct="1">
              <a:spcBef>
                <a:spcPts val="0"/>
              </a:spcBef>
              <a:spcAft>
                <a:spcPts val="0"/>
              </a:spcAft>
              <a:defRPr/>
            </a:pPr>
            <a:endParaRPr kumimoji="0" lang="zh-TW" altLang="en-US" sz="1800" kern="0">
              <a:solidFill>
                <a:prstClr val="white"/>
              </a:solidFill>
              <a:latin typeface="Calibri"/>
            </a:endParaRPr>
          </a:p>
        </p:txBody>
      </p:sp>
    </p:spTree>
    <p:extLst>
      <p:ext uri="{BB962C8B-B14F-4D97-AF65-F5344CB8AC3E}">
        <p14:creationId xmlns:p14="http://schemas.microsoft.com/office/powerpoint/2010/main" val="12709045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SC - multilineage differentiation potentia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2616" y="378824"/>
            <a:ext cx="8703880" cy="6410849"/>
          </a:xfrm>
          <a:prstGeom prst="rect">
            <a:avLst/>
          </a:prstGeom>
          <a:noFill/>
          <a:extLst>
            <a:ext uri="{909E8E84-426E-40DD-AFC4-6F175D3DCCD1}">
              <a14:hiddenFill xmlns:a14="http://schemas.microsoft.com/office/drawing/2010/main">
                <a:solidFill>
                  <a:srgbClr val="FFFFFF"/>
                </a:solidFill>
              </a14:hiddenFill>
            </a:ext>
          </a:extLst>
        </p:spPr>
      </p:pic>
      <p:sp>
        <p:nvSpPr>
          <p:cNvPr id="4" name="文字方塊 3"/>
          <p:cNvSpPr txBox="1"/>
          <p:nvPr/>
        </p:nvSpPr>
        <p:spPr>
          <a:xfrm>
            <a:off x="2919454" y="2282813"/>
            <a:ext cx="3262432" cy="830997"/>
          </a:xfrm>
          <a:prstGeom prst="rect">
            <a:avLst/>
          </a:prstGeom>
          <a:solidFill>
            <a:schemeClr val="bg1"/>
          </a:solidFill>
        </p:spPr>
        <p:txBody>
          <a:bodyPr wrap="none" rtlCol="0">
            <a:spAutoFit/>
          </a:bodyPr>
          <a:lstStyle/>
          <a:p>
            <a:pPr eaLnBrk="1" fontAlgn="auto" hangingPunct="1">
              <a:spcBef>
                <a:spcPts val="0"/>
              </a:spcBef>
              <a:spcAft>
                <a:spcPts val="0"/>
              </a:spcAft>
              <a:defRPr/>
            </a:pPr>
            <a:r>
              <a:rPr kumimoji="0" lang="zh-TW" altLang="en-US" sz="4800" b="1" dirty="0">
                <a:solidFill>
                  <a:srgbClr val="7030A0"/>
                </a:solidFill>
                <a:latin typeface="微軟正黑體" panose="020B0604030504040204" pitchFamily="34" charset="-120"/>
                <a:ea typeface="微軟正黑體" panose="020B0604030504040204" pitchFamily="34" charset="-120"/>
              </a:rPr>
              <a:t>間質幹細胞</a:t>
            </a:r>
          </a:p>
        </p:txBody>
      </p:sp>
      <p:sp>
        <p:nvSpPr>
          <p:cNvPr id="6" name="文字方塊 5"/>
          <p:cNvSpPr txBox="1"/>
          <p:nvPr/>
        </p:nvSpPr>
        <p:spPr>
          <a:xfrm>
            <a:off x="7884368" y="2132856"/>
            <a:ext cx="1152128"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eaLnBrk="1" fontAlgn="auto">
              <a:spcBef>
                <a:spcPts val="0"/>
              </a:spcBef>
              <a:spcAft>
                <a:spcPts val="0"/>
              </a:spcAft>
              <a:defRPr/>
            </a:pPr>
            <a:r>
              <a:rPr kumimoji="0" lang="zh-TW" altLang="en-US" sz="1600" b="1" dirty="0">
                <a:solidFill>
                  <a:srgbClr val="000000"/>
                </a:solidFill>
                <a:latin typeface="微軟正黑體" panose="020B0604030504040204" pitchFamily="34" charset="-120"/>
                <a:ea typeface="微軟正黑體" panose="020B0604030504040204" pitchFamily="34" charset="-120"/>
                <a:cs typeface="華康細明體外字集" panose="02020309000000000000" pitchFamily="49" charset="-120"/>
                <a:sym typeface="Times New Roman"/>
              </a:rPr>
              <a:t>肌肉細胞</a:t>
            </a:r>
          </a:p>
        </p:txBody>
      </p:sp>
      <p:sp>
        <p:nvSpPr>
          <p:cNvPr id="7" name="文字方塊 6"/>
          <p:cNvSpPr txBox="1"/>
          <p:nvPr/>
        </p:nvSpPr>
        <p:spPr>
          <a:xfrm>
            <a:off x="1419587" y="2071883"/>
            <a:ext cx="701919"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eaLnBrk="1" fontAlgn="auto">
              <a:spcBef>
                <a:spcPts val="0"/>
              </a:spcBef>
              <a:spcAft>
                <a:spcPts val="0"/>
              </a:spcAft>
              <a:defRPr/>
            </a:pPr>
            <a:r>
              <a:rPr kumimoji="0" lang="zh-TW" altLang="en-US" sz="1600" b="1" dirty="0">
                <a:solidFill>
                  <a:srgbClr val="000000"/>
                </a:solidFill>
                <a:latin typeface="微軟正黑體" panose="020B0604030504040204" pitchFamily="34" charset="-120"/>
                <a:ea typeface="微軟正黑體" panose="020B0604030504040204" pitchFamily="34" charset="-120"/>
                <a:cs typeface="華康細明體外字集" panose="02020309000000000000" pitchFamily="49" charset="-120"/>
                <a:sym typeface="Times New Roman"/>
              </a:rPr>
              <a:t>骨細胞</a:t>
            </a:r>
          </a:p>
        </p:txBody>
      </p:sp>
      <p:sp>
        <p:nvSpPr>
          <p:cNvPr id="8" name="文字方塊 7"/>
          <p:cNvSpPr txBox="1"/>
          <p:nvPr/>
        </p:nvSpPr>
        <p:spPr>
          <a:xfrm>
            <a:off x="2195736" y="692696"/>
            <a:ext cx="102836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eaLnBrk="1" fontAlgn="auto">
              <a:spcBef>
                <a:spcPts val="0"/>
              </a:spcBef>
              <a:spcAft>
                <a:spcPts val="0"/>
              </a:spcAft>
              <a:defRPr/>
            </a:pPr>
            <a:r>
              <a:rPr kumimoji="0" lang="zh-TW" altLang="en-US" sz="1600" b="1" dirty="0">
                <a:solidFill>
                  <a:srgbClr val="000000"/>
                </a:solidFill>
                <a:latin typeface="微軟正黑體" panose="020B0604030504040204" pitchFamily="34" charset="-120"/>
                <a:ea typeface="微軟正黑體" panose="020B0604030504040204" pitchFamily="34" charset="-120"/>
                <a:cs typeface="華康細明體外字集" panose="02020309000000000000" pitchFamily="49" charset="-120"/>
                <a:sym typeface="Times New Roman"/>
              </a:rPr>
              <a:t>脂肪細胞</a:t>
            </a:r>
          </a:p>
        </p:txBody>
      </p:sp>
      <p:sp>
        <p:nvSpPr>
          <p:cNvPr id="10" name="文字方塊 9"/>
          <p:cNvSpPr txBox="1"/>
          <p:nvPr/>
        </p:nvSpPr>
        <p:spPr>
          <a:xfrm>
            <a:off x="3566422" y="332656"/>
            <a:ext cx="109187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eaLnBrk="1" fontAlgn="auto">
              <a:spcBef>
                <a:spcPts val="0"/>
              </a:spcBef>
              <a:spcAft>
                <a:spcPts val="0"/>
              </a:spcAft>
              <a:defRPr/>
            </a:pPr>
            <a:r>
              <a:rPr kumimoji="0" lang="zh-TW" altLang="en-US" sz="1600" b="1" dirty="0">
                <a:solidFill>
                  <a:srgbClr val="000000"/>
                </a:solidFill>
                <a:latin typeface="微軟正黑體" panose="020B0604030504040204" pitchFamily="34" charset="-120"/>
                <a:ea typeface="微軟正黑體" panose="020B0604030504040204" pitchFamily="34" charset="-120"/>
                <a:cs typeface="華康細明體外字集" panose="02020309000000000000" pitchFamily="49" charset="-120"/>
                <a:sym typeface="Times New Roman"/>
              </a:rPr>
              <a:t>表皮細胞</a:t>
            </a:r>
          </a:p>
        </p:txBody>
      </p:sp>
      <p:sp>
        <p:nvSpPr>
          <p:cNvPr id="11" name="文字方塊 10"/>
          <p:cNvSpPr txBox="1"/>
          <p:nvPr/>
        </p:nvSpPr>
        <p:spPr>
          <a:xfrm>
            <a:off x="1380720" y="3571908"/>
            <a:ext cx="1175056"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eaLnBrk="1" fontAlgn="auto">
              <a:spcBef>
                <a:spcPts val="0"/>
              </a:spcBef>
              <a:spcAft>
                <a:spcPts val="0"/>
              </a:spcAft>
              <a:defRPr/>
            </a:pPr>
            <a:r>
              <a:rPr kumimoji="0" lang="zh-TW" altLang="en-US" sz="1600" b="1" dirty="0">
                <a:solidFill>
                  <a:prstClr val="black"/>
                </a:solidFill>
                <a:latin typeface="微軟正黑體" panose="020B0604030504040204" pitchFamily="34" charset="-120"/>
                <a:ea typeface="微軟正黑體" panose="020B0604030504040204" pitchFamily="34" charset="-120"/>
                <a:cs typeface="華康細明體外字集" panose="02020309000000000000" pitchFamily="49" charset="-120"/>
                <a:sym typeface="Times New Roman"/>
              </a:rPr>
              <a:t>神經細胞</a:t>
            </a:r>
          </a:p>
        </p:txBody>
      </p:sp>
      <p:sp>
        <p:nvSpPr>
          <p:cNvPr id="12" name="文字方塊 11"/>
          <p:cNvSpPr txBox="1"/>
          <p:nvPr/>
        </p:nvSpPr>
        <p:spPr>
          <a:xfrm>
            <a:off x="6130994" y="796644"/>
            <a:ext cx="1512169"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eaLnBrk="1" fontAlgn="auto">
              <a:spcBef>
                <a:spcPts val="0"/>
              </a:spcBef>
              <a:spcAft>
                <a:spcPts val="0"/>
              </a:spcAft>
              <a:defRPr/>
            </a:pPr>
            <a:r>
              <a:rPr kumimoji="0" lang="zh-TW" altLang="en-US" sz="2000" b="1" dirty="0">
                <a:solidFill>
                  <a:srgbClr val="7030A0"/>
                </a:solidFill>
                <a:latin typeface="微軟正黑體" panose="020B0604030504040204" pitchFamily="34" charset="-120"/>
                <a:ea typeface="微軟正黑體" panose="020B0604030504040204" pitchFamily="34" charset="-120"/>
                <a:cs typeface="華康細明體外字集" panose="02020309000000000000" pitchFamily="49" charset="-120"/>
                <a:sym typeface="Times New Roman"/>
              </a:rPr>
              <a:t>軟骨細胞</a:t>
            </a:r>
          </a:p>
        </p:txBody>
      </p:sp>
      <p:sp>
        <p:nvSpPr>
          <p:cNvPr id="13" name="文字方塊 12"/>
          <p:cNvSpPr txBox="1"/>
          <p:nvPr/>
        </p:nvSpPr>
        <p:spPr>
          <a:xfrm>
            <a:off x="7053072" y="3501008"/>
            <a:ext cx="1407360"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eaLnBrk="1" fontAlgn="auto">
              <a:spcBef>
                <a:spcPts val="0"/>
              </a:spcBef>
              <a:spcAft>
                <a:spcPts val="0"/>
              </a:spcAft>
              <a:defRPr/>
            </a:pPr>
            <a:r>
              <a:rPr kumimoji="0" lang="zh-TW" altLang="en-US" sz="2000" b="1" dirty="0">
                <a:solidFill>
                  <a:srgbClr val="7030A0"/>
                </a:solidFill>
                <a:latin typeface="微軟正黑體" panose="020B0604030504040204" pitchFamily="34" charset="-120"/>
                <a:ea typeface="微軟正黑體" panose="020B0604030504040204" pitchFamily="34" charset="-120"/>
                <a:cs typeface="華康細明體外字集" panose="02020309000000000000" pitchFamily="49" charset="-120"/>
                <a:sym typeface="Times New Roman"/>
              </a:rPr>
              <a:t>肺相關細胞</a:t>
            </a:r>
          </a:p>
        </p:txBody>
      </p:sp>
      <p:sp>
        <p:nvSpPr>
          <p:cNvPr id="14" name="文字方塊 13"/>
          <p:cNvSpPr txBox="1"/>
          <p:nvPr/>
        </p:nvSpPr>
        <p:spPr>
          <a:xfrm>
            <a:off x="6196659" y="4869160"/>
            <a:ext cx="109187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eaLnBrk="1" fontAlgn="auto">
              <a:spcBef>
                <a:spcPts val="0"/>
              </a:spcBef>
              <a:spcAft>
                <a:spcPts val="0"/>
              </a:spcAft>
              <a:defRPr/>
            </a:pPr>
            <a:r>
              <a:rPr kumimoji="0" lang="zh-TW" altLang="en-US" sz="1600" b="1" dirty="0">
                <a:solidFill>
                  <a:srgbClr val="000000"/>
                </a:solidFill>
                <a:latin typeface="微軟正黑體" panose="020B0604030504040204" pitchFamily="34" charset="-120"/>
                <a:ea typeface="微軟正黑體" panose="020B0604030504040204" pitchFamily="34" charset="-120"/>
                <a:cs typeface="華康細明體外字集" panose="02020309000000000000" pitchFamily="49" charset="-120"/>
                <a:sym typeface="Times New Roman"/>
              </a:rPr>
              <a:t>心臟細胞</a:t>
            </a:r>
          </a:p>
        </p:txBody>
      </p:sp>
      <p:sp>
        <p:nvSpPr>
          <p:cNvPr id="15" name="文字方塊 14"/>
          <p:cNvSpPr txBox="1"/>
          <p:nvPr/>
        </p:nvSpPr>
        <p:spPr>
          <a:xfrm>
            <a:off x="4684556" y="5112598"/>
            <a:ext cx="109187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eaLnBrk="1" fontAlgn="auto">
              <a:spcBef>
                <a:spcPts val="0"/>
              </a:spcBef>
              <a:spcAft>
                <a:spcPts val="0"/>
              </a:spcAft>
              <a:defRPr/>
            </a:pPr>
            <a:r>
              <a:rPr kumimoji="0" lang="zh-TW" altLang="en-US" sz="1600" b="1" dirty="0">
                <a:solidFill>
                  <a:srgbClr val="000000"/>
                </a:solidFill>
                <a:latin typeface="微軟正黑體" panose="020B0604030504040204" pitchFamily="34" charset="-120"/>
                <a:ea typeface="微軟正黑體" panose="020B0604030504040204" pitchFamily="34" charset="-120"/>
                <a:cs typeface="華康細明體外字集" panose="02020309000000000000" pitchFamily="49" charset="-120"/>
                <a:sym typeface="Times New Roman"/>
              </a:rPr>
              <a:t>肝細胞</a:t>
            </a:r>
          </a:p>
        </p:txBody>
      </p:sp>
      <p:sp>
        <p:nvSpPr>
          <p:cNvPr id="21" name="橢圓 20">
            <a:extLst>
              <a:ext uri="{FF2B5EF4-FFF2-40B4-BE49-F238E27FC236}">
                <a16:creationId xmlns="" xmlns:a16="http://schemas.microsoft.com/office/drawing/2014/main" id="{1C72825D-6560-48F0-B3D3-E060DD035B0E}"/>
              </a:ext>
            </a:extLst>
          </p:cNvPr>
          <p:cNvSpPr/>
          <p:nvPr/>
        </p:nvSpPr>
        <p:spPr bwMode="auto">
          <a:xfrm>
            <a:off x="6835704" y="3190165"/>
            <a:ext cx="1842096" cy="1842096"/>
          </a:xfrm>
          <a:prstGeom prst="ellipse">
            <a:avLst/>
          </a:prstGeom>
          <a:noFill/>
          <a:ln w="76200">
            <a:solidFill>
              <a:srgbClr val="7030A0"/>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wrap="square" rtlCol="0" anchor="ctr">
            <a:spAutoFit/>
          </a:bodyPr>
          <a:lstStyle/>
          <a:p>
            <a:pPr algn="ctr" defTabSz="910728" eaLnBrk="1" hangingPunct="1">
              <a:defRPr/>
            </a:pPr>
            <a:endParaRPr kumimoji="0" lang="zh-TW" altLang="en-US" sz="8000" dirty="0">
              <a:solidFill>
                <a:srgbClr val="000000"/>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22" name="橢圓 21">
            <a:extLst>
              <a:ext uri="{FF2B5EF4-FFF2-40B4-BE49-F238E27FC236}">
                <a16:creationId xmlns="" xmlns:a16="http://schemas.microsoft.com/office/drawing/2014/main" id="{FD6C66AB-8FB3-4AA2-91EC-7C03AD863782}"/>
              </a:ext>
            </a:extLst>
          </p:cNvPr>
          <p:cNvSpPr/>
          <p:nvPr/>
        </p:nvSpPr>
        <p:spPr bwMode="auto">
          <a:xfrm>
            <a:off x="5919902" y="543928"/>
            <a:ext cx="1842096" cy="1842096"/>
          </a:xfrm>
          <a:prstGeom prst="ellipse">
            <a:avLst/>
          </a:prstGeom>
          <a:noFill/>
          <a:ln w="76200">
            <a:solidFill>
              <a:srgbClr val="7030A0"/>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wrap="square" rtlCol="0" anchor="ctr">
            <a:spAutoFit/>
          </a:bodyPr>
          <a:lstStyle/>
          <a:p>
            <a:pPr algn="ctr" defTabSz="910728" eaLnBrk="1" hangingPunct="1">
              <a:defRPr/>
            </a:pPr>
            <a:endParaRPr kumimoji="0" lang="zh-TW" altLang="en-US" sz="8000" dirty="0">
              <a:solidFill>
                <a:srgbClr val="000000"/>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20" name="矩形 19">
            <a:extLst>
              <a:ext uri="{FF2B5EF4-FFF2-40B4-BE49-F238E27FC236}">
                <a16:creationId xmlns="" xmlns:a16="http://schemas.microsoft.com/office/drawing/2014/main" id="{93F5443B-FF36-497F-B96F-CB6B09BB1783}"/>
              </a:ext>
            </a:extLst>
          </p:cNvPr>
          <p:cNvSpPr/>
          <p:nvPr/>
        </p:nvSpPr>
        <p:spPr>
          <a:xfrm>
            <a:off x="3221786" y="3642310"/>
            <a:ext cx="2646878" cy="740524"/>
          </a:xfrm>
          <a:prstGeom prst="rect">
            <a:avLst/>
          </a:prstGeom>
          <a:solidFill>
            <a:schemeClr val="bg1"/>
          </a:solidFill>
        </p:spPr>
        <p:txBody>
          <a:bodyPr wrap="none">
            <a:spAutoFit/>
          </a:bodyPr>
          <a:lstStyle/>
          <a:p>
            <a:pPr eaLnBrk="1" fontAlgn="auto" hangingPunct="1">
              <a:lnSpc>
                <a:spcPct val="150000"/>
              </a:lnSpc>
              <a:spcBef>
                <a:spcPts val="0"/>
              </a:spcBef>
              <a:spcAft>
                <a:spcPts val="0"/>
              </a:spcAft>
              <a:defRPr/>
            </a:pPr>
            <a:r>
              <a:rPr kumimoji="0" lang="zh-TW" altLang="en-US" sz="3200" b="1" dirty="0">
                <a:solidFill>
                  <a:prstClr val="black">
                    <a:lumMod val="75000"/>
                    <a:lumOff val="25000"/>
                  </a:prstClr>
                </a:solidFill>
                <a:latin typeface="微軟正黑體" panose="020B0604030504040204" pitchFamily="34" charset="-120"/>
                <a:ea typeface="微軟正黑體"/>
              </a:rPr>
              <a:t>免疫調節功能</a:t>
            </a:r>
          </a:p>
        </p:txBody>
      </p:sp>
      <p:sp>
        <p:nvSpPr>
          <p:cNvPr id="26" name="矩形 25">
            <a:extLst>
              <a:ext uri="{FF2B5EF4-FFF2-40B4-BE49-F238E27FC236}">
                <a16:creationId xmlns="" xmlns:a16="http://schemas.microsoft.com/office/drawing/2014/main" id="{01C1887A-B8E8-45DD-9A3B-4DF4EACE6945}"/>
              </a:ext>
            </a:extLst>
          </p:cNvPr>
          <p:cNvSpPr/>
          <p:nvPr/>
        </p:nvSpPr>
        <p:spPr>
          <a:xfrm>
            <a:off x="3023321" y="3063345"/>
            <a:ext cx="3057247" cy="740524"/>
          </a:xfrm>
          <a:prstGeom prst="rect">
            <a:avLst/>
          </a:prstGeom>
          <a:solidFill>
            <a:schemeClr val="bg1"/>
          </a:solidFill>
        </p:spPr>
        <p:txBody>
          <a:bodyPr wrap="none">
            <a:spAutoFit/>
          </a:bodyPr>
          <a:lstStyle/>
          <a:p>
            <a:pPr eaLnBrk="1" fontAlgn="auto" hangingPunct="1">
              <a:lnSpc>
                <a:spcPct val="150000"/>
              </a:lnSpc>
              <a:spcBef>
                <a:spcPts val="0"/>
              </a:spcBef>
              <a:spcAft>
                <a:spcPts val="0"/>
              </a:spcAft>
              <a:defRPr/>
            </a:pPr>
            <a:r>
              <a:rPr kumimoji="0" lang="zh-TW" altLang="en-US" sz="3200" b="1" dirty="0">
                <a:solidFill>
                  <a:prstClr val="black">
                    <a:lumMod val="75000"/>
                    <a:lumOff val="25000"/>
                  </a:prstClr>
                </a:solidFill>
                <a:latin typeface="微軟正黑體" panose="020B0604030504040204" pitchFamily="34" charset="-120"/>
                <a:ea typeface="微軟正黑體"/>
              </a:rPr>
              <a:t>再生及修復組織</a:t>
            </a:r>
            <a:endParaRPr kumimoji="0" lang="en-US" altLang="zh-TW" sz="3200" b="1" dirty="0">
              <a:solidFill>
                <a:prstClr val="black">
                  <a:lumMod val="75000"/>
                  <a:lumOff val="25000"/>
                </a:prstClr>
              </a:solidFill>
              <a:latin typeface="微軟正黑體" panose="020B0604030504040204" pitchFamily="34" charset="-120"/>
              <a:ea typeface="微軟正黑體"/>
            </a:endParaRPr>
          </a:p>
        </p:txBody>
      </p:sp>
    </p:spTree>
    <p:extLst>
      <p:ext uri="{BB962C8B-B14F-4D97-AF65-F5344CB8AC3E}">
        <p14:creationId xmlns:p14="http://schemas.microsoft.com/office/powerpoint/2010/main" val="1619580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21" grpId="0" animBg="1"/>
      <p:bldP spid="22" grpId="0" animBg="1"/>
      <p:bldP spid="20" grpId="0" animBg="1"/>
      <p:bldP spid="2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8114" name="圖片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638" y="0"/>
            <a:ext cx="91313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7613722"/>
      </p:ext>
    </p:extLst>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a:xfrm>
            <a:off x="301625" y="404813"/>
            <a:ext cx="8540750" cy="11430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TW" sz="2800" smtClean="0"/>
              <a:t>Flow chart for the clinical application of cord MSCs</a:t>
            </a:r>
          </a:p>
        </p:txBody>
      </p:sp>
      <p:grpSp>
        <p:nvGrpSpPr>
          <p:cNvPr id="194563" name="Group 3"/>
          <p:cNvGrpSpPr>
            <a:grpSpLocks/>
          </p:cNvGrpSpPr>
          <p:nvPr/>
        </p:nvGrpSpPr>
        <p:grpSpPr bwMode="auto">
          <a:xfrm>
            <a:off x="1187450" y="1557338"/>
            <a:ext cx="6769100" cy="4464050"/>
            <a:chOff x="703" y="935"/>
            <a:chExt cx="4257" cy="3086"/>
          </a:xfrm>
        </p:grpSpPr>
        <p:sp>
          <p:nvSpPr>
            <p:cNvPr id="194564" name="Text Box 4"/>
            <p:cNvSpPr txBox="1">
              <a:spLocks noChangeArrowheads="1"/>
            </p:cNvSpPr>
            <p:nvPr/>
          </p:nvSpPr>
          <p:spPr bwMode="auto">
            <a:xfrm>
              <a:off x="1001" y="935"/>
              <a:ext cx="1794" cy="246"/>
            </a:xfrm>
            <a:prstGeom prst="rect">
              <a:avLst/>
            </a:prstGeom>
            <a:solidFill>
              <a:srgbClr val="FFFFFF"/>
            </a:solidFill>
            <a:ln w="9525">
              <a:solidFill>
                <a:srgbClr val="000000"/>
              </a:solidFill>
              <a:miter lim="800000"/>
              <a:headEnd/>
              <a:tailEnd/>
            </a:ln>
          </p:spPr>
          <p:txBody>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algn="ctr" eaLnBrk="1" hangingPunct="1">
                <a:spcBef>
                  <a:spcPct val="0"/>
                </a:spcBef>
                <a:buClrTx/>
                <a:buSzTx/>
                <a:buFontTx/>
                <a:buNone/>
              </a:pPr>
              <a:endParaRPr lang="zh-TW" altLang="en-US" sz="300">
                <a:ea typeface="新細明體" panose="02020500000000000000" pitchFamily="18" charset="-120"/>
              </a:endParaRPr>
            </a:p>
            <a:p>
              <a:pPr algn="ctr" eaLnBrk="1" hangingPunct="1">
                <a:spcBef>
                  <a:spcPct val="0"/>
                </a:spcBef>
                <a:buClrTx/>
                <a:buSzTx/>
                <a:buFontTx/>
                <a:buNone/>
              </a:pPr>
              <a:r>
                <a:rPr lang="en-US" altLang="zh-TW" sz="1600">
                  <a:ea typeface="新細明體" panose="02020500000000000000" pitchFamily="18" charset="-120"/>
                </a:rPr>
                <a:t>Recruit the suitable candidate</a:t>
              </a:r>
              <a:r>
                <a:rPr lang="en-US" altLang="zh-TW" sz="1300">
                  <a:ea typeface="新細明體" panose="02020500000000000000" pitchFamily="18" charset="-120"/>
                </a:rPr>
                <a:t> </a:t>
              </a:r>
              <a:endParaRPr lang="en-US" altLang="zh-TW" sz="1300">
                <a:latin typeface="Arial" panose="020B0604020202020204" pitchFamily="34" charset="0"/>
                <a:ea typeface="新細明體" panose="02020500000000000000" pitchFamily="18" charset="-120"/>
              </a:endParaRPr>
            </a:p>
          </p:txBody>
        </p:sp>
        <p:sp>
          <p:nvSpPr>
            <p:cNvPr id="194565" name="Line 5"/>
            <p:cNvSpPr>
              <a:spLocks noChangeShapeType="1"/>
            </p:cNvSpPr>
            <p:nvPr/>
          </p:nvSpPr>
          <p:spPr bwMode="auto">
            <a:xfrm>
              <a:off x="1898" y="1189"/>
              <a:ext cx="0" cy="24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94566" name="Text Box 6"/>
            <p:cNvSpPr txBox="1">
              <a:spLocks noChangeArrowheads="1"/>
            </p:cNvSpPr>
            <p:nvPr/>
          </p:nvSpPr>
          <p:spPr bwMode="auto">
            <a:xfrm>
              <a:off x="703" y="1421"/>
              <a:ext cx="2391" cy="409"/>
            </a:xfrm>
            <a:prstGeom prst="rect">
              <a:avLst/>
            </a:prstGeom>
            <a:solidFill>
              <a:srgbClr val="FFFFFF"/>
            </a:solidFill>
            <a:ln w="9525">
              <a:solidFill>
                <a:srgbClr val="000000"/>
              </a:solidFill>
              <a:miter lim="800000"/>
              <a:headEnd/>
              <a:tailEnd/>
            </a:ln>
          </p:spPr>
          <p:txBody>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algn="ctr" eaLnBrk="1" hangingPunct="1">
                <a:spcBef>
                  <a:spcPct val="0"/>
                </a:spcBef>
                <a:buClrTx/>
                <a:buSzTx/>
                <a:buFontTx/>
                <a:buNone/>
              </a:pPr>
              <a:endParaRPr lang="zh-TW" altLang="en-US" sz="200">
                <a:ea typeface="新細明體" panose="02020500000000000000" pitchFamily="18" charset="-120"/>
              </a:endParaRPr>
            </a:p>
            <a:p>
              <a:pPr algn="ctr" eaLnBrk="1" hangingPunct="1">
                <a:spcBef>
                  <a:spcPct val="0"/>
                </a:spcBef>
                <a:buClrTx/>
                <a:buSzTx/>
                <a:buFontTx/>
                <a:buNone/>
              </a:pPr>
              <a:r>
                <a:rPr lang="en-US" altLang="zh-TW" sz="1600">
                  <a:ea typeface="新細明體" panose="02020500000000000000" pitchFamily="18" charset="-120"/>
                </a:rPr>
                <a:t>Inform MSC bank to select suitable MSCs, expand, and re-cryostorage </a:t>
              </a:r>
              <a:endParaRPr lang="en-US" altLang="zh-TW" sz="1600">
                <a:latin typeface="Arial" panose="020B0604020202020204" pitchFamily="34" charset="0"/>
                <a:ea typeface="新細明體" panose="02020500000000000000" pitchFamily="18" charset="-120"/>
              </a:endParaRPr>
            </a:p>
          </p:txBody>
        </p:sp>
        <p:sp>
          <p:nvSpPr>
            <p:cNvPr id="194567" name="Line 7"/>
            <p:cNvSpPr>
              <a:spLocks noChangeShapeType="1"/>
            </p:cNvSpPr>
            <p:nvPr/>
          </p:nvSpPr>
          <p:spPr bwMode="auto">
            <a:xfrm>
              <a:off x="1898" y="1830"/>
              <a:ext cx="0" cy="24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94568" name="Text Box 8"/>
            <p:cNvSpPr txBox="1">
              <a:spLocks noChangeArrowheads="1"/>
            </p:cNvSpPr>
            <p:nvPr/>
          </p:nvSpPr>
          <p:spPr bwMode="auto">
            <a:xfrm>
              <a:off x="903" y="2076"/>
              <a:ext cx="1892" cy="410"/>
            </a:xfrm>
            <a:prstGeom prst="rect">
              <a:avLst/>
            </a:prstGeom>
            <a:solidFill>
              <a:srgbClr val="FFFFFF"/>
            </a:solidFill>
            <a:ln w="9525">
              <a:solidFill>
                <a:srgbClr val="000000"/>
              </a:solidFill>
              <a:miter lim="800000"/>
              <a:headEnd/>
              <a:tailEnd/>
            </a:ln>
          </p:spPr>
          <p:txBody>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algn="ctr" eaLnBrk="1" hangingPunct="1">
                <a:spcBef>
                  <a:spcPct val="0"/>
                </a:spcBef>
                <a:buClrTx/>
                <a:buSzTx/>
                <a:buFontTx/>
                <a:buNone/>
              </a:pPr>
              <a:r>
                <a:rPr lang="en-US" altLang="zh-TW" sz="1600">
                  <a:ea typeface="新細明體" panose="02020500000000000000" pitchFamily="18" charset="-120"/>
                </a:rPr>
                <a:t>MSCs are shipped to hospital and cryostoraged in hospital</a:t>
              </a:r>
              <a:endParaRPr lang="en-US" altLang="zh-TW" sz="1600">
                <a:latin typeface="Arial" panose="020B0604020202020204" pitchFamily="34" charset="0"/>
                <a:ea typeface="新細明體" panose="02020500000000000000" pitchFamily="18" charset="-120"/>
              </a:endParaRPr>
            </a:p>
          </p:txBody>
        </p:sp>
        <p:sp>
          <p:nvSpPr>
            <p:cNvPr id="194569" name="Line 9"/>
            <p:cNvSpPr>
              <a:spLocks noChangeShapeType="1"/>
            </p:cNvSpPr>
            <p:nvPr/>
          </p:nvSpPr>
          <p:spPr bwMode="auto">
            <a:xfrm>
              <a:off x="1898" y="2486"/>
              <a:ext cx="0" cy="32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94570" name="Text Box 10"/>
            <p:cNvSpPr txBox="1">
              <a:spLocks noChangeArrowheads="1"/>
            </p:cNvSpPr>
            <p:nvPr/>
          </p:nvSpPr>
          <p:spPr bwMode="auto">
            <a:xfrm>
              <a:off x="903" y="2813"/>
              <a:ext cx="1991" cy="410"/>
            </a:xfrm>
            <a:prstGeom prst="rect">
              <a:avLst/>
            </a:prstGeom>
            <a:solidFill>
              <a:srgbClr val="FFFFFF"/>
            </a:solidFill>
            <a:ln w="9525">
              <a:solidFill>
                <a:srgbClr val="000000"/>
              </a:solidFill>
              <a:miter lim="800000"/>
              <a:headEnd/>
              <a:tailEnd/>
            </a:ln>
          </p:spPr>
          <p:txBody>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algn="ctr" eaLnBrk="1" hangingPunct="1">
                <a:spcBef>
                  <a:spcPct val="0"/>
                </a:spcBef>
                <a:buClrTx/>
                <a:buSzTx/>
                <a:buFontTx/>
                <a:buNone/>
              </a:pPr>
              <a:endParaRPr lang="zh-TW" altLang="en-US" sz="400">
                <a:ea typeface="新細明體" panose="02020500000000000000" pitchFamily="18" charset="-120"/>
              </a:endParaRPr>
            </a:p>
            <a:p>
              <a:pPr algn="ctr" eaLnBrk="1" hangingPunct="1">
                <a:spcBef>
                  <a:spcPct val="0"/>
                </a:spcBef>
                <a:buClrTx/>
                <a:buSzTx/>
                <a:buFontTx/>
                <a:buNone/>
              </a:pPr>
              <a:r>
                <a:rPr lang="en-US" altLang="zh-TW" sz="1600">
                  <a:ea typeface="新細明體" panose="02020500000000000000" pitchFamily="18" charset="-120"/>
                </a:rPr>
                <a:t>After cord blood transplantation, MSCs are thawed and washed</a:t>
              </a:r>
              <a:endParaRPr lang="en-US" altLang="zh-TW" sz="1600">
                <a:latin typeface="Arial" panose="020B0604020202020204" pitchFamily="34" charset="0"/>
                <a:ea typeface="新細明體" panose="02020500000000000000" pitchFamily="18" charset="-120"/>
              </a:endParaRPr>
            </a:p>
          </p:txBody>
        </p:sp>
        <p:sp>
          <p:nvSpPr>
            <p:cNvPr id="194571" name="Line 11"/>
            <p:cNvSpPr>
              <a:spLocks noChangeShapeType="1"/>
            </p:cNvSpPr>
            <p:nvPr/>
          </p:nvSpPr>
          <p:spPr bwMode="auto">
            <a:xfrm>
              <a:off x="1898" y="3223"/>
              <a:ext cx="0" cy="32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94572" name="Text Box 12"/>
            <p:cNvSpPr txBox="1">
              <a:spLocks noChangeArrowheads="1"/>
            </p:cNvSpPr>
            <p:nvPr/>
          </p:nvSpPr>
          <p:spPr bwMode="auto">
            <a:xfrm>
              <a:off x="903" y="3550"/>
              <a:ext cx="2091" cy="451"/>
            </a:xfrm>
            <a:prstGeom prst="rect">
              <a:avLst/>
            </a:prstGeom>
            <a:solidFill>
              <a:srgbClr val="FFFFFF"/>
            </a:solidFill>
            <a:ln w="9525">
              <a:solidFill>
                <a:srgbClr val="000000"/>
              </a:solidFill>
              <a:miter lim="800000"/>
              <a:headEnd/>
              <a:tailEnd/>
            </a:ln>
          </p:spPr>
          <p:txBody>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algn="ctr" eaLnBrk="1" hangingPunct="1">
                <a:spcBef>
                  <a:spcPct val="0"/>
                </a:spcBef>
                <a:buClrTx/>
                <a:buSzTx/>
                <a:buFontTx/>
                <a:buNone/>
              </a:pPr>
              <a:endParaRPr lang="zh-TW" altLang="en-US" sz="200">
                <a:ea typeface="新細明體" panose="02020500000000000000" pitchFamily="18" charset="-120"/>
              </a:endParaRPr>
            </a:p>
            <a:p>
              <a:pPr algn="ctr" eaLnBrk="1" hangingPunct="1">
                <a:spcBef>
                  <a:spcPct val="0"/>
                </a:spcBef>
                <a:buClrTx/>
                <a:buSzTx/>
                <a:buFontTx/>
                <a:buNone/>
              </a:pPr>
              <a:r>
                <a:rPr lang="en-US" altLang="zh-TW" sz="1600">
                  <a:ea typeface="新細明體" panose="02020500000000000000" pitchFamily="18" charset="-120"/>
                </a:rPr>
                <a:t>MSCs are transferred to transplant room and infused into recipient</a:t>
              </a:r>
              <a:endParaRPr lang="en-US" altLang="zh-TW" sz="1600">
                <a:latin typeface="Arial" panose="020B0604020202020204" pitchFamily="34" charset="0"/>
                <a:ea typeface="新細明體" panose="02020500000000000000" pitchFamily="18" charset="-120"/>
              </a:endParaRPr>
            </a:p>
          </p:txBody>
        </p:sp>
        <p:sp>
          <p:nvSpPr>
            <p:cNvPr id="194573" name="Line 13"/>
            <p:cNvSpPr>
              <a:spLocks noChangeShapeType="1"/>
            </p:cNvSpPr>
            <p:nvPr/>
          </p:nvSpPr>
          <p:spPr bwMode="auto">
            <a:xfrm>
              <a:off x="2880" y="3067"/>
              <a:ext cx="499"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94574" name="Text Box 14"/>
            <p:cNvSpPr txBox="1">
              <a:spLocks noChangeArrowheads="1"/>
            </p:cNvSpPr>
            <p:nvPr/>
          </p:nvSpPr>
          <p:spPr bwMode="auto">
            <a:xfrm>
              <a:off x="3366" y="2840"/>
              <a:ext cx="1594" cy="410"/>
            </a:xfrm>
            <a:prstGeom prst="rect">
              <a:avLst/>
            </a:prstGeom>
            <a:solidFill>
              <a:srgbClr val="FFFFFF"/>
            </a:solidFill>
            <a:ln w="9525">
              <a:solidFill>
                <a:srgbClr val="000000"/>
              </a:solidFill>
              <a:miter lim="800000"/>
              <a:headEnd/>
              <a:tailEnd/>
            </a:ln>
          </p:spPr>
          <p:txBody>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algn="ctr" eaLnBrk="1" hangingPunct="1">
                <a:spcBef>
                  <a:spcPct val="0"/>
                </a:spcBef>
                <a:buClrTx/>
                <a:buSzTx/>
                <a:buFontTx/>
                <a:buNone/>
              </a:pPr>
              <a:r>
                <a:rPr lang="en-US" altLang="zh-TW" sz="1600">
                  <a:ea typeface="新細明體" panose="02020500000000000000" pitchFamily="18" charset="-120"/>
                </a:rPr>
                <a:t>Test for mycoplasma infection and endotoxin</a:t>
              </a:r>
              <a:endParaRPr lang="en-US" altLang="zh-TW" sz="1600">
                <a:latin typeface="Arial" panose="020B0604020202020204" pitchFamily="34" charset="0"/>
                <a:ea typeface="新細明體" panose="02020500000000000000" pitchFamily="18" charset="-120"/>
              </a:endParaRPr>
            </a:p>
          </p:txBody>
        </p:sp>
        <p:sp>
          <p:nvSpPr>
            <p:cNvPr id="194575" name="Line 15"/>
            <p:cNvSpPr>
              <a:spLocks noChangeShapeType="1"/>
            </p:cNvSpPr>
            <p:nvPr/>
          </p:nvSpPr>
          <p:spPr bwMode="auto">
            <a:xfrm>
              <a:off x="2994" y="3796"/>
              <a:ext cx="39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94576" name="Text Box 16"/>
            <p:cNvSpPr txBox="1">
              <a:spLocks noChangeArrowheads="1"/>
            </p:cNvSpPr>
            <p:nvPr/>
          </p:nvSpPr>
          <p:spPr bwMode="auto">
            <a:xfrm>
              <a:off x="3366" y="3611"/>
              <a:ext cx="1594" cy="410"/>
            </a:xfrm>
            <a:prstGeom prst="rect">
              <a:avLst/>
            </a:prstGeom>
            <a:solidFill>
              <a:srgbClr val="FFFFFF"/>
            </a:solidFill>
            <a:ln w="9525">
              <a:solidFill>
                <a:srgbClr val="000000"/>
              </a:solidFill>
              <a:miter lim="800000"/>
              <a:headEnd/>
              <a:tailEnd/>
            </a:ln>
          </p:spPr>
          <p:txBody>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algn="ctr" eaLnBrk="1" hangingPunct="1">
                <a:spcBef>
                  <a:spcPct val="0"/>
                </a:spcBef>
                <a:buClrTx/>
                <a:buSzTx/>
                <a:buFontTx/>
                <a:buNone/>
              </a:pPr>
              <a:r>
                <a:rPr lang="en-US" altLang="zh-TW" sz="1600">
                  <a:ea typeface="新細明體" panose="02020500000000000000" pitchFamily="18" charset="-120"/>
                </a:rPr>
                <a:t>Test for bacterial and fungal infection</a:t>
              </a:r>
              <a:endParaRPr lang="en-US" altLang="zh-TW" sz="1600">
                <a:latin typeface="Arial" panose="020B0604020202020204" pitchFamily="34" charset="0"/>
                <a:ea typeface="新細明體" panose="02020500000000000000" pitchFamily="18" charset="-120"/>
              </a:endParaRPr>
            </a:p>
          </p:txBody>
        </p:sp>
      </p:grpSp>
    </p:spTree>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a:extLst>
              <a:ext uri="{FF2B5EF4-FFF2-40B4-BE49-F238E27FC236}">
                <a16:creationId xmlns="" xmlns:a16="http://schemas.microsoft.com/office/drawing/2014/main" id="{5CACBCE3-BF5C-4191-8D06-11C922B6639F}"/>
              </a:ext>
            </a:extLst>
          </p:cNvPr>
          <p:cNvSpPr/>
          <p:nvPr/>
        </p:nvSpPr>
        <p:spPr>
          <a:xfrm>
            <a:off x="5294671" y="3548028"/>
            <a:ext cx="1337188" cy="463451"/>
          </a:xfrm>
          <a:prstGeom prst="trapezoi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eaLnBrk="1" fontAlgn="auto" hangingPunct="1">
              <a:spcBef>
                <a:spcPts val="0"/>
              </a:spcBef>
              <a:spcAft>
                <a:spcPts val="0"/>
              </a:spcAft>
            </a:pPr>
            <a:endParaRPr kumimoji="0" lang="zh-TW" altLang="en-US" sz="1800">
              <a:solidFill>
                <a:prstClr val="white"/>
              </a:solidFill>
            </a:endParaRPr>
          </a:p>
        </p:txBody>
      </p:sp>
      <p:sp>
        <p:nvSpPr>
          <p:cNvPr id="3" name="矩形 2">
            <a:extLst>
              <a:ext uri="{FF2B5EF4-FFF2-40B4-BE49-F238E27FC236}">
                <a16:creationId xmlns="" xmlns:a16="http://schemas.microsoft.com/office/drawing/2014/main" id="{F18750C5-B4C5-4DE2-BAE2-2945B044DAA3}"/>
              </a:ext>
            </a:extLst>
          </p:cNvPr>
          <p:cNvSpPr/>
          <p:nvPr/>
        </p:nvSpPr>
        <p:spPr>
          <a:xfrm>
            <a:off x="4331108" y="3552731"/>
            <a:ext cx="1096298" cy="4587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eaLnBrk="1" fontAlgn="auto" hangingPunct="1">
              <a:spcBef>
                <a:spcPts val="0"/>
              </a:spcBef>
              <a:spcAft>
                <a:spcPts val="0"/>
              </a:spcAft>
            </a:pPr>
            <a:endParaRPr kumimoji="0" lang="zh-TW" altLang="en-US" sz="1800">
              <a:solidFill>
                <a:prstClr val="white"/>
              </a:solidFill>
            </a:endParaRPr>
          </a:p>
        </p:txBody>
      </p:sp>
      <p:sp>
        <p:nvSpPr>
          <p:cNvPr id="4" name="標題 1">
            <a:extLst>
              <a:ext uri="{FF2B5EF4-FFF2-40B4-BE49-F238E27FC236}">
                <a16:creationId xmlns="" xmlns:a16="http://schemas.microsoft.com/office/drawing/2014/main" id="{711B46A6-AED2-402C-AA6F-3F49E214CA37}"/>
              </a:ext>
            </a:extLst>
          </p:cNvPr>
          <p:cNvSpPr txBox="1">
            <a:spLocks/>
          </p:cNvSpPr>
          <p:nvPr/>
        </p:nvSpPr>
        <p:spPr>
          <a:xfrm>
            <a:off x="0" y="211977"/>
            <a:ext cx="9144000" cy="778098"/>
          </a:xfrm>
          <a:prstGeom prst="rect">
            <a:avLst/>
          </a:prstGeom>
          <a:solidFill>
            <a:schemeClr val="bg1"/>
          </a:solidFill>
        </p:spPr>
        <p:txBody>
          <a:bodyPr/>
          <a:lstStyle>
            <a:lvl1pPr algn="l" rtl="0" eaLnBrk="0" fontAlgn="base" hangingPunct="0">
              <a:spcBef>
                <a:spcPct val="0"/>
              </a:spcBef>
              <a:spcAft>
                <a:spcPct val="0"/>
              </a:spcAft>
              <a:defRPr kumimoji="1" sz="3600" b="1">
                <a:solidFill>
                  <a:srgbClr val="0000FF"/>
                </a:solidFill>
                <a:latin typeface="微軟正黑體" pitchFamily="34" charset="-120"/>
                <a:ea typeface="微軟正黑體" pitchFamily="34" charset="-120"/>
                <a:cs typeface="+mj-cs"/>
              </a:defRPr>
            </a:lvl1pPr>
            <a:lvl2pPr algn="l" rtl="0" eaLnBrk="0" fontAlgn="base" hangingPunct="0">
              <a:spcBef>
                <a:spcPct val="0"/>
              </a:spcBef>
              <a:spcAft>
                <a:spcPct val="0"/>
              </a:spcAft>
              <a:defRPr kumimoji="1" sz="4400">
                <a:solidFill>
                  <a:schemeClr val="tx1"/>
                </a:solidFill>
                <a:latin typeface="Arial" charset="0"/>
                <a:ea typeface="微軟正黑體" pitchFamily="34" charset="-120"/>
              </a:defRPr>
            </a:lvl2pPr>
            <a:lvl3pPr algn="l" rtl="0" eaLnBrk="0" fontAlgn="base" hangingPunct="0">
              <a:spcBef>
                <a:spcPct val="0"/>
              </a:spcBef>
              <a:spcAft>
                <a:spcPct val="0"/>
              </a:spcAft>
              <a:defRPr kumimoji="1" sz="4400">
                <a:solidFill>
                  <a:schemeClr val="tx1"/>
                </a:solidFill>
                <a:latin typeface="Arial" charset="0"/>
                <a:ea typeface="微軟正黑體" pitchFamily="34" charset="-120"/>
              </a:defRPr>
            </a:lvl3pPr>
            <a:lvl4pPr algn="l" rtl="0" eaLnBrk="0" fontAlgn="base" hangingPunct="0">
              <a:spcBef>
                <a:spcPct val="0"/>
              </a:spcBef>
              <a:spcAft>
                <a:spcPct val="0"/>
              </a:spcAft>
              <a:defRPr kumimoji="1" sz="4400">
                <a:solidFill>
                  <a:schemeClr val="tx1"/>
                </a:solidFill>
                <a:latin typeface="Arial" charset="0"/>
                <a:ea typeface="微軟正黑體" pitchFamily="34" charset="-120"/>
              </a:defRPr>
            </a:lvl4pPr>
            <a:lvl5pPr algn="l" rtl="0" eaLnBrk="0" fontAlgn="base" hangingPunct="0">
              <a:spcBef>
                <a:spcPct val="0"/>
              </a:spcBef>
              <a:spcAft>
                <a:spcPct val="0"/>
              </a:spcAft>
              <a:defRPr kumimoji="1" sz="4400">
                <a:solidFill>
                  <a:schemeClr val="tx1"/>
                </a:solidFill>
                <a:latin typeface="Arial" charset="0"/>
                <a:ea typeface="微軟正黑體" pitchFamily="34" charset="-120"/>
              </a:defRPr>
            </a:lvl5pPr>
            <a:lvl6pPr marL="457200" algn="l" rtl="0" eaLnBrk="1" fontAlgn="base" hangingPunct="1">
              <a:spcBef>
                <a:spcPct val="0"/>
              </a:spcBef>
              <a:spcAft>
                <a:spcPct val="0"/>
              </a:spcAft>
              <a:defRPr kumimoji="1" sz="4400">
                <a:solidFill>
                  <a:schemeClr val="tx1"/>
                </a:solidFill>
                <a:latin typeface="Arial" charset="0"/>
                <a:ea typeface="新細明體" pitchFamily="18" charset="-120"/>
              </a:defRPr>
            </a:lvl6pPr>
            <a:lvl7pPr marL="914400" algn="l" rtl="0" eaLnBrk="1" fontAlgn="base" hangingPunct="1">
              <a:spcBef>
                <a:spcPct val="0"/>
              </a:spcBef>
              <a:spcAft>
                <a:spcPct val="0"/>
              </a:spcAft>
              <a:defRPr kumimoji="1" sz="4400">
                <a:solidFill>
                  <a:schemeClr val="tx1"/>
                </a:solidFill>
                <a:latin typeface="Arial" charset="0"/>
                <a:ea typeface="新細明體" pitchFamily="18" charset="-120"/>
              </a:defRPr>
            </a:lvl7pPr>
            <a:lvl8pPr marL="1371600" algn="l" rtl="0" eaLnBrk="1" fontAlgn="base" hangingPunct="1">
              <a:spcBef>
                <a:spcPct val="0"/>
              </a:spcBef>
              <a:spcAft>
                <a:spcPct val="0"/>
              </a:spcAft>
              <a:defRPr kumimoji="1" sz="4400">
                <a:solidFill>
                  <a:schemeClr val="tx1"/>
                </a:solidFill>
                <a:latin typeface="Arial" charset="0"/>
                <a:ea typeface="新細明體" pitchFamily="18" charset="-120"/>
              </a:defRPr>
            </a:lvl8pPr>
            <a:lvl9pPr marL="1828800" algn="l" rtl="0" eaLnBrk="1" fontAlgn="base" hangingPunct="1">
              <a:spcBef>
                <a:spcPct val="0"/>
              </a:spcBef>
              <a:spcAft>
                <a:spcPct val="0"/>
              </a:spcAft>
              <a:defRPr kumimoji="1" sz="4400">
                <a:solidFill>
                  <a:schemeClr val="tx1"/>
                </a:solidFill>
                <a:latin typeface="Arial" charset="0"/>
                <a:ea typeface="新細明體" pitchFamily="18" charset="-120"/>
              </a:defRPr>
            </a:lvl9pPr>
          </a:lstStyle>
          <a:p>
            <a:pPr algn="ctr" defTabSz="457200">
              <a:defRPr/>
            </a:pPr>
            <a:r>
              <a:rPr lang="zh-TW" altLang="en-US" sz="4400" dirty="0">
                <a:solidFill>
                  <a:prstClr val="black">
                    <a:lumMod val="75000"/>
                    <a:lumOff val="25000"/>
                  </a:prstClr>
                </a:solidFill>
              </a:rPr>
              <a:t>嚴重肺支氣管發育不全</a:t>
            </a:r>
            <a:r>
              <a:rPr lang="en-US" altLang="zh-TW" sz="4400" dirty="0">
                <a:solidFill>
                  <a:prstClr val="black">
                    <a:lumMod val="75000"/>
                    <a:lumOff val="25000"/>
                  </a:prstClr>
                </a:solidFill>
              </a:rPr>
              <a:t>(</a:t>
            </a:r>
            <a:r>
              <a:rPr lang="zh-TW" altLang="en-US" sz="4400" dirty="0">
                <a:solidFill>
                  <a:prstClr val="black">
                    <a:lumMod val="75000"/>
                    <a:lumOff val="25000"/>
                  </a:prstClr>
                </a:solidFill>
              </a:rPr>
              <a:t>早產兒</a:t>
            </a:r>
            <a:r>
              <a:rPr lang="en-US" altLang="zh-TW" sz="4400" dirty="0">
                <a:solidFill>
                  <a:prstClr val="black">
                    <a:lumMod val="75000"/>
                    <a:lumOff val="25000"/>
                  </a:prstClr>
                </a:solidFill>
              </a:rPr>
              <a:t>)</a:t>
            </a:r>
            <a:endParaRPr lang="zh-TW" altLang="en-US" sz="4400" dirty="0">
              <a:solidFill>
                <a:prstClr val="black">
                  <a:lumMod val="75000"/>
                  <a:lumOff val="25000"/>
                </a:prstClr>
              </a:solidFill>
            </a:endParaRPr>
          </a:p>
        </p:txBody>
      </p:sp>
      <p:pic>
        <p:nvPicPr>
          <p:cNvPr id="6" name="圖片 5">
            <a:extLst>
              <a:ext uri="{FF2B5EF4-FFF2-40B4-BE49-F238E27FC236}">
                <a16:creationId xmlns="" xmlns:a16="http://schemas.microsoft.com/office/drawing/2014/main" id="{6D3AB3C2-D018-4486-A375-3E5D8E0A8E8C}"/>
              </a:ext>
            </a:extLst>
          </p:cNvPr>
          <p:cNvPicPr>
            <a:picLocks noChangeAspect="1"/>
          </p:cNvPicPr>
          <p:nvPr/>
        </p:nvPicPr>
        <p:blipFill>
          <a:blip r:embed="rId2"/>
          <a:stretch>
            <a:fillRect/>
          </a:stretch>
        </p:blipFill>
        <p:spPr>
          <a:xfrm>
            <a:off x="532290" y="1187753"/>
            <a:ext cx="3600450" cy="2543175"/>
          </a:xfrm>
          <a:prstGeom prst="rect">
            <a:avLst/>
          </a:prstGeom>
        </p:spPr>
      </p:pic>
      <p:sp>
        <p:nvSpPr>
          <p:cNvPr id="8" name="矩形 7">
            <a:extLst>
              <a:ext uri="{FF2B5EF4-FFF2-40B4-BE49-F238E27FC236}">
                <a16:creationId xmlns="" xmlns:a16="http://schemas.microsoft.com/office/drawing/2014/main" id="{18299427-C13D-40DC-AFE3-44B2F0412146}"/>
              </a:ext>
            </a:extLst>
          </p:cNvPr>
          <p:cNvSpPr/>
          <p:nvPr/>
        </p:nvSpPr>
        <p:spPr>
          <a:xfrm>
            <a:off x="596661" y="4054628"/>
            <a:ext cx="3442212" cy="523220"/>
          </a:xfrm>
          <a:prstGeom prst="rect">
            <a:avLst/>
          </a:prstGeom>
          <a:solidFill>
            <a:schemeClr val="tx2">
              <a:lumMod val="20000"/>
              <a:lumOff val="80000"/>
            </a:schemeClr>
          </a:solidFill>
          <a:ln>
            <a:noFill/>
          </a:ln>
        </p:spPr>
        <p:txBody>
          <a:bodyPr wrap="square">
            <a:spAutoFit/>
          </a:bodyPr>
          <a:lstStyle/>
          <a:p>
            <a:pPr defTabSz="457200" eaLnBrk="1" fontAlgn="auto" hangingPunct="1">
              <a:spcBef>
                <a:spcPts val="0"/>
              </a:spcBef>
              <a:spcAft>
                <a:spcPts val="0"/>
              </a:spcAft>
              <a:defRPr/>
            </a:pPr>
            <a:r>
              <a:rPr kumimoji="0" lang="zh-TW" altLang="en-US" sz="1400" dirty="0">
                <a:solidFill>
                  <a:prstClr val="black"/>
                </a:solidFill>
                <a:latin typeface="微軟正黑體" panose="020B0604030504040204" pitchFamily="34" charset="-120"/>
                <a:ea typeface="微軟正黑體" panose="020B0604030504040204" pitchFamily="34" charset="-120"/>
              </a:rPr>
              <a:t>經常有其他呼吸問題 </a:t>
            </a:r>
            <a:r>
              <a:rPr kumimoji="0" lang="en-US" altLang="zh-TW" sz="1400" dirty="0">
                <a:solidFill>
                  <a:prstClr val="black"/>
                </a:solidFill>
                <a:latin typeface="微軟正黑體" panose="020B0604030504040204" pitchFamily="34" charset="-120"/>
                <a:ea typeface="微軟正黑體" panose="020B0604030504040204" pitchFamily="34" charset="-120"/>
              </a:rPr>
              <a:t>(</a:t>
            </a:r>
            <a:r>
              <a:rPr kumimoji="0" lang="zh-TW" altLang="en-US" sz="1400" dirty="0">
                <a:solidFill>
                  <a:prstClr val="black"/>
                </a:solidFill>
                <a:latin typeface="微軟正黑體" panose="020B0604030504040204" pitchFamily="34" charset="-120"/>
                <a:ea typeface="微軟正黑體" panose="020B0604030504040204" pitchFamily="34" charset="-120"/>
              </a:rPr>
              <a:t>例如呼吸窘迫症候群）或嚴重感染。</a:t>
            </a:r>
          </a:p>
        </p:txBody>
      </p:sp>
      <p:sp>
        <p:nvSpPr>
          <p:cNvPr id="9" name="箭號: 向下 8">
            <a:extLst>
              <a:ext uri="{FF2B5EF4-FFF2-40B4-BE49-F238E27FC236}">
                <a16:creationId xmlns="" xmlns:a16="http://schemas.microsoft.com/office/drawing/2014/main" id="{603A5676-2D44-4E30-AEC9-B3C3A17A4109}"/>
              </a:ext>
            </a:extLst>
          </p:cNvPr>
          <p:cNvSpPr/>
          <p:nvPr/>
        </p:nvSpPr>
        <p:spPr bwMode="auto">
          <a:xfrm>
            <a:off x="2067044" y="3585429"/>
            <a:ext cx="479511" cy="462824"/>
          </a:xfrm>
          <a:prstGeom prst="downArrow">
            <a:avLst/>
          </a:prstGeom>
          <a:solidFill>
            <a:srgbClr val="C6D2E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1" hangingPunct="1">
              <a:defRPr/>
            </a:pPr>
            <a:endParaRPr lang="zh-TW" altLang="en-US" sz="1400" b="1">
              <a:solidFill>
                <a:prstClr val="black"/>
              </a:solidFill>
              <a:latin typeface="Arial" charset="0"/>
            </a:endParaRPr>
          </a:p>
        </p:txBody>
      </p:sp>
      <p:sp>
        <p:nvSpPr>
          <p:cNvPr id="10" name="矩形 9">
            <a:extLst>
              <a:ext uri="{FF2B5EF4-FFF2-40B4-BE49-F238E27FC236}">
                <a16:creationId xmlns="" xmlns:a16="http://schemas.microsoft.com/office/drawing/2014/main" id="{219AB652-8570-4B2D-A906-15AF206F5876}"/>
              </a:ext>
            </a:extLst>
          </p:cNvPr>
          <p:cNvSpPr/>
          <p:nvPr/>
        </p:nvSpPr>
        <p:spPr>
          <a:xfrm>
            <a:off x="568277" y="5603887"/>
            <a:ext cx="3397084" cy="369332"/>
          </a:xfrm>
          <a:prstGeom prst="rect">
            <a:avLst/>
          </a:prstGeom>
        </p:spPr>
        <p:txBody>
          <a:bodyPr wrap="none">
            <a:spAutoFit/>
          </a:bodyPr>
          <a:lstStyle/>
          <a:p>
            <a:pPr defTabSz="457200" eaLnBrk="1" fontAlgn="auto" hangingPunct="1">
              <a:spcBef>
                <a:spcPts val="0"/>
              </a:spcBef>
              <a:spcAft>
                <a:spcPts val="0"/>
              </a:spcAft>
              <a:defRPr/>
            </a:pPr>
            <a:r>
              <a:rPr kumimoji="0" lang="en-US" altLang="zh-TW" sz="1800" dirty="0">
                <a:solidFill>
                  <a:prstClr val="black"/>
                </a:solidFill>
                <a:latin typeface="Calibri" panose="020F0502020204030204"/>
                <a:hlinkClick r:id="rId3"/>
              </a:rPr>
              <a:t>BPD-Mandarin.pdf (nicu-pet.com)</a:t>
            </a:r>
            <a:endParaRPr kumimoji="0" lang="zh-TW" altLang="en-US" sz="1800" dirty="0">
              <a:solidFill>
                <a:prstClr val="black"/>
              </a:solidFill>
              <a:latin typeface="Calibri" panose="020F0502020204030204"/>
            </a:endParaRPr>
          </a:p>
        </p:txBody>
      </p:sp>
      <p:pic>
        <p:nvPicPr>
          <p:cNvPr id="11" name="圖片 10">
            <a:extLst>
              <a:ext uri="{FF2B5EF4-FFF2-40B4-BE49-F238E27FC236}">
                <a16:creationId xmlns="" xmlns:a16="http://schemas.microsoft.com/office/drawing/2014/main" id="{AD579707-4357-4802-BB2E-17E8340870ED}"/>
              </a:ext>
            </a:extLst>
          </p:cNvPr>
          <p:cNvPicPr>
            <a:picLocks noChangeAspect="1"/>
          </p:cNvPicPr>
          <p:nvPr/>
        </p:nvPicPr>
        <p:blipFill>
          <a:blip r:embed="rId4"/>
          <a:stretch>
            <a:fillRect/>
          </a:stretch>
        </p:blipFill>
        <p:spPr>
          <a:xfrm>
            <a:off x="4331110" y="1469737"/>
            <a:ext cx="4270279" cy="1848818"/>
          </a:xfrm>
          <a:prstGeom prst="rect">
            <a:avLst/>
          </a:prstGeom>
          <a:ln w="6350" cap="sq">
            <a:solidFill>
              <a:srgbClr val="000000"/>
            </a:solidFill>
            <a:prstDash val="solid"/>
            <a:miter lim="800000"/>
          </a:ln>
          <a:effectLst>
            <a:outerShdw blurRad="50800" dist="38100" dir="2700000" algn="tl" rotWithShape="0">
              <a:srgbClr val="000000">
                <a:alpha val="43000"/>
              </a:srgbClr>
            </a:outerShdw>
          </a:effectLst>
        </p:spPr>
      </p:pic>
      <p:pic>
        <p:nvPicPr>
          <p:cNvPr id="12" name="圖片 11">
            <a:extLst>
              <a:ext uri="{FF2B5EF4-FFF2-40B4-BE49-F238E27FC236}">
                <a16:creationId xmlns="" xmlns:a16="http://schemas.microsoft.com/office/drawing/2014/main" id="{F3A2F173-E728-4025-9E4A-E56BE42FF40F}"/>
              </a:ext>
            </a:extLst>
          </p:cNvPr>
          <p:cNvPicPr>
            <a:picLocks noChangeAspect="1"/>
          </p:cNvPicPr>
          <p:nvPr/>
        </p:nvPicPr>
        <p:blipFill>
          <a:blip r:embed="rId5"/>
          <a:stretch>
            <a:fillRect/>
          </a:stretch>
        </p:blipFill>
        <p:spPr>
          <a:xfrm>
            <a:off x="5521735" y="2691303"/>
            <a:ext cx="3381375" cy="781050"/>
          </a:xfrm>
          <a:prstGeom prst="rect">
            <a:avLst/>
          </a:prstGeom>
          <a:ln w="9525">
            <a:solidFill>
              <a:schemeClr val="tx1"/>
            </a:solidFill>
          </a:ln>
        </p:spPr>
      </p:pic>
      <p:sp>
        <p:nvSpPr>
          <p:cNvPr id="13" name="文字方塊 12">
            <a:extLst>
              <a:ext uri="{FF2B5EF4-FFF2-40B4-BE49-F238E27FC236}">
                <a16:creationId xmlns="" xmlns:a16="http://schemas.microsoft.com/office/drawing/2014/main" id="{4E32E3C3-4C81-4911-A346-2A19B5402B90}"/>
              </a:ext>
            </a:extLst>
          </p:cNvPr>
          <p:cNvSpPr txBox="1"/>
          <p:nvPr/>
        </p:nvSpPr>
        <p:spPr>
          <a:xfrm>
            <a:off x="4331109" y="4119064"/>
            <a:ext cx="4665407" cy="1938992"/>
          </a:xfrm>
          <a:prstGeom prst="rect">
            <a:avLst/>
          </a:prstGeom>
          <a:noFill/>
        </p:spPr>
        <p:txBody>
          <a:bodyPr wrap="square" rtlCol="0">
            <a:spAutoFit/>
          </a:bodyPr>
          <a:lstStyle/>
          <a:p>
            <a:pPr defTabSz="457200" eaLnBrk="1" fontAlgn="auto" hangingPunct="1">
              <a:spcBef>
                <a:spcPts val="0"/>
              </a:spcBef>
              <a:spcAft>
                <a:spcPts val="0"/>
              </a:spcAft>
              <a:defRPr/>
            </a:pPr>
            <a:r>
              <a:rPr kumimoji="0" lang="en-US" altLang="zh-TW" sz="1400" b="1" dirty="0">
                <a:solidFill>
                  <a:prstClr val="black"/>
                </a:solidFill>
                <a:latin typeface="微軟正黑體" panose="020B0604030504040204" pitchFamily="34" charset="-120"/>
                <a:ea typeface="微軟正黑體" panose="020B0604030504040204" pitchFamily="34" charset="-120"/>
              </a:rPr>
              <a:t>24</a:t>
            </a:r>
            <a:r>
              <a:rPr kumimoji="0" lang="zh-TW" altLang="en-US" sz="1400" b="1" dirty="0">
                <a:solidFill>
                  <a:prstClr val="black"/>
                </a:solidFill>
                <a:latin typeface="微軟正黑體" panose="020B0604030504040204" pitchFamily="34" charset="-120"/>
                <a:ea typeface="微軟正黑體" panose="020B0604030504040204" pitchFamily="34" charset="-120"/>
              </a:rPr>
              <a:t>週大嬰兒</a:t>
            </a:r>
            <a:r>
              <a:rPr kumimoji="0" lang="en-US" altLang="zh-TW" sz="1400" b="1" dirty="0">
                <a:solidFill>
                  <a:prstClr val="black"/>
                </a:solidFill>
                <a:latin typeface="微軟正黑體" panose="020B0604030504040204" pitchFamily="34" charset="-120"/>
                <a:ea typeface="微軟正黑體" panose="020B0604030504040204" pitchFamily="34" charset="-120"/>
              </a:rPr>
              <a:t>(</a:t>
            </a:r>
            <a:r>
              <a:rPr kumimoji="0" lang="zh-TW" altLang="en-US" sz="1400" b="1" dirty="0">
                <a:solidFill>
                  <a:prstClr val="black"/>
                </a:solidFill>
                <a:latin typeface="微軟正黑體" panose="020B0604030504040204" pitchFamily="34" charset="-120"/>
                <a:ea typeface="微軟正黑體" panose="020B0604030504040204" pitchFamily="34" charset="-120"/>
              </a:rPr>
              <a:t>只有</a:t>
            </a:r>
            <a:r>
              <a:rPr kumimoji="0" lang="en-US" altLang="zh-TW" sz="1400" b="1" dirty="0">
                <a:solidFill>
                  <a:prstClr val="black"/>
                </a:solidFill>
                <a:latin typeface="微軟正黑體" panose="020B0604030504040204" pitchFamily="34" charset="-120"/>
                <a:ea typeface="微軟正黑體" panose="020B0604030504040204" pitchFamily="34" charset="-120"/>
              </a:rPr>
              <a:t>800</a:t>
            </a:r>
            <a:r>
              <a:rPr kumimoji="0" lang="zh-TW" altLang="en-US" sz="1400" b="1" dirty="0">
                <a:solidFill>
                  <a:prstClr val="black"/>
                </a:solidFill>
                <a:latin typeface="微軟正黑體" panose="020B0604030504040204" pitchFamily="34" charset="-120"/>
                <a:ea typeface="微軟正黑體" panose="020B0604030504040204" pitchFamily="34" charset="-120"/>
              </a:rPr>
              <a:t>公克</a:t>
            </a:r>
            <a:r>
              <a:rPr kumimoji="0" lang="en-US" altLang="zh-TW" sz="1400" b="1" dirty="0">
                <a:solidFill>
                  <a:prstClr val="black"/>
                </a:solidFill>
                <a:latin typeface="微軟正黑體" panose="020B0604030504040204" pitchFamily="34" charset="-120"/>
                <a:ea typeface="微軟正黑體" panose="020B0604030504040204" pitchFamily="34" charset="-120"/>
              </a:rPr>
              <a:t>)</a:t>
            </a:r>
            <a:r>
              <a:rPr kumimoji="0" lang="zh-TW" altLang="en-US" sz="1400" b="1" dirty="0">
                <a:solidFill>
                  <a:prstClr val="black"/>
                </a:solidFill>
                <a:latin typeface="微軟正黑體" panose="020B0604030504040204" pitchFamily="34" charset="-120"/>
                <a:ea typeface="微軟正黑體" panose="020B0604030504040204" pitchFamily="34" charset="-120"/>
              </a:rPr>
              <a:t>，</a:t>
            </a:r>
            <a:endParaRPr kumimoji="0" lang="en-US" altLang="zh-TW" sz="1400" b="1" dirty="0">
              <a:solidFill>
                <a:prstClr val="black"/>
              </a:solidFill>
              <a:latin typeface="微軟正黑體" panose="020B0604030504040204" pitchFamily="34" charset="-120"/>
              <a:ea typeface="微軟正黑體" panose="020B0604030504040204" pitchFamily="34" charset="-120"/>
            </a:endParaRPr>
          </a:p>
          <a:p>
            <a:pPr defTabSz="457200" eaLnBrk="1" fontAlgn="auto" hangingPunct="1">
              <a:spcBef>
                <a:spcPts val="0"/>
              </a:spcBef>
              <a:spcAft>
                <a:spcPts val="0"/>
              </a:spcAft>
              <a:defRPr/>
            </a:pPr>
            <a:r>
              <a:rPr kumimoji="0" lang="zh-TW" altLang="en-US" sz="1400" b="1" dirty="0">
                <a:solidFill>
                  <a:prstClr val="black"/>
                </a:solidFill>
                <a:latin typeface="微軟正黑體" panose="020B0604030504040204" pitchFamily="34" charset="-120"/>
                <a:ea typeface="微軟正黑體" panose="020B0604030504040204" pitchFamily="34" charset="-120"/>
              </a:rPr>
              <a:t>出生第二天發生</a:t>
            </a:r>
            <a:r>
              <a:rPr kumimoji="0" lang="zh-TW" altLang="en-US" sz="1800" b="1" dirty="0">
                <a:solidFill>
                  <a:srgbClr val="0070C0"/>
                </a:solidFill>
                <a:latin typeface="微軟正黑體" panose="020B0604030504040204" pitchFamily="34" charset="-120"/>
                <a:ea typeface="微軟正黑體" panose="020B0604030504040204" pitchFamily="34" charset="-120"/>
              </a:rPr>
              <a:t>呼吸窘迫</a:t>
            </a:r>
            <a:r>
              <a:rPr kumimoji="0" lang="zh-TW" altLang="en-US" sz="1400" b="1" dirty="0">
                <a:solidFill>
                  <a:srgbClr val="0070C0"/>
                </a:solidFill>
                <a:latin typeface="微軟正黑體" panose="020B0604030504040204" pitchFamily="34" charset="-120"/>
                <a:ea typeface="微軟正黑體" panose="020B0604030504040204" pitchFamily="34" charset="-120"/>
              </a:rPr>
              <a:t>，</a:t>
            </a:r>
            <a:endParaRPr kumimoji="0" lang="en-US" altLang="zh-TW" sz="1400" b="1" dirty="0">
              <a:solidFill>
                <a:srgbClr val="0070C0"/>
              </a:solidFill>
              <a:latin typeface="微軟正黑體" panose="020B0604030504040204" pitchFamily="34" charset="-120"/>
              <a:ea typeface="微軟正黑體" panose="020B0604030504040204" pitchFamily="34" charset="-120"/>
            </a:endParaRPr>
          </a:p>
          <a:p>
            <a:pPr defTabSz="457200" eaLnBrk="1" fontAlgn="auto" hangingPunct="1">
              <a:spcBef>
                <a:spcPts val="0"/>
              </a:spcBef>
              <a:spcAft>
                <a:spcPts val="0"/>
              </a:spcAft>
              <a:defRPr/>
            </a:pPr>
            <a:r>
              <a:rPr kumimoji="0" lang="zh-TW" altLang="en-US" sz="1400" b="1" dirty="0">
                <a:solidFill>
                  <a:prstClr val="black"/>
                </a:solidFill>
                <a:latin typeface="微軟正黑體" panose="020B0604030504040204" pitchFamily="34" charset="-120"/>
                <a:ea typeface="微軟正黑體" panose="020B0604030504040204" pitchFamily="34" charset="-120"/>
              </a:rPr>
              <a:t>出生後</a:t>
            </a:r>
            <a:r>
              <a:rPr kumimoji="0" lang="en-US" altLang="zh-TW" sz="1400" b="1" dirty="0">
                <a:solidFill>
                  <a:prstClr val="black"/>
                </a:solidFill>
                <a:latin typeface="微軟正黑體" panose="020B0604030504040204" pitchFamily="34" charset="-120"/>
                <a:ea typeface="微軟正黑體" panose="020B0604030504040204" pitchFamily="34" charset="-120"/>
              </a:rPr>
              <a:t>168</a:t>
            </a:r>
            <a:r>
              <a:rPr kumimoji="0" lang="zh-TW" altLang="en-US" sz="1400" b="1" dirty="0">
                <a:solidFill>
                  <a:prstClr val="black"/>
                </a:solidFill>
                <a:latin typeface="微軟正黑體" panose="020B0604030504040204" pitchFamily="34" charset="-120"/>
                <a:ea typeface="微軟正黑體" panose="020B0604030504040204" pitchFamily="34" charset="-120"/>
              </a:rPr>
              <a:t>天體重才</a:t>
            </a:r>
            <a:r>
              <a:rPr kumimoji="0" lang="en-US" altLang="zh-TW" sz="1400" b="1" dirty="0">
                <a:solidFill>
                  <a:prstClr val="black"/>
                </a:solidFill>
                <a:latin typeface="微軟正黑體" panose="020B0604030504040204" pitchFamily="34" charset="-120"/>
                <a:ea typeface="微軟正黑體" panose="020B0604030504040204" pitchFamily="34" charset="-120"/>
              </a:rPr>
              <a:t>2,680</a:t>
            </a:r>
            <a:r>
              <a:rPr kumimoji="0" lang="zh-TW" altLang="en-US" sz="1400" b="1" dirty="0">
                <a:solidFill>
                  <a:prstClr val="black"/>
                </a:solidFill>
                <a:latin typeface="微軟正黑體" panose="020B0604030504040204" pitchFamily="34" charset="-120"/>
                <a:ea typeface="微軟正黑體" panose="020B0604030504040204" pitchFamily="34" charset="-120"/>
              </a:rPr>
              <a:t>公克，</a:t>
            </a:r>
            <a:endParaRPr kumimoji="0" lang="en-US" altLang="zh-TW" sz="1400" b="1" dirty="0">
              <a:solidFill>
                <a:prstClr val="black"/>
              </a:solidFill>
              <a:latin typeface="微軟正黑體" panose="020B0604030504040204" pitchFamily="34" charset="-120"/>
              <a:ea typeface="微軟正黑體" panose="020B0604030504040204" pitchFamily="34" charset="-120"/>
            </a:endParaRPr>
          </a:p>
          <a:p>
            <a:pPr defTabSz="457200" eaLnBrk="1" fontAlgn="auto" hangingPunct="1">
              <a:spcBef>
                <a:spcPts val="0"/>
              </a:spcBef>
              <a:spcAft>
                <a:spcPts val="0"/>
              </a:spcAft>
              <a:defRPr/>
            </a:pPr>
            <a:r>
              <a:rPr kumimoji="0" lang="zh-TW" altLang="en-US" sz="1400" b="1" dirty="0">
                <a:solidFill>
                  <a:prstClr val="black"/>
                </a:solidFill>
                <a:latin typeface="微軟正黑體" panose="020B0604030504040204" pitchFamily="34" charset="-120"/>
                <a:ea typeface="微軟正黑體" panose="020B0604030504040204" pitchFamily="34" charset="-120"/>
              </a:rPr>
              <a:t>兩位醫生決定進行氣管內</a:t>
            </a:r>
            <a:r>
              <a:rPr kumimoji="0" lang="zh-TW" altLang="en-US" sz="1800" b="1" dirty="0">
                <a:solidFill>
                  <a:srgbClr val="0070C0"/>
                </a:solidFill>
                <a:latin typeface="微軟正黑體" panose="020B0604030504040204" pitchFamily="34" charset="-120"/>
                <a:ea typeface="微軟正黑體" panose="020B0604030504040204" pitchFamily="34" charset="-120"/>
              </a:rPr>
              <a:t>間質幹細胞</a:t>
            </a:r>
            <a:r>
              <a:rPr kumimoji="0" lang="zh-TW" altLang="en-US" sz="1400" b="1" dirty="0">
                <a:solidFill>
                  <a:prstClr val="black"/>
                </a:solidFill>
                <a:latin typeface="微軟正黑體" panose="020B0604030504040204" pitchFamily="34" charset="-120"/>
                <a:ea typeface="微軟正黑體" panose="020B0604030504040204" pitchFamily="34" charset="-120"/>
              </a:rPr>
              <a:t>輸注治療</a:t>
            </a:r>
            <a:r>
              <a:rPr kumimoji="0" lang="en-US" altLang="zh-TW" sz="1400" b="1" dirty="0">
                <a:solidFill>
                  <a:prstClr val="black"/>
                </a:solidFill>
                <a:latin typeface="微軟正黑體" panose="020B0604030504040204" pitchFamily="34" charset="-120"/>
                <a:ea typeface="微軟正黑體" panose="020B0604030504040204" pitchFamily="34" charset="-120"/>
              </a:rPr>
              <a:t>：</a:t>
            </a:r>
          </a:p>
          <a:p>
            <a:pPr defTabSz="457200" eaLnBrk="1" fontAlgn="auto" hangingPunct="1">
              <a:spcBef>
                <a:spcPts val="0"/>
              </a:spcBef>
              <a:spcAft>
                <a:spcPts val="0"/>
              </a:spcAft>
              <a:defRPr/>
            </a:pPr>
            <a:endParaRPr kumimoji="0" lang="en-US" altLang="zh-TW" sz="1200" b="1" dirty="0">
              <a:solidFill>
                <a:prstClr val="black"/>
              </a:solidFill>
              <a:latin typeface="微軟正黑體" panose="020B0604030504040204" pitchFamily="34" charset="-120"/>
              <a:ea typeface="微軟正黑體" panose="020B0604030504040204" pitchFamily="34" charset="-120"/>
            </a:endParaRPr>
          </a:p>
          <a:p>
            <a:pPr marL="171450" indent="-171450" defTabSz="457200" eaLnBrk="1" fontAlgn="auto" hangingPunct="1">
              <a:spcBef>
                <a:spcPts val="0"/>
              </a:spcBef>
              <a:spcAft>
                <a:spcPts val="0"/>
              </a:spcAft>
              <a:buFont typeface="Wingdings" panose="05000000000000000000" pitchFamily="2" charset="2"/>
              <a:buChar char="n"/>
              <a:defRPr/>
            </a:pPr>
            <a:r>
              <a:rPr kumimoji="0" lang="en-US" altLang="zh-TW" sz="1400" b="1" dirty="0">
                <a:solidFill>
                  <a:prstClr val="black"/>
                </a:solidFill>
                <a:latin typeface="微軟正黑體" panose="020B0604030504040204" pitchFamily="34" charset="-120"/>
                <a:ea typeface="微軟正黑體" panose="020B0604030504040204" pitchFamily="34" charset="-120"/>
              </a:rPr>
              <a:t>60</a:t>
            </a:r>
            <a:r>
              <a:rPr kumimoji="0" lang="zh-TW" altLang="en-US" sz="1400" b="1" dirty="0">
                <a:solidFill>
                  <a:prstClr val="black"/>
                </a:solidFill>
                <a:latin typeface="微軟正黑體" panose="020B0604030504040204" pitchFamily="34" charset="-120"/>
                <a:ea typeface="微軟正黑體" panose="020B0604030504040204" pitchFamily="34" charset="-120"/>
              </a:rPr>
              <a:t>天</a:t>
            </a:r>
            <a:r>
              <a:rPr kumimoji="0" lang="en-US" altLang="zh-TW" sz="1400" b="1" dirty="0">
                <a:solidFill>
                  <a:prstClr val="black"/>
                </a:solidFill>
                <a:latin typeface="微軟正黑體" panose="020B0604030504040204" pitchFamily="34" charset="-120"/>
                <a:ea typeface="微軟正黑體" panose="020B0604030504040204" pitchFamily="34" charset="-120"/>
              </a:rPr>
              <a:t>-</a:t>
            </a:r>
            <a:r>
              <a:rPr kumimoji="0" lang="zh-TW" altLang="en-US" sz="1400" b="1" dirty="0">
                <a:solidFill>
                  <a:prstClr val="black"/>
                </a:solidFill>
                <a:latin typeface="微軟正黑體" panose="020B0604030504040204" pitchFamily="34" charset="-120"/>
                <a:ea typeface="微軟正黑體" panose="020B0604030504040204" pitchFamily="34" charset="-120"/>
              </a:rPr>
              <a:t>發育不全的嚴重程度明顯改善</a:t>
            </a:r>
            <a:endParaRPr kumimoji="0" lang="en-US" altLang="zh-TW" sz="1400" b="1" dirty="0">
              <a:solidFill>
                <a:prstClr val="black"/>
              </a:solidFill>
              <a:latin typeface="微軟正黑體" panose="020B0604030504040204" pitchFamily="34" charset="-120"/>
              <a:ea typeface="微軟正黑體" panose="020B0604030504040204" pitchFamily="34" charset="-120"/>
            </a:endParaRPr>
          </a:p>
          <a:p>
            <a:pPr marL="171450" indent="-171450" defTabSz="457200" eaLnBrk="1" fontAlgn="auto" hangingPunct="1">
              <a:spcBef>
                <a:spcPts val="0"/>
              </a:spcBef>
              <a:spcAft>
                <a:spcPts val="0"/>
              </a:spcAft>
              <a:buFont typeface="Wingdings" panose="05000000000000000000" pitchFamily="2" charset="2"/>
              <a:buChar char="n"/>
              <a:defRPr/>
            </a:pPr>
            <a:r>
              <a:rPr kumimoji="0" lang="en-US" altLang="zh-TW" sz="1400" b="1" dirty="0">
                <a:solidFill>
                  <a:prstClr val="black"/>
                </a:solidFill>
                <a:latin typeface="微軟正黑體" panose="020B0604030504040204" pitchFamily="34" charset="-120"/>
                <a:ea typeface="微軟正黑體" panose="020B0604030504040204" pitchFamily="34" charset="-120"/>
              </a:rPr>
              <a:t>73</a:t>
            </a:r>
            <a:r>
              <a:rPr kumimoji="0" lang="zh-TW" altLang="en-US" sz="1400" b="1" dirty="0">
                <a:solidFill>
                  <a:prstClr val="black"/>
                </a:solidFill>
                <a:latin typeface="微軟正黑體" panose="020B0604030504040204" pitchFamily="34" charset="-120"/>
                <a:ea typeface="微軟正黑體" panose="020B0604030504040204" pitchFamily="34" charset="-120"/>
              </a:rPr>
              <a:t>天</a:t>
            </a:r>
            <a:r>
              <a:rPr kumimoji="0" lang="en-US" altLang="zh-TW" sz="1400" b="1" dirty="0">
                <a:solidFill>
                  <a:prstClr val="black"/>
                </a:solidFill>
                <a:latin typeface="微軟正黑體" panose="020B0604030504040204" pitchFamily="34" charset="-120"/>
                <a:ea typeface="微軟正黑體" panose="020B0604030504040204" pitchFamily="34" charset="-120"/>
              </a:rPr>
              <a:t>-</a:t>
            </a:r>
            <a:r>
              <a:rPr kumimoji="0" lang="zh-TW" altLang="en-US" sz="1400" b="1" dirty="0">
                <a:solidFill>
                  <a:prstClr val="black"/>
                </a:solidFill>
                <a:latin typeface="微軟正黑體" panose="020B0604030504040204" pitchFamily="34" charset="-120"/>
                <a:ea typeface="微軟正黑體" panose="020B0604030504040204" pitchFamily="34" charset="-120"/>
              </a:rPr>
              <a:t>她可以自行呼吸</a:t>
            </a:r>
            <a:endParaRPr kumimoji="0" lang="en-US" altLang="zh-TW" sz="1400" b="1" dirty="0">
              <a:solidFill>
                <a:prstClr val="black"/>
              </a:solidFill>
              <a:latin typeface="微軟正黑體" panose="020B0604030504040204" pitchFamily="34" charset="-120"/>
              <a:ea typeface="微軟正黑體" panose="020B0604030504040204" pitchFamily="34" charset="-120"/>
            </a:endParaRPr>
          </a:p>
          <a:p>
            <a:pPr marL="171450" indent="-171450" defTabSz="457200" eaLnBrk="1" fontAlgn="auto" hangingPunct="1">
              <a:spcBef>
                <a:spcPts val="0"/>
              </a:spcBef>
              <a:spcAft>
                <a:spcPts val="0"/>
              </a:spcAft>
              <a:buFont typeface="Wingdings" panose="05000000000000000000" pitchFamily="2" charset="2"/>
              <a:buChar char="n"/>
              <a:defRPr/>
            </a:pPr>
            <a:r>
              <a:rPr kumimoji="0" lang="en-US" altLang="zh-TW" sz="1400" b="1" dirty="0">
                <a:solidFill>
                  <a:prstClr val="black"/>
                </a:solidFill>
                <a:latin typeface="微軟正黑體" panose="020B0604030504040204" pitchFamily="34" charset="-120"/>
                <a:ea typeface="微軟正黑體" panose="020B0604030504040204" pitchFamily="34" charset="-120"/>
              </a:rPr>
              <a:t>7</a:t>
            </a:r>
            <a:r>
              <a:rPr kumimoji="0" lang="zh-TW" altLang="en-US" sz="1400" b="1" dirty="0">
                <a:solidFill>
                  <a:prstClr val="black"/>
                </a:solidFill>
                <a:latin typeface="微軟正黑體" panose="020B0604030504040204" pitchFamily="34" charset="-120"/>
                <a:ea typeface="微軟正黑體" panose="020B0604030504040204" pitchFamily="34" charset="-120"/>
              </a:rPr>
              <a:t>個月後</a:t>
            </a:r>
            <a:r>
              <a:rPr kumimoji="0" lang="en-US" altLang="zh-TW" sz="1400" b="1" dirty="0">
                <a:solidFill>
                  <a:prstClr val="black"/>
                </a:solidFill>
                <a:latin typeface="微軟正黑體" panose="020B0604030504040204" pitchFamily="34" charset="-120"/>
                <a:ea typeface="微軟正黑體" panose="020B0604030504040204" pitchFamily="34" charset="-120"/>
              </a:rPr>
              <a:t>-</a:t>
            </a:r>
            <a:r>
              <a:rPr kumimoji="0" lang="zh-TW" altLang="en-US" sz="1400" b="1" dirty="0">
                <a:solidFill>
                  <a:prstClr val="black"/>
                </a:solidFill>
                <a:latin typeface="微軟正黑體" panose="020B0604030504040204" pitchFamily="34" charset="-120"/>
                <a:ea typeface="微軟正黑體" panose="020B0604030504040204" pitchFamily="34" charset="-120"/>
              </a:rPr>
              <a:t>健康狀況非常良好</a:t>
            </a:r>
          </a:p>
        </p:txBody>
      </p:sp>
      <p:sp>
        <p:nvSpPr>
          <p:cNvPr id="15" name="文字方塊 14">
            <a:extLst>
              <a:ext uri="{FF2B5EF4-FFF2-40B4-BE49-F238E27FC236}">
                <a16:creationId xmlns="" xmlns:a16="http://schemas.microsoft.com/office/drawing/2014/main" id="{E85164C6-9F9E-43DF-BBD7-DC936710B2E9}"/>
              </a:ext>
            </a:extLst>
          </p:cNvPr>
          <p:cNvSpPr txBox="1"/>
          <p:nvPr/>
        </p:nvSpPr>
        <p:spPr>
          <a:xfrm>
            <a:off x="4331109" y="1123331"/>
            <a:ext cx="4371361" cy="307777"/>
          </a:xfrm>
          <a:prstGeom prst="rect">
            <a:avLst/>
          </a:prstGeom>
          <a:noFill/>
        </p:spPr>
        <p:txBody>
          <a:bodyPr wrap="square" rtlCol="0">
            <a:spAutoFit/>
          </a:bodyPr>
          <a:lstStyle/>
          <a:p>
            <a:pPr defTabSz="457200" eaLnBrk="1" fontAlgn="auto" hangingPunct="1">
              <a:spcBef>
                <a:spcPts val="0"/>
              </a:spcBef>
              <a:spcAft>
                <a:spcPts val="0"/>
              </a:spcAft>
              <a:defRPr/>
            </a:pPr>
            <a:r>
              <a:rPr kumimoji="0" lang="zh-TW" altLang="en-US" sz="1400" b="1" dirty="0">
                <a:solidFill>
                  <a:prstClr val="black"/>
                </a:solidFill>
                <a:latin typeface="微軟正黑體" panose="020B0604030504040204" pitchFamily="34" charset="-120"/>
                <a:ea typeface="微軟正黑體" panose="020B0604030504040204" pitchFamily="34" charset="-120"/>
              </a:rPr>
              <a:t>中國附醫蘇百弘醫生與巫康熙醫生於小兒科期刊發表</a:t>
            </a:r>
          </a:p>
        </p:txBody>
      </p:sp>
      <p:sp>
        <p:nvSpPr>
          <p:cNvPr id="16" name="矩形 15">
            <a:extLst>
              <a:ext uri="{FF2B5EF4-FFF2-40B4-BE49-F238E27FC236}">
                <a16:creationId xmlns="" xmlns:a16="http://schemas.microsoft.com/office/drawing/2014/main" id="{8AFAE634-492D-498B-BCBD-589AA8C6E18D}"/>
              </a:ext>
            </a:extLst>
          </p:cNvPr>
          <p:cNvSpPr/>
          <p:nvPr/>
        </p:nvSpPr>
        <p:spPr>
          <a:xfrm>
            <a:off x="596661" y="4606005"/>
            <a:ext cx="3666388" cy="1077218"/>
          </a:xfrm>
          <a:prstGeom prst="rect">
            <a:avLst/>
          </a:prstGeom>
        </p:spPr>
        <p:txBody>
          <a:bodyPr wrap="none">
            <a:spAutoFit/>
          </a:bodyPr>
          <a:lstStyle/>
          <a:p>
            <a:pPr defTabSz="457200" eaLnBrk="1" fontAlgn="auto" hangingPunct="1">
              <a:spcBef>
                <a:spcPts val="0"/>
              </a:spcBef>
              <a:spcAft>
                <a:spcPts val="0"/>
              </a:spcAft>
              <a:defRPr/>
            </a:pPr>
            <a:r>
              <a:rPr kumimoji="0" lang="zh-TW" altLang="en-US" sz="3200" b="1" dirty="0">
                <a:solidFill>
                  <a:srgbClr val="FF6600"/>
                </a:solidFill>
                <a:latin typeface="微軟正黑體" panose="020B0604030504040204" pitchFamily="34" charset="-120"/>
                <a:ea typeface="微軟正黑體" panose="020B0604030504040204" pitchFamily="34" charset="-120"/>
              </a:rPr>
              <a:t>嬰兒必須更費力</a:t>
            </a:r>
            <a:endParaRPr kumimoji="0" lang="en-US" altLang="zh-TW" sz="3200" b="1" dirty="0">
              <a:solidFill>
                <a:srgbClr val="FF6600"/>
              </a:solidFill>
              <a:latin typeface="微軟正黑體" panose="020B0604030504040204" pitchFamily="34" charset="-120"/>
              <a:ea typeface="微軟正黑體" panose="020B0604030504040204" pitchFamily="34" charset="-120"/>
            </a:endParaRPr>
          </a:p>
          <a:p>
            <a:pPr defTabSz="457200" eaLnBrk="1" fontAlgn="auto" hangingPunct="1">
              <a:spcBef>
                <a:spcPts val="0"/>
              </a:spcBef>
              <a:spcAft>
                <a:spcPts val="0"/>
              </a:spcAft>
              <a:defRPr/>
            </a:pPr>
            <a:r>
              <a:rPr kumimoji="0" lang="zh-TW" altLang="en-US" sz="3200" b="1" dirty="0">
                <a:solidFill>
                  <a:srgbClr val="FF6600"/>
                </a:solidFill>
                <a:latin typeface="微軟正黑體" panose="020B0604030504040204" pitchFamily="34" charset="-120"/>
                <a:ea typeface="微軟正黑體" panose="020B0604030504040204" pitchFamily="34" charset="-120"/>
              </a:rPr>
              <a:t>才能取得足夠氧氣</a:t>
            </a:r>
            <a:r>
              <a:rPr kumimoji="0" lang="en-US" altLang="zh-TW" sz="3200" b="1" dirty="0">
                <a:solidFill>
                  <a:srgbClr val="FF6600"/>
                </a:solidFill>
                <a:latin typeface="微軟正黑體" panose="020B0604030504040204" pitchFamily="34" charset="-120"/>
                <a:ea typeface="微軟正黑體" panose="020B0604030504040204" pitchFamily="34" charset="-120"/>
              </a:rPr>
              <a:t>!</a:t>
            </a:r>
            <a:endParaRPr kumimoji="0" lang="zh-TW" altLang="en-US" sz="3200" b="1" dirty="0">
              <a:solidFill>
                <a:srgbClr val="FF6600"/>
              </a:solidFill>
              <a:latin typeface="微軟正黑體" panose="020B0604030504040204" pitchFamily="34" charset="-120"/>
              <a:ea typeface="微軟正黑體" panose="020B0604030504040204" pitchFamily="34" charset="-120"/>
            </a:endParaRPr>
          </a:p>
        </p:txBody>
      </p:sp>
      <p:sp>
        <p:nvSpPr>
          <p:cNvPr id="14" name="矩形 13">
            <a:extLst>
              <a:ext uri="{FF2B5EF4-FFF2-40B4-BE49-F238E27FC236}">
                <a16:creationId xmlns="" xmlns:a16="http://schemas.microsoft.com/office/drawing/2014/main" id="{0C59889B-D4D7-4070-88E3-B7132AC1CD63}"/>
              </a:ext>
            </a:extLst>
          </p:cNvPr>
          <p:cNvSpPr/>
          <p:nvPr/>
        </p:nvSpPr>
        <p:spPr>
          <a:xfrm>
            <a:off x="4505324" y="3557264"/>
            <a:ext cx="1927434" cy="444977"/>
          </a:xfrm>
          <a:prstGeom prst="rect">
            <a:avLst/>
          </a:prstGeom>
          <a:noFill/>
        </p:spPr>
        <p:txBody>
          <a:bodyPr wrap="square" lIns="120634" tIns="60317" rIns="120634" bIns="60317">
            <a:spAutoFit/>
          </a:bodyPr>
          <a:lstStyle/>
          <a:p>
            <a:pPr defTabSz="914150" eaLnBrk="1" fontAlgn="auto" hangingPunct="1">
              <a:spcBef>
                <a:spcPts val="0"/>
              </a:spcBef>
              <a:spcAft>
                <a:spcPts val="0"/>
              </a:spcAft>
              <a:buClr>
                <a:srgbClr val="000000"/>
              </a:buClr>
              <a:defRPr/>
            </a:pPr>
            <a:r>
              <a:rPr kumimoji="0" lang="zh-TW" altLang="en-US" sz="2100" b="1" kern="0" dirty="0">
                <a:solidFill>
                  <a:prstClr val="white"/>
                </a:solidFill>
                <a:latin typeface="微軟正黑體" panose="020B0604030504040204" pitchFamily="34" charset="-120"/>
                <a:ea typeface="微軟正黑體" panose="020B0604030504040204" pitchFamily="34" charset="-120"/>
                <a:cs typeface="Arial"/>
                <a:sym typeface="Arial"/>
              </a:rPr>
              <a:t>臨床試驗顯示</a:t>
            </a:r>
            <a:endParaRPr kumimoji="0" lang="en-US" altLang="zh-TW" sz="1600" b="1" dirty="0">
              <a:solidFill>
                <a:prstClr val="white"/>
              </a:solidFill>
              <a:latin typeface="Calibri" panose="020F0502020204030204" pitchFamily="34" charset="0"/>
              <a:ea typeface="微軟正黑體" panose="020B0604030504040204" pitchFamily="34" charset="-120"/>
              <a:cs typeface="Arial"/>
              <a:sym typeface="Arial"/>
            </a:endParaRPr>
          </a:p>
        </p:txBody>
      </p:sp>
      <p:sp>
        <p:nvSpPr>
          <p:cNvPr id="17" name="矩形 16">
            <a:extLst>
              <a:ext uri="{FF2B5EF4-FFF2-40B4-BE49-F238E27FC236}">
                <a16:creationId xmlns="" xmlns:a16="http://schemas.microsoft.com/office/drawing/2014/main" id="{CE5140BD-49CC-4E55-8E53-2E4239654AFE}"/>
              </a:ext>
            </a:extLst>
          </p:cNvPr>
          <p:cNvSpPr/>
          <p:nvPr/>
        </p:nvSpPr>
        <p:spPr>
          <a:xfrm>
            <a:off x="4331108" y="4018999"/>
            <a:ext cx="4665407" cy="1936656"/>
          </a:xfrm>
          <a:prstGeom prst="rect">
            <a:avLst/>
          </a:prstGeom>
          <a:noFill/>
          <a:ln w="12700">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0634" tIns="60317" rIns="120634" bIns="60317" rtlCol="0" anchor="ctr"/>
          <a:lstStyle/>
          <a:p>
            <a:pPr algn="ctr" defTabSz="914150" eaLnBrk="1" fontAlgn="auto" hangingPunct="1">
              <a:spcBef>
                <a:spcPts val="0"/>
              </a:spcBef>
              <a:spcAft>
                <a:spcPts val="0"/>
              </a:spcAft>
              <a:buClr>
                <a:srgbClr val="000000"/>
              </a:buClr>
              <a:defRPr/>
            </a:pPr>
            <a:endParaRPr kumimoji="0" lang="zh-TW" altLang="en-US" sz="1600" kern="0">
              <a:solidFill>
                <a:srgbClr val="FFFFFF"/>
              </a:solidFill>
              <a:latin typeface="Arial"/>
              <a:sym typeface="Arial"/>
            </a:endParaRPr>
          </a:p>
        </p:txBody>
      </p:sp>
      <p:sp>
        <p:nvSpPr>
          <p:cNvPr id="24" name="矩形 23">
            <a:extLst>
              <a:ext uri="{FF2B5EF4-FFF2-40B4-BE49-F238E27FC236}">
                <a16:creationId xmlns="" xmlns:a16="http://schemas.microsoft.com/office/drawing/2014/main" id="{70798423-5211-45DE-A82A-788C01396A29}"/>
              </a:ext>
            </a:extLst>
          </p:cNvPr>
          <p:cNvSpPr/>
          <p:nvPr/>
        </p:nvSpPr>
        <p:spPr>
          <a:xfrm>
            <a:off x="0" y="6228176"/>
            <a:ext cx="9144000" cy="629824"/>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eaLnBrk="1" fontAlgn="auto" hangingPunct="1">
              <a:spcBef>
                <a:spcPts val="0"/>
              </a:spcBef>
              <a:spcAft>
                <a:spcPts val="0"/>
              </a:spcAft>
              <a:defRPr/>
            </a:pPr>
            <a:endParaRPr kumimoji="0" lang="zh-TW" altLang="en-US" sz="1800">
              <a:solidFill>
                <a:prstClr val="white"/>
              </a:solidFill>
            </a:endParaRPr>
          </a:p>
        </p:txBody>
      </p:sp>
      <p:sp>
        <p:nvSpPr>
          <p:cNvPr id="25" name="文字方塊 24">
            <a:extLst>
              <a:ext uri="{FF2B5EF4-FFF2-40B4-BE49-F238E27FC236}">
                <a16:creationId xmlns="" xmlns:a16="http://schemas.microsoft.com/office/drawing/2014/main" id="{7C5B2857-E465-4690-8828-65C0BD52D5C5}"/>
              </a:ext>
            </a:extLst>
          </p:cNvPr>
          <p:cNvSpPr txBox="1"/>
          <p:nvPr/>
        </p:nvSpPr>
        <p:spPr>
          <a:xfrm>
            <a:off x="118948" y="6361466"/>
            <a:ext cx="4354731" cy="400110"/>
          </a:xfrm>
          <a:prstGeom prst="rect">
            <a:avLst/>
          </a:prstGeom>
          <a:noFill/>
        </p:spPr>
        <p:txBody>
          <a:bodyPr wrap="square" rtlCol="0">
            <a:spAutoFit/>
          </a:bodyPr>
          <a:lstStyle/>
          <a:p>
            <a:pPr defTabSz="457200" eaLnBrk="1" fontAlgn="auto" hangingPunct="1">
              <a:spcBef>
                <a:spcPts val="0"/>
              </a:spcBef>
              <a:spcAft>
                <a:spcPts val="0"/>
              </a:spcAft>
            </a:pPr>
            <a:r>
              <a:rPr kumimoji="0" lang="zh-TW" altLang="en-US" sz="2000" b="1" dirty="0">
                <a:solidFill>
                  <a:srgbClr val="FFFF00"/>
                </a:solidFill>
                <a:latin typeface="微軟正黑體" panose="020B0604030504040204" pitchFamily="34" charset="-120"/>
                <a:ea typeface="微軟正黑體" panose="020B0604030504040204" pitchFamily="34" charset="-120"/>
              </a:rPr>
              <a:t>醫療新焦點。間質幹細胞大應用</a:t>
            </a:r>
          </a:p>
        </p:txBody>
      </p:sp>
      <p:sp>
        <p:nvSpPr>
          <p:cNvPr id="26" name="橢圓 25">
            <a:extLst>
              <a:ext uri="{FF2B5EF4-FFF2-40B4-BE49-F238E27FC236}">
                <a16:creationId xmlns="" xmlns:a16="http://schemas.microsoft.com/office/drawing/2014/main" id="{EA029390-AB1A-47D8-B10C-516FC3A83B8D}"/>
              </a:ext>
            </a:extLst>
          </p:cNvPr>
          <p:cNvSpPr/>
          <p:nvPr/>
        </p:nvSpPr>
        <p:spPr>
          <a:xfrm>
            <a:off x="3866485" y="6411560"/>
            <a:ext cx="283703" cy="2837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eaLnBrk="1" fontAlgn="auto" hangingPunct="1">
              <a:spcBef>
                <a:spcPts val="0"/>
              </a:spcBef>
              <a:spcAft>
                <a:spcPts val="0"/>
              </a:spcAft>
              <a:defRPr/>
            </a:pPr>
            <a:endParaRPr kumimoji="0" lang="zh-TW" altLang="en-US" sz="1800">
              <a:solidFill>
                <a:prstClr val="white"/>
              </a:solidFill>
            </a:endParaRPr>
          </a:p>
        </p:txBody>
      </p:sp>
      <p:sp>
        <p:nvSpPr>
          <p:cNvPr id="27" name="等腰三角形 36">
            <a:extLst>
              <a:ext uri="{FF2B5EF4-FFF2-40B4-BE49-F238E27FC236}">
                <a16:creationId xmlns="" xmlns:a16="http://schemas.microsoft.com/office/drawing/2014/main" id="{50A8164D-8498-4818-9CE5-2214116D2A83}"/>
              </a:ext>
            </a:extLst>
          </p:cNvPr>
          <p:cNvSpPr/>
          <p:nvPr/>
        </p:nvSpPr>
        <p:spPr>
          <a:xfrm rot="5400000">
            <a:off x="3987044" y="6322281"/>
            <a:ext cx="73719" cy="67993"/>
          </a:xfrm>
          <a:prstGeom prst="triangle">
            <a:avLst/>
          </a:prstGeom>
          <a:solidFill>
            <a:srgbClr val="002060"/>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eaLnBrk="1" fontAlgn="auto" hangingPunct="1">
              <a:spcBef>
                <a:spcPts val="0"/>
              </a:spcBef>
              <a:spcAft>
                <a:spcPts val="0"/>
              </a:spcAft>
              <a:defRPr/>
            </a:pPr>
            <a:endParaRPr kumimoji="0" lang="zh-TW" altLang="en-US" sz="1800">
              <a:solidFill>
                <a:prstClr val="white"/>
              </a:solidFill>
            </a:endParaRPr>
          </a:p>
        </p:txBody>
      </p:sp>
      <p:pic>
        <p:nvPicPr>
          <p:cNvPr id="28" name="Picture 2" descr="訊聯生技- 20年細胞治療專業品牌">
            <a:extLst>
              <a:ext uri="{FF2B5EF4-FFF2-40B4-BE49-F238E27FC236}">
                <a16:creationId xmlns="" xmlns:a16="http://schemas.microsoft.com/office/drawing/2014/main" id="{35891D5C-A073-476B-9886-76C3633C583B}"/>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788242" y="6394490"/>
            <a:ext cx="1230770" cy="308975"/>
          </a:xfrm>
          <a:prstGeom prst="rect">
            <a:avLst/>
          </a:prstGeom>
          <a:noFill/>
          <a:extLst>
            <a:ext uri="{909E8E84-426E-40DD-AFC4-6F175D3DCCD1}">
              <a14:hiddenFill xmlns:a14="http://schemas.microsoft.com/office/drawing/2010/main">
                <a:solidFill>
                  <a:srgbClr val="FFFFFF"/>
                </a:solidFill>
              </a14:hiddenFill>
            </a:ext>
          </a:extLst>
        </p:spPr>
      </p:pic>
      <p:sp>
        <p:nvSpPr>
          <p:cNvPr id="29" name="矩形 28">
            <a:extLst>
              <a:ext uri="{FF2B5EF4-FFF2-40B4-BE49-F238E27FC236}">
                <a16:creationId xmlns="" xmlns:a16="http://schemas.microsoft.com/office/drawing/2014/main" id="{6829BB1E-D1FB-4664-A017-BBA467FA33F6}"/>
              </a:ext>
            </a:extLst>
          </p:cNvPr>
          <p:cNvSpPr/>
          <p:nvPr/>
        </p:nvSpPr>
        <p:spPr>
          <a:xfrm>
            <a:off x="4171490" y="6376855"/>
            <a:ext cx="4572000" cy="400110"/>
          </a:xfrm>
          <a:prstGeom prst="rect">
            <a:avLst/>
          </a:prstGeom>
        </p:spPr>
        <p:txBody>
          <a:bodyPr>
            <a:spAutoFit/>
          </a:bodyPr>
          <a:lstStyle/>
          <a:p>
            <a:pPr defTabSz="457200" eaLnBrk="1" fontAlgn="auto" hangingPunct="1">
              <a:spcBef>
                <a:spcPts val="0"/>
              </a:spcBef>
              <a:spcAft>
                <a:spcPts val="0"/>
              </a:spcAft>
            </a:pPr>
            <a:r>
              <a:rPr kumimoji="0" lang="zh-TW" altLang="en-US" sz="2000" b="1" dirty="0">
                <a:solidFill>
                  <a:srgbClr val="FFFF00"/>
                </a:solidFill>
                <a:latin typeface="微軟正黑體" panose="020B0604030504040204" pitchFamily="34" charset="-120"/>
                <a:ea typeface="微軟正黑體" panose="020B0604030504040204" pitchFamily="34" charset="-120"/>
              </a:rPr>
              <a:t>中山附醫巫康熙教授</a:t>
            </a:r>
            <a:endParaRPr kumimoji="0" lang="zh-TW" altLang="en-US" sz="2000" b="1" dirty="0">
              <a:solidFill>
                <a:srgbClr val="FFFF00"/>
              </a:solidFill>
              <a:latin typeface="Calibri" panose="020F0502020204030204"/>
            </a:endParaRPr>
          </a:p>
        </p:txBody>
      </p:sp>
      <p:sp>
        <p:nvSpPr>
          <p:cNvPr id="30" name="等腰三角形 36">
            <a:extLst>
              <a:ext uri="{FF2B5EF4-FFF2-40B4-BE49-F238E27FC236}">
                <a16:creationId xmlns="" xmlns:a16="http://schemas.microsoft.com/office/drawing/2014/main" id="{F53FD963-B560-49E5-8E2F-5F2A20AEAFCB}"/>
              </a:ext>
            </a:extLst>
          </p:cNvPr>
          <p:cNvSpPr/>
          <p:nvPr/>
        </p:nvSpPr>
        <p:spPr>
          <a:xfrm rot="5400000">
            <a:off x="3977212" y="6518923"/>
            <a:ext cx="73719" cy="67993"/>
          </a:xfrm>
          <a:prstGeom prst="triangle">
            <a:avLst/>
          </a:prstGeom>
          <a:solidFill>
            <a:srgbClr val="002060"/>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eaLnBrk="1" fontAlgn="auto" hangingPunct="1">
              <a:spcBef>
                <a:spcPts val="0"/>
              </a:spcBef>
              <a:spcAft>
                <a:spcPts val="0"/>
              </a:spcAft>
              <a:defRPr/>
            </a:pPr>
            <a:endParaRPr kumimoji="0" lang="zh-TW" altLang="en-US" sz="1800">
              <a:solidFill>
                <a:prstClr val="white"/>
              </a:solidFill>
            </a:endParaRPr>
          </a:p>
        </p:txBody>
      </p:sp>
    </p:spTree>
    <p:extLst>
      <p:ext uri="{BB962C8B-B14F-4D97-AF65-F5344CB8AC3E}">
        <p14:creationId xmlns:p14="http://schemas.microsoft.com/office/powerpoint/2010/main" val="976592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8418" name="群組 5"/>
          <p:cNvGrpSpPr>
            <a:grpSpLocks/>
          </p:cNvGrpSpPr>
          <p:nvPr/>
        </p:nvGrpSpPr>
        <p:grpSpPr bwMode="auto">
          <a:xfrm>
            <a:off x="754063" y="1814513"/>
            <a:ext cx="7805737" cy="4392612"/>
            <a:chOff x="623255" y="1797690"/>
            <a:chExt cx="11586102" cy="6640547"/>
          </a:xfrm>
        </p:grpSpPr>
        <p:pic>
          <p:nvPicPr>
            <p:cNvPr id="188420" name="圖片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3255" y="1797690"/>
              <a:ext cx="3411468" cy="3268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字方塊 3"/>
            <p:cNvSpPr txBox="1"/>
            <p:nvPr/>
          </p:nvSpPr>
          <p:spPr>
            <a:xfrm>
              <a:off x="1158142" y="5205561"/>
              <a:ext cx="10403223" cy="453582"/>
            </a:xfrm>
            <a:prstGeom prst="rect">
              <a:avLst/>
            </a:prstGeom>
            <a:noFill/>
          </p:spPr>
          <p:txBody>
            <a:bodyPr>
              <a:spAutoFit/>
            </a:bodyPr>
            <a:lstStyle/>
            <a:p>
              <a:pPr eaLnBrk="1" fontAlgn="auto" hangingPunct="1">
                <a:spcBef>
                  <a:spcPts val="0"/>
                </a:spcBef>
                <a:spcAft>
                  <a:spcPts val="0"/>
                </a:spcAft>
                <a:defRPr/>
              </a:pPr>
              <a:r>
                <a:rPr kumimoji="0" lang="en-US" altLang="zh-TW" sz="1350" dirty="0">
                  <a:solidFill>
                    <a:prstClr val="black"/>
                  </a:solidFill>
                  <a:latin typeface="Calibri" panose="020F0502020204030204"/>
                </a:rPr>
                <a:t>(a). LPS OA</a:t>
              </a:r>
              <a:r>
                <a:rPr kumimoji="0" lang="zh-TW" altLang="en-US" sz="1350" dirty="0">
                  <a:solidFill>
                    <a:prstClr val="black"/>
                  </a:solidFill>
                  <a:latin typeface="Calibri" panose="020F0502020204030204"/>
                </a:rPr>
                <a:t> </a:t>
              </a:r>
              <a:r>
                <a:rPr kumimoji="0" lang="en-US" altLang="zh-TW" sz="1350" dirty="0">
                  <a:solidFill>
                    <a:prstClr val="black"/>
                  </a:solidFill>
                  <a:latin typeface="Calibri" panose="020F0502020204030204"/>
                </a:rPr>
                <a:t>+ PBS OA                          (b). LPS OA +</a:t>
              </a:r>
              <a:r>
                <a:rPr kumimoji="0" lang="zh-TW" altLang="en-US" sz="1350" dirty="0">
                  <a:solidFill>
                    <a:prstClr val="black"/>
                  </a:solidFill>
                  <a:latin typeface="Calibri" panose="020F0502020204030204"/>
                </a:rPr>
                <a:t> </a:t>
              </a:r>
              <a:r>
                <a:rPr kumimoji="0" lang="en-US" altLang="zh-TW" sz="1350" dirty="0">
                  <a:solidFill>
                    <a:prstClr val="black"/>
                  </a:solidFill>
                  <a:latin typeface="Calibri" panose="020F0502020204030204"/>
                </a:rPr>
                <a:t>CMSC</a:t>
              </a:r>
              <a:r>
                <a:rPr kumimoji="0" lang="zh-TW" altLang="en-US" sz="1350" dirty="0">
                  <a:solidFill>
                    <a:prstClr val="black"/>
                  </a:solidFill>
                  <a:latin typeface="Calibri" panose="020F0502020204030204"/>
                </a:rPr>
                <a:t> </a:t>
              </a:r>
              <a:r>
                <a:rPr kumimoji="0" lang="en-US" altLang="zh-TW" sz="1350" dirty="0">
                  <a:solidFill>
                    <a:prstClr val="black"/>
                  </a:solidFill>
                  <a:latin typeface="Calibri" panose="020F0502020204030204"/>
                </a:rPr>
                <a:t>OA                      (c). LPS OA +</a:t>
              </a:r>
              <a:r>
                <a:rPr kumimoji="0" lang="zh-TW" altLang="en-US" sz="1350" dirty="0">
                  <a:solidFill>
                    <a:prstClr val="black"/>
                  </a:solidFill>
                  <a:latin typeface="Calibri" panose="020F0502020204030204"/>
                </a:rPr>
                <a:t> </a:t>
              </a:r>
              <a:r>
                <a:rPr kumimoji="0" lang="en-US" altLang="zh-TW" sz="1350" dirty="0">
                  <a:solidFill>
                    <a:prstClr val="black"/>
                  </a:solidFill>
                  <a:latin typeface="Calibri" panose="020F0502020204030204"/>
                </a:rPr>
                <a:t>CMSC IP                      </a:t>
              </a:r>
              <a:endParaRPr kumimoji="0" lang="zh-TW" altLang="en-US" sz="1350" dirty="0">
                <a:solidFill>
                  <a:prstClr val="black"/>
                </a:solidFill>
                <a:latin typeface="Calibri" panose="020F0502020204030204"/>
              </a:endParaRPr>
            </a:p>
          </p:txBody>
        </p:sp>
        <p:pic>
          <p:nvPicPr>
            <p:cNvPr id="188422" name="圖片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42170" y="1797690"/>
              <a:ext cx="3459706" cy="3308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8423" name="圖片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021774" y="1797690"/>
              <a:ext cx="3679933" cy="3268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8424" name="矩形 1"/>
            <p:cNvSpPr>
              <a:spLocks noChangeArrowheads="1"/>
            </p:cNvSpPr>
            <p:nvPr/>
          </p:nvSpPr>
          <p:spPr bwMode="auto">
            <a:xfrm>
              <a:off x="990843" y="5925645"/>
              <a:ext cx="11218514" cy="2512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eaLnBrk="1" hangingPunct="1">
                <a:spcBef>
                  <a:spcPct val="0"/>
                </a:spcBef>
                <a:buClrTx/>
                <a:buSzTx/>
                <a:buFontTx/>
                <a:buNone/>
              </a:pPr>
              <a:r>
                <a:rPr kumimoji="0" lang="zh-TW" altLang="en-US" sz="2000">
                  <a:latin typeface="Arial" panose="020B0604020202020204" pitchFamily="34" charset="0"/>
                  <a:cs typeface="Arial" panose="020B0604020202020204" pitchFamily="34" charset="0"/>
                </a:rPr>
                <a:t>小鼠肺損傷嚴重度。</a:t>
              </a:r>
              <a:r>
                <a:rPr kumimoji="0" lang="en-US" altLang="zh-TW" sz="2000">
                  <a:latin typeface="Arial" panose="020B0604020202020204" pitchFamily="34" charset="0"/>
                  <a:cs typeface="Arial" panose="020B0604020202020204" pitchFamily="34" charset="0"/>
                </a:rPr>
                <a:t> LPS</a:t>
              </a:r>
              <a:r>
                <a:rPr kumimoji="0" lang="zh-TW" altLang="en-US" sz="2000">
                  <a:latin typeface="Arial" panose="020B0604020202020204" pitchFamily="34" charset="0"/>
                  <a:cs typeface="Arial" panose="020B0604020202020204" pitchFamily="34" charset="0"/>
                </a:rPr>
                <a:t>誘發小鼠肺損傷後，</a:t>
              </a:r>
              <a:r>
                <a:rPr kumimoji="0" lang="en-US" altLang="zh-TW" sz="2000">
                  <a:latin typeface="Arial" panose="020B0604020202020204" pitchFamily="34" charset="0"/>
                  <a:cs typeface="Arial" panose="020B0604020202020204" pitchFamily="34" charset="0"/>
                </a:rPr>
                <a:t>(a)</a:t>
              </a:r>
              <a:r>
                <a:rPr kumimoji="0" lang="zh-TW" altLang="en-US" sz="2000">
                  <a:latin typeface="Arial" panose="020B0604020202020204" pitchFamily="34" charset="0"/>
                  <a:cs typeface="Arial" panose="020B0604020202020204" pitchFamily="34" charset="0"/>
                </a:rPr>
                <a:t>以口咽吸入法施加 </a:t>
              </a:r>
              <a:r>
                <a:rPr kumimoji="0" lang="en-US" altLang="zh-TW" sz="2000">
                  <a:latin typeface="Arial" panose="020B0604020202020204" pitchFamily="34" charset="0"/>
                  <a:cs typeface="Arial" panose="020B0604020202020204" pitchFamily="34" charset="0"/>
                </a:rPr>
                <a:t>PBS</a:t>
              </a:r>
              <a:r>
                <a:rPr kumimoji="0" lang="zh-TW" altLang="en-US" sz="2000">
                  <a:latin typeface="Arial" panose="020B0604020202020204" pitchFamily="34" charset="0"/>
                  <a:cs typeface="Arial" panose="020B0604020202020204" pitchFamily="34" charset="0"/>
                </a:rPr>
                <a:t>；</a:t>
              </a:r>
              <a:r>
                <a:rPr kumimoji="0" lang="en-US" altLang="zh-TW" sz="2000">
                  <a:latin typeface="Arial" panose="020B0604020202020204" pitchFamily="34" charset="0"/>
                  <a:cs typeface="Arial" panose="020B0604020202020204" pitchFamily="34" charset="0"/>
                </a:rPr>
                <a:t>(b)</a:t>
              </a:r>
              <a:r>
                <a:rPr kumimoji="0" lang="zh-TW" altLang="en-US" sz="2000">
                  <a:latin typeface="Arial" panose="020B0604020202020204" pitchFamily="34" charset="0"/>
                  <a:cs typeface="Arial" panose="020B0604020202020204" pitchFamily="34" charset="0"/>
                </a:rPr>
                <a:t>以口咽吸入法施加臍帶間質幹細胞 </a:t>
              </a:r>
              <a:r>
                <a:rPr kumimoji="0" lang="en-US" altLang="zh-TW" sz="2000">
                  <a:latin typeface="Arial" panose="020B0604020202020204" pitchFamily="34" charset="0"/>
                  <a:cs typeface="Arial" panose="020B0604020202020204" pitchFamily="34" charset="0"/>
                </a:rPr>
                <a:t>(CMSC)</a:t>
              </a:r>
              <a:r>
                <a:rPr kumimoji="0" lang="zh-TW" altLang="en-US" sz="2000">
                  <a:latin typeface="Arial" panose="020B0604020202020204" pitchFamily="34" charset="0"/>
                  <a:cs typeface="Arial" panose="020B0604020202020204" pitchFamily="34" charset="0"/>
                </a:rPr>
                <a:t>；</a:t>
              </a:r>
              <a:r>
                <a:rPr kumimoji="0" lang="en-US" altLang="zh-TW" sz="2000">
                  <a:latin typeface="Arial" panose="020B0604020202020204" pitchFamily="34" charset="0"/>
                  <a:cs typeface="Arial" panose="020B0604020202020204" pitchFamily="34" charset="0"/>
                </a:rPr>
                <a:t>(c)</a:t>
              </a:r>
              <a:r>
                <a:rPr kumimoji="0" lang="zh-TW" altLang="en-US" sz="2000">
                  <a:latin typeface="Arial" panose="020B0604020202020204" pitchFamily="34" charset="0"/>
                  <a:cs typeface="Arial" panose="020B0604020202020204" pitchFamily="34" charset="0"/>
                </a:rPr>
                <a:t>以腹腔注射法施加臍帶間質幹細胞 </a:t>
              </a:r>
              <a:r>
                <a:rPr kumimoji="0" lang="en-US" altLang="zh-TW" sz="2000">
                  <a:latin typeface="Arial" panose="020B0604020202020204" pitchFamily="34" charset="0"/>
                  <a:cs typeface="Arial" panose="020B0604020202020204" pitchFamily="34" charset="0"/>
                </a:rPr>
                <a:t>(CMSC)</a:t>
              </a:r>
              <a:r>
                <a:rPr kumimoji="0" lang="zh-TW" altLang="en-US" sz="2000">
                  <a:latin typeface="Arial" panose="020B0604020202020204" pitchFamily="34" charset="0"/>
                  <a:cs typeface="Arial" panose="020B0604020202020204" pitchFamily="34" charset="0"/>
                </a:rPr>
                <a:t>。</a:t>
              </a:r>
              <a:endParaRPr kumimoji="0" lang="en-US" altLang="zh-TW" sz="2000">
                <a:latin typeface="Arial" panose="020B0604020202020204" pitchFamily="34" charset="0"/>
                <a:cs typeface="Arial" panose="020B0604020202020204" pitchFamily="34" charset="0"/>
              </a:endParaRPr>
            </a:p>
            <a:p>
              <a:pPr eaLnBrk="1" hangingPunct="1">
                <a:spcBef>
                  <a:spcPct val="0"/>
                </a:spcBef>
                <a:buClrTx/>
                <a:buSzTx/>
                <a:buFontTx/>
                <a:buNone/>
              </a:pPr>
              <a:endParaRPr kumimoji="0" lang="en-US" altLang="zh-TW" sz="1400">
                <a:latin typeface="Arial" panose="020B0604020202020204" pitchFamily="34" charset="0"/>
                <a:cs typeface="Arial" panose="020B0604020202020204" pitchFamily="34" charset="0"/>
              </a:endParaRPr>
            </a:p>
            <a:p>
              <a:pPr eaLnBrk="1" hangingPunct="1">
                <a:spcBef>
                  <a:spcPct val="0"/>
                </a:spcBef>
                <a:buClrTx/>
                <a:buSzTx/>
                <a:buFontTx/>
                <a:buNone/>
              </a:pPr>
              <a:r>
                <a:rPr kumimoji="0" lang="en-US" altLang="zh-TW" sz="1400">
                  <a:latin typeface="Calibri" panose="020F0502020204030204" pitchFamily="34" charset="0"/>
                  <a:ea typeface="新細明體" panose="02020500000000000000" pitchFamily="18" charset="-120"/>
                  <a:cs typeface="Arial" panose="020B0604020202020204" pitchFamily="34" charset="0"/>
                </a:rPr>
                <a:t>                                                                       </a:t>
              </a:r>
              <a:r>
                <a:rPr kumimoji="0" lang="zh-TW" altLang="en-US" sz="1400">
                  <a:latin typeface="Calibri" panose="020F0502020204030204" pitchFamily="34" charset="0"/>
                  <a:ea typeface="新細明體" panose="02020500000000000000" pitchFamily="18" charset="-120"/>
                  <a:cs typeface="Arial" panose="020B0604020202020204" pitchFamily="34" charset="0"/>
                </a:rPr>
                <a:t>                                                           </a:t>
              </a:r>
              <a:r>
                <a:rPr kumimoji="0" lang="en-US" altLang="zh-TW" sz="1400">
                  <a:latin typeface="Calibri" panose="020F0502020204030204" pitchFamily="34" charset="0"/>
                  <a:ea typeface="新細明體" panose="02020500000000000000" pitchFamily="18" charset="-120"/>
                  <a:cs typeface="Arial" panose="020B0604020202020204" pitchFamily="34" charset="0"/>
                </a:rPr>
                <a:t>OA: oropharyngeal aspiration</a:t>
              </a:r>
            </a:p>
            <a:p>
              <a:pPr eaLnBrk="1" hangingPunct="1">
                <a:spcBef>
                  <a:spcPct val="0"/>
                </a:spcBef>
                <a:buClrTx/>
                <a:buSzTx/>
                <a:buFontTx/>
                <a:buNone/>
              </a:pPr>
              <a:r>
                <a:rPr kumimoji="0" lang="en-US" altLang="zh-TW" sz="1400">
                  <a:latin typeface="Calibri" panose="020F0502020204030204" pitchFamily="34" charset="0"/>
                  <a:ea typeface="新細明體" panose="02020500000000000000" pitchFamily="18" charset="-120"/>
                  <a:cs typeface="Arial" panose="020B0604020202020204" pitchFamily="34" charset="0"/>
                </a:rPr>
                <a:t>                                                                                                                      </a:t>
              </a:r>
              <a:r>
                <a:rPr kumimoji="0" lang="zh-TW" altLang="en-US" sz="1400">
                  <a:latin typeface="Calibri" panose="020F0502020204030204" pitchFamily="34" charset="0"/>
                  <a:ea typeface="新細明體" panose="02020500000000000000" pitchFamily="18" charset="-120"/>
                  <a:cs typeface="Arial" panose="020B0604020202020204" pitchFamily="34" charset="0"/>
                </a:rPr>
                <a:t>             </a:t>
              </a:r>
              <a:r>
                <a:rPr kumimoji="0" lang="en-US" altLang="zh-TW" sz="1400">
                  <a:latin typeface="Calibri" panose="020F0502020204030204" pitchFamily="34" charset="0"/>
                  <a:ea typeface="新細明體" panose="02020500000000000000" pitchFamily="18" charset="-120"/>
                  <a:cs typeface="Arial" panose="020B0604020202020204" pitchFamily="34" charset="0"/>
                </a:rPr>
                <a:t>IP: intraperitoneal injection</a:t>
              </a:r>
            </a:p>
          </p:txBody>
        </p:sp>
      </p:grpSp>
      <p:sp>
        <p:nvSpPr>
          <p:cNvPr id="188419" name="文字方塊 7"/>
          <p:cNvSpPr txBox="1">
            <a:spLocks noChangeArrowheads="1"/>
          </p:cNvSpPr>
          <p:nvPr/>
        </p:nvSpPr>
        <p:spPr bwMode="auto">
          <a:xfrm>
            <a:off x="1370013" y="550863"/>
            <a:ext cx="67310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algn="ctr">
              <a:spcBef>
                <a:spcPct val="0"/>
              </a:spcBef>
              <a:buClrTx/>
              <a:buSzTx/>
              <a:buFontTx/>
              <a:buNone/>
            </a:pPr>
            <a:r>
              <a:rPr lang="zh-TW" altLang="en-US" sz="3200" b="1">
                <a:solidFill>
                  <a:srgbClr val="003399"/>
                </a:solidFill>
                <a:cs typeface="Times New Roman" panose="02020603050405020304" pitchFamily="18" charset="0"/>
              </a:rPr>
              <a:t>小鼠肺損傷後，以臍帶間質幹細胞治療後，和</a:t>
            </a:r>
            <a:r>
              <a:rPr lang="en-US" altLang="zh-TW" sz="3200" b="1">
                <a:solidFill>
                  <a:srgbClr val="003399"/>
                </a:solidFill>
                <a:cs typeface="Times New Roman" panose="02020603050405020304" pitchFamily="18" charset="0"/>
              </a:rPr>
              <a:t>PBS</a:t>
            </a:r>
            <a:r>
              <a:rPr lang="zh-TW" altLang="en-US" sz="3200" b="1">
                <a:solidFill>
                  <a:srgbClr val="003399"/>
                </a:solidFill>
                <a:cs typeface="Times New Roman" panose="02020603050405020304" pitchFamily="18" charset="0"/>
              </a:rPr>
              <a:t>比較，外觀明顯改善</a:t>
            </a:r>
          </a:p>
        </p:txBody>
      </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idx="1"/>
          </p:nvPr>
        </p:nvPicPr>
        <p:blipFill rotWithShape="1">
          <a:blip r:embed="rId2"/>
          <a:srcRect t="-1" b="57671"/>
          <a:stretch/>
        </p:blipFill>
        <p:spPr>
          <a:xfrm>
            <a:off x="611560" y="620688"/>
            <a:ext cx="7839423" cy="1615446"/>
          </a:xfrm>
          <a:prstGeom prst="rect">
            <a:avLst/>
          </a:prstGeom>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8713" y="2132856"/>
            <a:ext cx="7807719" cy="3837971"/>
          </a:xfrm>
          <a:prstGeom prst="rect">
            <a:avLst/>
          </a:prstGeom>
          <a:solidFill>
            <a:srgbClr val="FFFF00"/>
          </a:solidFill>
          <a:ln>
            <a:noFill/>
          </a:ln>
          <a:extLst/>
        </p:spPr>
      </p:pic>
      <p:sp>
        <p:nvSpPr>
          <p:cNvPr id="5" name="文字方塊 4"/>
          <p:cNvSpPr txBox="1"/>
          <p:nvPr/>
        </p:nvSpPr>
        <p:spPr>
          <a:xfrm>
            <a:off x="758129" y="2780928"/>
            <a:ext cx="7606665" cy="769441"/>
          </a:xfrm>
          <a:prstGeom prst="rect">
            <a:avLst/>
          </a:prstGeom>
          <a:noFill/>
          <a:ln w="28575">
            <a:solidFill>
              <a:srgbClr val="C00000"/>
            </a:solidFill>
          </a:ln>
        </p:spPr>
        <p:txBody>
          <a:bodyPr wrap="square" rtlCol="0">
            <a:spAutoFit/>
          </a:bodyPr>
          <a:lstStyle/>
          <a:p>
            <a:endParaRPr lang="zh-TW" altLang="en-US" dirty="0"/>
          </a:p>
        </p:txBody>
      </p:sp>
    </p:spTree>
    <p:extLst>
      <p:ext uri="{BB962C8B-B14F-4D97-AF65-F5344CB8AC3E}">
        <p14:creationId xmlns:p14="http://schemas.microsoft.com/office/powerpoint/2010/main" val="2137102837"/>
      </p:ext>
    </p:extLst>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56750"/>
            <a:ext cx="9144000" cy="5144500"/>
          </a:xfrm>
          <a:prstGeom prst="rect">
            <a:avLst/>
          </a:prstGeom>
        </p:spPr>
      </p:pic>
    </p:spTree>
    <p:extLst>
      <p:ext uri="{BB962C8B-B14F-4D97-AF65-F5344CB8AC3E}">
        <p14:creationId xmlns:p14="http://schemas.microsoft.com/office/powerpoint/2010/main" val="1736691616"/>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56750"/>
            <a:ext cx="9144000" cy="5144500"/>
          </a:xfrm>
          <a:prstGeom prst="rect">
            <a:avLst/>
          </a:prstGeom>
        </p:spPr>
      </p:pic>
    </p:spTree>
    <p:extLst>
      <p:ext uri="{BB962C8B-B14F-4D97-AF65-F5344CB8AC3E}">
        <p14:creationId xmlns:p14="http://schemas.microsoft.com/office/powerpoint/2010/main" val="629204549"/>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56750"/>
            <a:ext cx="9144000" cy="5144500"/>
          </a:xfrm>
          <a:prstGeom prst="rect">
            <a:avLst/>
          </a:prstGeom>
        </p:spPr>
      </p:pic>
    </p:spTree>
    <p:extLst>
      <p:ext uri="{BB962C8B-B14F-4D97-AF65-F5344CB8AC3E}">
        <p14:creationId xmlns:p14="http://schemas.microsoft.com/office/powerpoint/2010/main" val="4073583107"/>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0882"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1113" y="981075"/>
            <a:ext cx="9097962" cy="5118100"/>
          </a:xfrm>
        </p:spPr>
      </p:pic>
    </p:spTree>
    <p:extLst>
      <p:ext uri="{BB962C8B-B14F-4D97-AF65-F5344CB8AC3E}">
        <p14:creationId xmlns:p14="http://schemas.microsoft.com/office/powerpoint/2010/main" val="445135487"/>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504" y="764704"/>
            <a:ext cx="9149410" cy="5147544"/>
          </a:xfrm>
        </p:spPr>
      </p:pic>
    </p:spTree>
    <p:extLst>
      <p:ext uri="{BB962C8B-B14F-4D97-AF65-F5344CB8AC3E}">
        <p14:creationId xmlns:p14="http://schemas.microsoft.com/office/powerpoint/2010/main" val="2283089112"/>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covid-19, 事實, 冠狀病毒 的 免費圖庫相片">
            <a:extLst>
              <a:ext uri="{FF2B5EF4-FFF2-40B4-BE49-F238E27FC236}">
                <a16:creationId xmlns="" xmlns:a16="http://schemas.microsoft.com/office/drawing/2014/main" id="{F3D13635-A017-43D2-9859-E1B21D149935}"/>
              </a:ext>
            </a:extLst>
          </p:cNvPr>
          <p:cNvPicPr>
            <a:picLocks noChangeAspect="1" noChangeArrowheads="1"/>
          </p:cNvPicPr>
          <p:nvPr/>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0" y="0"/>
            <a:ext cx="10287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矩形 6">
            <a:extLst>
              <a:ext uri="{FF2B5EF4-FFF2-40B4-BE49-F238E27FC236}">
                <a16:creationId xmlns="" xmlns:a16="http://schemas.microsoft.com/office/drawing/2014/main" id="{1E0268D1-CD2C-427E-8E12-F1F669099C9F}"/>
              </a:ext>
            </a:extLst>
          </p:cNvPr>
          <p:cNvSpPr/>
          <p:nvPr/>
        </p:nvSpPr>
        <p:spPr>
          <a:xfrm>
            <a:off x="0" y="1670185"/>
            <a:ext cx="9232490" cy="3020820"/>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eaLnBrk="1" fontAlgn="auto" hangingPunct="1">
              <a:spcBef>
                <a:spcPts val="0"/>
              </a:spcBef>
              <a:spcAft>
                <a:spcPts val="0"/>
              </a:spcAft>
            </a:pPr>
            <a:endParaRPr kumimoji="0" lang="zh-TW" altLang="en-US" sz="1800">
              <a:solidFill>
                <a:prstClr val="white"/>
              </a:solidFill>
            </a:endParaRPr>
          </a:p>
        </p:txBody>
      </p:sp>
      <p:sp>
        <p:nvSpPr>
          <p:cNvPr id="25" name="矩形 24">
            <a:extLst>
              <a:ext uri="{FF2B5EF4-FFF2-40B4-BE49-F238E27FC236}">
                <a16:creationId xmlns="" xmlns:a16="http://schemas.microsoft.com/office/drawing/2014/main" id="{5DFE761B-7F37-4914-803B-57181A4E08CC}"/>
              </a:ext>
            </a:extLst>
          </p:cNvPr>
          <p:cNvSpPr/>
          <p:nvPr/>
        </p:nvSpPr>
        <p:spPr>
          <a:xfrm>
            <a:off x="1" y="1887935"/>
            <a:ext cx="9232490" cy="2585319"/>
          </a:xfrm>
          <a:prstGeom prst="rect">
            <a:avLst/>
          </a:prstGeom>
        </p:spPr>
        <p:txBody>
          <a:bodyPr wrap="square" lIns="91048" tIns="45718" rIns="91048" bIns="45718">
            <a:spAutoFit/>
          </a:bodyPr>
          <a:lstStyle/>
          <a:p>
            <a:pPr algn="ctr" defTabSz="909957" eaLnBrk="1" fontAlgn="auto" hangingPunct="1">
              <a:spcBef>
                <a:spcPts val="0"/>
              </a:spcBef>
              <a:spcAft>
                <a:spcPts val="0"/>
              </a:spcAft>
              <a:defRPr/>
            </a:pPr>
            <a:r>
              <a:rPr kumimoji="0" lang="zh-TW" altLang="en-US" sz="6600" b="1" dirty="0">
                <a:solidFill>
                  <a:srgbClr val="FF0000"/>
                </a:solidFill>
                <a:latin typeface="微軟正黑體" panose="020B0604030504040204" pitchFamily="34" charset="-120"/>
                <a:ea typeface="微軟正黑體" panose="020B0604030504040204" pitchFamily="34" charset="-120"/>
                <a:cs typeface="Arial"/>
                <a:sym typeface="Arial"/>
              </a:rPr>
              <a:t>間質幹細胞</a:t>
            </a:r>
            <a:r>
              <a:rPr kumimoji="0" lang="en-US" altLang="zh-TW" sz="6600" b="1" dirty="0">
                <a:solidFill>
                  <a:prstClr val="black"/>
                </a:solidFill>
                <a:latin typeface="微軟正黑體" panose="020B0604030504040204" pitchFamily="34" charset="-120"/>
                <a:ea typeface="微軟正黑體" panose="020B0604030504040204" pitchFamily="34" charset="-120"/>
                <a:cs typeface="Arial"/>
                <a:sym typeface="Arial"/>
              </a:rPr>
              <a:t>MSC</a:t>
            </a:r>
          </a:p>
          <a:p>
            <a:pPr algn="ctr" defTabSz="909957" eaLnBrk="1" fontAlgn="auto" hangingPunct="1">
              <a:spcBef>
                <a:spcPts val="0"/>
              </a:spcBef>
              <a:spcAft>
                <a:spcPts val="0"/>
              </a:spcAft>
              <a:defRPr/>
            </a:pPr>
            <a:r>
              <a:rPr kumimoji="0" lang="zh-TW" altLang="en-US" sz="4800" b="1" dirty="0">
                <a:solidFill>
                  <a:prstClr val="black">
                    <a:lumMod val="95000"/>
                    <a:lumOff val="5000"/>
                  </a:prstClr>
                </a:solidFill>
                <a:latin typeface="微軟正黑體" panose="020B0604030504040204" pitchFamily="34" charset="-120"/>
                <a:ea typeface="微軟正黑體" panose="020B0604030504040204" pitchFamily="34" charset="-120"/>
                <a:cs typeface="Arial"/>
                <a:sym typeface="Arial"/>
              </a:rPr>
              <a:t>在</a:t>
            </a:r>
            <a:r>
              <a:rPr kumimoji="0" lang="en-US" altLang="zh-TW" sz="4800" b="1" dirty="0">
                <a:solidFill>
                  <a:prstClr val="black">
                    <a:lumMod val="95000"/>
                    <a:lumOff val="5000"/>
                  </a:prstClr>
                </a:solidFill>
                <a:latin typeface="微軟正黑體" panose="020B0604030504040204" pitchFamily="34" charset="-120"/>
                <a:ea typeface="微軟正黑體" panose="020B0604030504040204" pitchFamily="34" charset="-120"/>
                <a:cs typeface="Arial"/>
                <a:sym typeface="Arial"/>
              </a:rPr>
              <a:t>Covid-19</a:t>
            </a:r>
            <a:r>
              <a:rPr kumimoji="0" lang="zh-TW" altLang="en-US" sz="4800" b="1" dirty="0">
                <a:solidFill>
                  <a:prstClr val="black">
                    <a:lumMod val="95000"/>
                    <a:lumOff val="5000"/>
                  </a:prstClr>
                </a:solidFill>
                <a:latin typeface="微軟正黑體" panose="020B0604030504040204" pitchFamily="34" charset="-120"/>
                <a:ea typeface="微軟正黑體" panose="020B0604030504040204" pitchFamily="34" charset="-120"/>
                <a:cs typeface="Arial"/>
                <a:sym typeface="Arial"/>
              </a:rPr>
              <a:t>關鍵時刻</a:t>
            </a:r>
            <a:endParaRPr kumimoji="0" lang="en-US" altLang="zh-TW" sz="4800" b="1" dirty="0">
              <a:solidFill>
                <a:prstClr val="black">
                  <a:lumMod val="95000"/>
                  <a:lumOff val="5000"/>
                </a:prstClr>
              </a:solidFill>
              <a:latin typeface="微軟正黑體" panose="020B0604030504040204" pitchFamily="34" charset="-120"/>
              <a:ea typeface="微軟正黑體" panose="020B0604030504040204" pitchFamily="34" charset="-120"/>
              <a:cs typeface="Arial"/>
              <a:sym typeface="Arial"/>
            </a:endParaRPr>
          </a:p>
          <a:p>
            <a:pPr algn="ctr" defTabSz="909957" eaLnBrk="1" fontAlgn="auto" hangingPunct="1">
              <a:spcBef>
                <a:spcPts val="0"/>
              </a:spcBef>
              <a:spcAft>
                <a:spcPts val="0"/>
              </a:spcAft>
              <a:defRPr/>
            </a:pPr>
            <a:r>
              <a:rPr kumimoji="0" lang="zh-TW" altLang="en-US" sz="4800" b="1" dirty="0">
                <a:solidFill>
                  <a:prstClr val="black">
                    <a:lumMod val="95000"/>
                    <a:lumOff val="5000"/>
                  </a:prstClr>
                </a:solidFill>
                <a:latin typeface="微軟正黑體" panose="020B0604030504040204" pitchFamily="34" charset="-120"/>
                <a:ea typeface="微軟正黑體" panose="020B0604030504040204" pitchFamily="34" charset="-120"/>
                <a:cs typeface="Arial"/>
                <a:sym typeface="Arial"/>
              </a:rPr>
              <a:t>為中重症患者，帶來生機</a:t>
            </a:r>
            <a:r>
              <a:rPr kumimoji="0" lang="en-US" altLang="zh-TW" sz="4800" b="1" dirty="0">
                <a:solidFill>
                  <a:prstClr val="black">
                    <a:lumMod val="95000"/>
                    <a:lumOff val="5000"/>
                  </a:prstClr>
                </a:solidFill>
                <a:latin typeface="微軟正黑體" panose="020B0604030504040204" pitchFamily="34" charset="-120"/>
                <a:ea typeface="微軟正黑體" panose="020B0604030504040204" pitchFamily="34" charset="-120"/>
                <a:cs typeface="Arial"/>
                <a:sym typeface="Arial"/>
              </a:rPr>
              <a:t>!</a:t>
            </a:r>
            <a:endParaRPr kumimoji="0" lang="zh-TW" altLang="en-US" sz="5400" b="1" dirty="0">
              <a:solidFill>
                <a:prstClr val="black">
                  <a:lumMod val="95000"/>
                  <a:lumOff val="5000"/>
                </a:prstClr>
              </a:solidFill>
              <a:latin typeface="微軟正黑體" panose="020B0604030504040204" pitchFamily="34" charset="-120"/>
              <a:ea typeface="微軟正黑體" panose="020B0604030504040204" pitchFamily="34" charset="-120"/>
              <a:cs typeface="Arial"/>
              <a:sym typeface="Arial"/>
            </a:endParaRPr>
          </a:p>
        </p:txBody>
      </p:sp>
    </p:spTree>
    <p:extLst>
      <p:ext uri="{BB962C8B-B14F-4D97-AF65-F5344CB8AC3E}">
        <p14:creationId xmlns:p14="http://schemas.microsoft.com/office/powerpoint/2010/main" val="39570403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Shape 137"/>
        <p:cNvGrpSpPr/>
        <p:nvPr/>
      </p:nvGrpSpPr>
      <p:grpSpPr>
        <a:xfrm>
          <a:off x="0" y="0"/>
          <a:ext cx="0" cy="0"/>
          <a:chOff x="0" y="0"/>
          <a:chExt cx="0" cy="0"/>
        </a:xfrm>
      </p:grpSpPr>
      <p:pic>
        <p:nvPicPr>
          <p:cNvPr id="11" name="圖片 10">
            <a:extLst>
              <a:ext uri="{FF2B5EF4-FFF2-40B4-BE49-F238E27FC236}">
                <a16:creationId xmlns="" xmlns:a16="http://schemas.microsoft.com/office/drawing/2014/main" id="{97C2CB9D-C0FB-4E74-AA40-5FD26CDEE4EF}"/>
              </a:ext>
            </a:extLst>
          </p:cNvPr>
          <p:cNvPicPr>
            <a:picLocks noChangeAspect="1"/>
          </p:cNvPicPr>
          <p:nvPr/>
        </p:nvPicPr>
        <p:blipFill rotWithShape="1">
          <a:blip r:embed="rId3"/>
          <a:srcRect l="8021" t="59085" r="57330" b="29014"/>
          <a:stretch/>
        </p:blipFill>
        <p:spPr>
          <a:xfrm>
            <a:off x="3333901" y="1190421"/>
            <a:ext cx="4931280" cy="959505"/>
          </a:xfrm>
          <a:prstGeom prst="rect">
            <a:avLst/>
          </a:prstGeom>
        </p:spPr>
      </p:pic>
      <p:sp>
        <p:nvSpPr>
          <p:cNvPr id="13" name="矩形 12">
            <a:extLst>
              <a:ext uri="{FF2B5EF4-FFF2-40B4-BE49-F238E27FC236}">
                <a16:creationId xmlns="" xmlns:a16="http://schemas.microsoft.com/office/drawing/2014/main" id="{BACB5B9A-A111-46EC-A62A-6A4FE8C77E20}"/>
              </a:ext>
            </a:extLst>
          </p:cNvPr>
          <p:cNvSpPr/>
          <p:nvPr/>
        </p:nvSpPr>
        <p:spPr>
          <a:xfrm>
            <a:off x="0" y="6007319"/>
            <a:ext cx="9144000" cy="850681"/>
          </a:xfrm>
          <a:prstGeom prst="rect">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0728" eaLnBrk="1" fontAlgn="auto" hangingPunct="1">
              <a:spcBef>
                <a:spcPts val="0"/>
              </a:spcBef>
              <a:spcAft>
                <a:spcPts val="0"/>
              </a:spcAft>
              <a:defRPr/>
            </a:pPr>
            <a:endParaRPr kumimoji="0" lang="zh-TW" altLang="en-US" sz="1400" dirty="0">
              <a:solidFill>
                <a:srgbClr val="FFFFFF"/>
              </a:solidFill>
            </a:endParaRPr>
          </a:p>
        </p:txBody>
      </p:sp>
      <p:sp>
        <p:nvSpPr>
          <p:cNvPr id="16" name="矩形 15">
            <a:extLst>
              <a:ext uri="{FF2B5EF4-FFF2-40B4-BE49-F238E27FC236}">
                <a16:creationId xmlns="" xmlns:a16="http://schemas.microsoft.com/office/drawing/2014/main" id="{5B48834B-2F01-054C-BD74-50A938518527}"/>
              </a:ext>
            </a:extLst>
          </p:cNvPr>
          <p:cNvSpPr/>
          <p:nvPr/>
        </p:nvSpPr>
        <p:spPr>
          <a:xfrm>
            <a:off x="-8924" y="6087302"/>
            <a:ext cx="9144000" cy="613826"/>
          </a:xfrm>
          <a:prstGeom prst="rect">
            <a:avLst/>
          </a:prstGeom>
        </p:spPr>
        <p:txBody>
          <a:bodyPr wrap="square" lIns="120210" tIns="60105" rIns="120210" bIns="60105">
            <a:spAutoFit/>
          </a:bodyPr>
          <a:lstStyle/>
          <a:p>
            <a:pPr algn="ctr" defTabSz="1218330" eaLnBrk="1" fontAlgn="auto" hangingPunct="1">
              <a:spcBef>
                <a:spcPts val="0"/>
              </a:spcBef>
              <a:spcAft>
                <a:spcPts val="0"/>
              </a:spcAft>
              <a:buClr>
                <a:srgbClr val="000000"/>
              </a:buClr>
              <a:defRPr/>
            </a:pPr>
            <a:r>
              <a:rPr kumimoji="0" lang="zh-TW" altLang="en-US" sz="3200" b="1" kern="0" dirty="0">
                <a:solidFill>
                  <a:srgbClr val="FFFFFF"/>
                </a:solidFill>
                <a:latin typeface="微軟正黑體" panose="020B0604030504040204" pitchFamily="34" charset="-120"/>
                <a:ea typeface="微軟正黑體" panose="020B0604030504040204" pitchFamily="34" charset="-120"/>
                <a:cs typeface="Arial"/>
                <a:sym typeface="Arial"/>
              </a:rPr>
              <a:t>從治療到癒後，</a:t>
            </a:r>
            <a:r>
              <a:rPr kumimoji="0" lang="en-US" altLang="zh-TW" sz="3200" b="1" kern="0" dirty="0">
                <a:solidFill>
                  <a:srgbClr val="FFFF00"/>
                </a:solidFill>
                <a:latin typeface="微軟正黑體" panose="020B0604030504040204" pitchFamily="34" charset="-120"/>
                <a:ea typeface="微軟正黑體" panose="020B0604030504040204" pitchFamily="34" charset="-120"/>
                <a:cs typeface="Arial"/>
                <a:sym typeface="Arial"/>
              </a:rPr>
              <a:t>MSC</a:t>
            </a:r>
            <a:r>
              <a:rPr kumimoji="0" lang="zh-TW" altLang="en-US" sz="3200" b="1" kern="0" dirty="0">
                <a:solidFill>
                  <a:srgbClr val="FFFFFF"/>
                </a:solidFill>
                <a:latin typeface="微軟正黑體" panose="020B0604030504040204" pitchFamily="34" charset="-120"/>
                <a:ea typeface="微軟正黑體" panose="020B0604030504040204" pitchFamily="34" charset="-120"/>
                <a:cs typeface="Arial"/>
                <a:sym typeface="Arial"/>
              </a:rPr>
              <a:t>有機會協助</a:t>
            </a:r>
            <a:endParaRPr kumimoji="0" lang="en-US" altLang="zh-TW" sz="3200" b="1" kern="0" dirty="0">
              <a:solidFill>
                <a:srgbClr val="FFFFFF"/>
              </a:solidFill>
              <a:latin typeface="微軟正黑體" panose="020B0604030504040204" pitchFamily="34" charset="-120"/>
              <a:ea typeface="微軟正黑體" panose="020B0604030504040204" pitchFamily="34" charset="-120"/>
              <a:cs typeface="Arial"/>
              <a:sym typeface="Arial"/>
            </a:endParaRPr>
          </a:p>
        </p:txBody>
      </p:sp>
      <p:sp>
        <p:nvSpPr>
          <p:cNvPr id="18" name="圓角矩形 17"/>
          <p:cNvSpPr/>
          <p:nvPr/>
        </p:nvSpPr>
        <p:spPr>
          <a:xfrm>
            <a:off x="350359" y="2607008"/>
            <a:ext cx="4211811" cy="3243439"/>
          </a:xfrm>
          <a:prstGeom prst="roundRect">
            <a:avLst>
              <a:gd name="adj" fmla="val 8482"/>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0237" tIns="60118" rIns="120237" bIns="60118" rtlCol="0" anchor="ctr"/>
          <a:lstStyle/>
          <a:p>
            <a:pPr algn="ctr" defTabSz="1218330" eaLnBrk="1" fontAlgn="auto" hangingPunct="1">
              <a:spcBef>
                <a:spcPts val="0"/>
              </a:spcBef>
              <a:spcAft>
                <a:spcPts val="0"/>
              </a:spcAft>
              <a:buClr>
                <a:srgbClr val="000000"/>
              </a:buClr>
              <a:defRPr/>
            </a:pPr>
            <a:endParaRPr kumimoji="0" lang="zh-TW" altLang="en-US" sz="1900" kern="0">
              <a:solidFill>
                <a:srgbClr val="FFFFFF"/>
              </a:solidFill>
              <a:sym typeface="Arial"/>
            </a:endParaRPr>
          </a:p>
        </p:txBody>
      </p:sp>
      <p:sp>
        <p:nvSpPr>
          <p:cNvPr id="19" name="圓角矩形 18"/>
          <p:cNvSpPr/>
          <p:nvPr/>
        </p:nvSpPr>
        <p:spPr>
          <a:xfrm>
            <a:off x="4765673" y="2610269"/>
            <a:ext cx="4046182" cy="3240178"/>
          </a:xfrm>
          <a:prstGeom prst="roundRect">
            <a:avLst>
              <a:gd name="adj" fmla="val 6957"/>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0237" tIns="60118" rIns="120237" bIns="60118" rtlCol="0" anchor="ctr"/>
          <a:lstStyle/>
          <a:p>
            <a:pPr algn="ctr" defTabSz="1218330" eaLnBrk="1" fontAlgn="auto" hangingPunct="1">
              <a:spcBef>
                <a:spcPts val="0"/>
              </a:spcBef>
              <a:spcAft>
                <a:spcPts val="0"/>
              </a:spcAft>
              <a:buClr>
                <a:srgbClr val="000000"/>
              </a:buClr>
              <a:defRPr/>
            </a:pPr>
            <a:endParaRPr kumimoji="0" lang="zh-TW" altLang="en-US" sz="1900" kern="0">
              <a:solidFill>
                <a:srgbClr val="FFFFFF"/>
              </a:solidFill>
              <a:sym typeface="Arial"/>
            </a:endParaRPr>
          </a:p>
        </p:txBody>
      </p:sp>
      <p:sp>
        <p:nvSpPr>
          <p:cNvPr id="21" name="矩形 20"/>
          <p:cNvSpPr/>
          <p:nvPr/>
        </p:nvSpPr>
        <p:spPr>
          <a:xfrm>
            <a:off x="605836" y="2607011"/>
            <a:ext cx="1483833" cy="335756"/>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0237" tIns="60118" rIns="120237" bIns="60118" rtlCol="0" anchor="ctr"/>
          <a:lstStyle/>
          <a:p>
            <a:pPr algn="ctr" defTabSz="1218330" eaLnBrk="1" fontAlgn="auto" hangingPunct="1">
              <a:spcBef>
                <a:spcPts val="0"/>
              </a:spcBef>
              <a:spcAft>
                <a:spcPts val="0"/>
              </a:spcAft>
              <a:buClr>
                <a:srgbClr val="000000"/>
              </a:buClr>
              <a:defRPr/>
            </a:pPr>
            <a:endParaRPr kumimoji="0" lang="zh-TW" altLang="en-US" sz="1900" kern="0">
              <a:solidFill>
                <a:srgbClr val="FFFFFF"/>
              </a:solidFill>
              <a:sym typeface="Arial"/>
            </a:endParaRPr>
          </a:p>
        </p:txBody>
      </p:sp>
      <p:sp>
        <p:nvSpPr>
          <p:cNvPr id="22" name="矩形 21"/>
          <p:cNvSpPr/>
          <p:nvPr/>
        </p:nvSpPr>
        <p:spPr>
          <a:xfrm>
            <a:off x="5222010" y="2611176"/>
            <a:ext cx="1483833" cy="334959"/>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0237" tIns="60118" rIns="120237" bIns="60118" rtlCol="0" anchor="ctr"/>
          <a:lstStyle/>
          <a:p>
            <a:pPr algn="ctr" defTabSz="1218330" eaLnBrk="1" fontAlgn="auto" hangingPunct="1">
              <a:spcBef>
                <a:spcPts val="0"/>
              </a:spcBef>
              <a:spcAft>
                <a:spcPts val="0"/>
              </a:spcAft>
              <a:buClr>
                <a:srgbClr val="000000"/>
              </a:buClr>
              <a:defRPr/>
            </a:pPr>
            <a:endParaRPr kumimoji="0" lang="zh-TW" altLang="en-US" sz="1900" kern="0">
              <a:solidFill>
                <a:srgbClr val="FFFFFF"/>
              </a:solidFill>
              <a:sym typeface="Arial"/>
            </a:endParaRPr>
          </a:p>
        </p:txBody>
      </p:sp>
      <p:sp>
        <p:nvSpPr>
          <p:cNvPr id="27" name="文字方塊 26"/>
          <p:cNvSpPr txBox="1"/>
          <p:nvPr/>
        </p:nvSpPr>
        <p:spPr>
          <a:xfrm>
            <a:off x="699507" y="5355519"/>
            <a:ext cx="3890851" cy="429187"/>
          </a:xfrm>
          <a:prstGeom prst="rect">
            <a:avLst/>
          </a:prstGeom>
          <a:noFill/>
        </p:spPr>
        <p:txBody>
          <a:bodyPr wrap="square" lIns="120237" tIns="60118" rIns="120237" bIns="60118" rtlCol="0">
            <a:spAutoFit/>
          </a:bodyPr>
          <a:lstStyle/>
          <a:p>
            <a:pPr defTabSz="1218330" eaLnBrk="1" fontAlgn="auto" hangingPunct="1">
              <a:spcBef>
                <a:spcPts val="0"/>
              </a:spcBef>
              <a:spcAft>
                <a:spcPts val="0"/>
              </a:spcAft>
              <a:buClr>
                <a:srgbClr val="000000"/>
              </a:buClr>
              <a:defRPr/>
            </a:pPr>
            <a:r>
              <a:rPr kumimoji="0" lang="zh-TW" altLang="en-US" sz="2000" kern="0" dirty="0">
                <a:solidFill>
                  <a:srgbClr val="FFB840">
                    <a:lumMod val="75000"/>
                  </a:srgbClr>
                </a:solidFill>
                <a:latin typeface="微軟正黑體" panose="020B0604030504040204" pitchFamily="34" charset="-120"/>
                <a:ea typeface="微軟正黑體" panose="020B0604030504040204" pitchFamily="34" charset="-120"/>
                <a:cs typeface="Arial"/>
                <a:sym typeface="Arial"/>
              </a:rPr>
              <a:t>免疫調節 </a:t>
            </a:r>
            <a:r>
              <a:rPr kumimoji="0" lang="en-US" altLang="zh-TW" sz="2000" kern="0" dirty="0">
                <a:solidFill>
                  <a:srgbClr val="222222">
                    <a:lumMod val="75000"/>
                    <a:lumOff val="25000"/>
                  </a:srgbClr>
                </a:solidFill>
                <a:latin typeface="微軟正黑體" panose="020B0604030504040204" pitchFamily="34" charset="-120"/>
                <a:ea typeface="微軟正黑體" panose="020B0604030504040204" pitchFamily="34" charset="-120"/>
                <a:cs typeface="Arial"/>
                <a:sym typeface="Arial"/>
              </a:rPr>
              <a:t>|</a:t>
            </a:r>
            <a:r>
              <a:rPr kumimoji="0" lang="zh-TW" altLang="en-US" sz="2000" kern="0" dirty="0">
                <a:solidFill>
                  <a:srgbClr val="222222">
                    <a:lumMod val="75000"/>
                    <a:lumOff val="25000"/>
                  </a:srgbClr>
                </a:solidFill>
                <a:latin typeface="微軟正黑體" panose="020B0604030504040204" pitchFamily="34" charset="-120"/>
                <a:ea typeface="微軟正黑體" panose="020B0604030504040204" pitchFamily="34" charset="-120"/>
                <a:cs typeface="Arial"/>
                <a:sym typeface="Arial"/>
              </a:rPr>
              <a:t> </a:t>
            </a:r>
            <a:r>
              <a:rPr kumimoji="0" lang="zh-TW" altLang="en-US" sz="2000" kern="0" dirty="0">
                <a:solidFill>
                  <a:srgbClr val="FF9900"/>
                </a:solidFill>
                <a:latin typeface="微軟正黑體" panose="020B0604030504040204" pitchFamily="34" charset="-120"/>
                <a:ea typeface="微軟正黑體" panose="020B0604030504040204" pitchFamily="34" charset="-120"/>
                <a:cs typeface="Arial"/>
                <a:sym typeface="Arial"/>
              </a:rPr>
              <a:t>抑制發炎 </a:t>
            </a:r>
            <a:r>
              <a:rPr kumimoji="0" lang="en-US" altLang="zh-TW" sz="2000" kern="0" dirty="0">
                <a:solidFill>
                  <a:srgbClr val="222222">
                    <a:lumMod val="75000"/>
                    <a:lumOff val="25000"/>
                  </a:srgbClr>
                </a:solidFill>
                <a:latin typeface="微軟正黑體" panose="020B0604030504040204" pitchFamily="34" charset="-120"/>
                <a:ea typeface="微軟正黑體" panose="020B0604030504040204" pitchFamily="34" charset="-120"/>
                <a:cs typeface="Arial"/>
                <a:sym typeface="Arial"/>
              </a:rPr>
              <a:t>|</a:t>
            </a:r>
            <a:r>
              <a:rPr kumimoji="0" lang="zh-TW" altLang="en-US" sz="2000" kern="0" dirty="0">
                <a:solidFill>
                  <a:srgbClr val="222222">
                    <a:lumMod val="75000"/>
                    <a:lumOff val="25000"/>
                  </a:srgbClr>
                </a:solidFill>
                <a:latin typeface="微軟正黑體" panose="020B0604030504040204" pitchFamily="34" charset="-120"/>
                <a:ea typeface="微軟正黑體" panose="020B0604030504040204" pitchFamily="34" charset="-120"/>
                <a:cs typeface="Arial"/>
                <a:sym typeface="Arial"/>
              </a:rPr>
              <a:t> </a:t>
            </a:r>
            <a:r>
              <a:rPr kumimoji="0" lang="en-US" altLang="zh-TW" sz="2000" kern="0" dirty="0">
                <a:solidFill>
                  <a:srgbClr val="222222">
                    <a:lumMod val="75000"/>
                    <a:lumOff val="25000"/>
                  </a:srgbClr>
                </a:solidFill>
                <a:latin typeface="微軟正黑體" panose="020B0604030504040204" pitchFamily="34" charset="-120"/>
                <a:ea typeface="微軟正黑體" panose="020B0604030504040204" pitchFamily="34" charset="-120"/>
                <a:cs typeface="Arial"/>
                <a:sym typeface="Arial"/>
              </a:rPr>
              <a:t>ARDS</a:t>
            </a:r>
          </a:p>
        </p:txBody>
      </p:sp>
      <p:sp>
        <p:nvSpPr>
          <p:cNvPr id="28" name="文字方塊 27"/>
          <p:cNvSpPr txBox="1"/>
          <p:nvPr/>
        </p:nvSpPr>
        <p:spPr>
          <a:xfrm>
            <a:off x="4939506" y="5368189"/>
            <a:ext cx="3643885" cy="429187"/>
          </a:xfrm>
          <a:prstGeom prst="rect">
            <a:avLst/>
          </a:prstGeom>
          <a:noFill/>
        </p:spPr>
        <p:txBody>
          <a:bodyPr wrap="square" lIns="120237" tIns="60118" rIns="120237" bIns="60118" rtlCol="0">
            <a:spAutoFit/>
          </a:bodyPr>
          <a:lstStyle/>
          <a:p>
            <a:pPr algn="ctr" defTabSz="1218330" eaLnBrk="1" fontAlgn="auto" hangingPunct="1">
              <a:spcBef>
                <a:spcPts val="0"/>
              </a:spcBef>
              <a:spcAft>
                <a:spcPts val="0"/>
              </a:spcAft>
              <a:buClr>
                <a:srgbClr val="000000"/>
              </a:buClr>
              <a:defRPr/>
            </a:pPr>
            <a:r>
              <a:rPr kumimoji="0" lang="zh-TW" altLang="en-US" sz="2000" kern="0" dirty="0">
                <a:solidFill>
                  <a:srgbClr val="663300"/>
                </a:solidFill>
                <a:latin typeface="微軟正黑體" panose="020B0604030504040204" pitchFamily="34" charset="-120"/>
                <a:ea typeface="微軟正黑體" panose="020B0604030504040204" pitchFamily="34" charset="-120"/>
                <a:cs typeface="Arial"/>
                <a:sym typeface="Arial"/>
              </a:rPr>
              <a:t>修復</a:t>
            </a:r>
            <a:r>
              <a:rPr kumimoji="0" lang="zh-TW" altLang="en-US" sz="2000" kern="0" dirty="0">
                <a:solidFill>
                  <a:srgbClr val="222222">
                    <a:lumMod val="75000"/>
                    <a:lumOff val="25000"/>
                  </a:srgbClr>
                </a:solidFill>
                <a:latin typeface="微軟正黑體" panose="020B0604030504040204" pitchFamily="34" charset="-120"/>
                <a:ea typeface="微軟正黑體" panose="020B0604030504040204" pitchFamily="34" charset="-120"/>
                <a:cs typeface="Arial"/>
                <a:sym typeface="Arial"/>
              </a:rPr>
              <a:t> </a:t>
            </a:r>
            <a:r>
              <a:rPr kumimoji="0" lang="en-US" altLang="zh-TW" sz="2000" kern="0" dirty="0">
                <a:solidFill>
                  <a:srgbClr val="222222">
                    <a:lumMod val="75000"/>
                    <a:lumOff val="25000"/>
                  </a:srgbClr>
                </a:solidFill>
                <a:latin typeface="微軟正黑體" panose="020B0604030504040204" pitchFamily="34" charset="-120"/>
                <a:ea typeface="微軟正黑體" panose="020B0604030504040204" pitchFamily="34" charset="-120"/>
                <a:cs typeface="Arial"/>
                <a:sym typeface="Arial"/>
              </a:rPr>
              <a:t>|</a:t>
            </a:r>
            <a:r>
              <a:rPr kumimoji="0" lang="zh-TW" altLang="en-US" sz="2000" kern="0" dirty="0">
                <a:solidFill>
                  <a:srgbClr val="222222">
                    <a:lumMod val="75000"/>
                    <a:lumOff val="25000"/>
                  </a:srgbClr>
                </a:solidFill>
                <a:latin typeface="微軟正黑體" panose="020B0604030504040204" pitchFamily="34" charset="-120"/>
                <a:ea typeface="微軟正黑體" panose="020B0604030504040204" pitchFamily="34" charset="-120"/>
                <a:cs typeface="Arial"/>
                <a:sym typeface="Arial"/>
              </a:rPr>
              <a:t> 肺部損傷</a:t>
            </a:r>
            <a:endParaRPr kumimoji="0" lang="en-US" altLang="zh-TW" sz="2000" kern="0" dirty="0">
              <a:solidFill>
                <a:srgbClr val="222222">
                  <a:lumMod val="75000"/>
                  <a:lumOff val="25000"/>
                </a:srgbClr>
              </a:solidFill>
              <a:latin typeface="微軟正黑體" panose="020B0604030504040204" pitchFamily="34" charset="-120"/>
              <a:ea typeface="微軟正黑體" panose="020B0604030504040204" pitchFamily="34" charset="-120"/>
              <a:cs typeface="Arial"/>
              <a:sym typeface="Arial"/>
            </a:endParaRPr>
          </a:p>
        </p:txBody>
      </p:sp>
      <p:sp>
        <p:nvSpPr>
          <p:cNvPr id="32" name="圓角矩形 31"/>
          <p:cNvSpPr/>
          <p:nvPr/>
        </p:nvSpPr>
        <p:spPr>
          <a:xfrm>
            <a:off x="605836" y="2700419"/>
            <a:ext cx="1483833" cy="378181"/>
          </a:xfrm>
          <a:prstGeom prst="roundRect">
            <a:avLst>
              <a:gd name="adj" fmla="val 34577"/>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0237" tIns="60118" rIns="120237" bIns="60118" rtlCol="0" anchor="ctr"/>
          <a:lstStyle/>
          <a:p>
            <a:pPr algn="ctr" defTabSz="1218330" eaLnBrk="1" fontAlgn="auto" hangingPunct="1">
              <a:spcBef>
                <a:spcPts val="0"/>
              </a:spcBef>
              <a:spcAft>
                <a:spcPts val="0"/>
              </a:spcAft>
              <a:buClr>
                <a:srgbClr val="000000"/>
              </a:buClr>
              <a:defRPr/>
            </a:pPr>
            <a:endParaRPr kumimoji="0" lang="zh-TW" altLang="en-US" sz="1900" kern="0">
              <a:solidFill>
                <a:srgbClr val="FFFFFF"/>
              </a:solidFill>
              <a:sym typeface="Arial"/>
            </a:endParaRPr>
          </a:p>
        </p:txBody>
      </p:sp>
      <p:sp>
        <p:nvSpPr>
          <p:cNvPr id="33" name="圓角矩形 32"/>
          <p:cNvSpPr/>
          <p:nvPr/>
        </p:nvSpPr>
        <p:spPr>
          <a:xfrm>
            <a:off x="5222010" y="2700365"/>
            <a:ext cx="1483833" cy="378181"/>
          </a:xfrm>
          <a:prstGeom prst="roundRect">
            <a:avLst>
              <a:gd name="adj" fmla="val 34577"/>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0237" tIns="60118" rIns="120237" bIns="60118" rtlCol="0" anchor="ctr"/>
          <a:lstStyle/>
          <a:p>
            <a:pPr algn="ctr" defTabSz="1218330" eaLnBrk="1" fontAlgn="auto" hangingPunct="1">
              <a:spcBef>
                <a:spcPts val="0"/>
              </a:spcBef>
              <a:spcAft>
                <a:spcPts val="0"/>
              </a:spcAft>
              <a:buClr>
                <a:srgbClr val="000000"/>
              </a:buClr>
              <a:defRPr/>
            </a:pPr>
            <a:endParaRPr kumimoji="0" lang="zh-TW" altLang="en-US" sz="1900" kern="0">
              <a:solidFill>
                <a:srgbClr val="FFFFFF"/>
              </a:solidFill>
              <a:sym typeface="Arial"/>
            </a:endParaRPr>
          </a:p>
        </p:txBody>
      </p:sp>
      <p:sp>
        <p:nvSpPr>
          <p:cNvPr id="23" name="文字方塊 22"/>
          <p:cNvSpPr txBox="1"/>
          <p:nvPr/>
        </p:nvSpPr>
        <p:spPr>
          <a:xfrm>
            <a:off x="657206" y="2587640"/>
            <a:ext cx="1483833" cy="490819"/>
          </a:xfrm>
          <a:prstGeom prst="rect">
            <a:avLst/>
          </a:prstGeom>
          <a:noFill/>
        </p:spPr>
        <p:txBody>
          <a:bodyPr wrap="square" lIns="120237" tIns="60118" rIns="120237" bIns="60118" rtlCol="0">
            <a:spAutoFit/>
          </a:bodyPr>
          <a:lstStyle/>
          <a:p>
            <a:pPr algn="ctr" defTabSz="1218330" eaLnBrk="1" fontAlgn="auto" hangingPunct="1">
              <a:spcBef>
                <a:spcPts val="0"/>
              </a:spcBef>
              <a:spcAft>
                <a:spcPts val="0"/>
              </a:spcAft>
              <a:buClr>
                <a:srgbClr val="000000"/>
              </a:buClr>
              <a:defRPr/>
            </a:pPr>
            <a:r>
              <a:rPr kumimoji="0" lang="zh-TW" altLang="en-US" sz="2400" b="1" kern="0" dirty="0">
                <a:solidFill>
                  <a:srgbClr val="FFFFFF"/>
                </a:solidFill>
                <a:latin typeface="微軟正黑體" panose="020B0604030504040204" pitchFamily="34" charset="-120"/>
                <a:ea typeface="微軟正黑體" panose="020B0604030504040204" pitchFamily="34" charset="-120"/>
                <a:cs typeface="Arial"/>
                <a:sym typeface="Arial"/>
              </a:rPr>
              <a:t>治   療</a:t>
            </a:r>
          </a:p>
        </p:txBody>
      </p:sp>
      <p:sp>
        <p:nvSpPr>
          <p:cNvPr id="24" name="文字方塊 23"/>
          <p:cNvSpPr txBox="1"/>
          <p:nvPr/>
        </p:nvSpPr>
        <p:spPr>
          <a:xfrm>
            <a:off x="5237858" y="2586198"/>
            <a:ext cx="1483833" cy="490819"/>
          </a:xfrm>
          <a:prstGeom prst="rect">
            <a:avLst/>
          </a:prstGeom>
          <a:noFill/>
        </p:spPr>
        <p:txBody>
          <a:bodyPr wrap="square" lIns="120237" tIns="60118" rIns="120237" bIns="60118" rtlCol="0">
            <a:spAutoFit/>
          </a:bodyPr>
          <a:lstStyle/>
          <a:p>
            <a:pPr algn="ctr" defTabSz="1218330" eaLnBrk="1" fontAlgn="auto" hangingPunct="1">
              <a:spcBef>
                <a:spcPts val="0"/>
              </a:spcBef>
              <a:spcAft>
                <a:spcPts val="0"/>
              </a:spcAft>
              <a:buClr>
                <a:srgbClr val="000000"/>
              </a:buClr>
              <a:defRPr/>
            </a:pPr>
            <a:r>
              <a:rPr kumimoji="0" lang="zh-TW" altLang="en-US" sz="2400" b="1" kern="0" dirty="0">
                <a:solidFill>
                  <a:srgbClr val="FFFFFF"/>
                </a:solidFill>
                <a:latin typeface="微軟正黑體" panose="020B0604030504040204" pitchFamily="34" charset="-120"/>
                <a:ea typeface="微軟正黑體" panose="020B0604030504040204" pitchFamily="34" charset="-120"/>
                <a:cs typeface="Arial"/>
                <a:sym typeface="Arial"/>
              </a:rPr>
              <a:t>癒   後</a:t>
            </a:r>
          </a:p>
        </p:txBody>
      </p:sp>
      <p:sp>
        <p:nvSpPr>
          <p:cNvPr id="41" name="矩形 40">
            <a:extLst>
              <a:ext uri="{FF2B5EF4-FFF2-40B4-BE49-F238E27FC236}">
                <a16:creationId xmlns="" xmlns:a16="http://schemas.microsoft.com/office/drawing/2014/main" id="{EB950A72-DDC7-472A-A2F3-0CF80C4ABFD6}"/>
              </a:ext>
            </a:extLst>
          </p:cNvPr>
          <p:cNvSpPr/>
          <p:nvPr/>
        </p:nvSpPr>
        <p:spPr>
          <a:xfrm>
            <a:off x="-69748" y="209453"/>
            <a:ext cx="9213748" cy="736937"/>
          </a:xfrm>
          <a:prstGeom prst="rect">
            <a:avLst/>
          </a:prstGeom>
        </p:spPr>
        <p:txBody>
          <a:bodyPr wrap="square" lIns="120210" tIns="60105" rIns="120210" bIns="60105">
            <a:spAutoFit/>
          </a:bodyPr>
          <a:lstStyle/>
          <a:p>
            <a:pPr algn="ctr" defTabSz="1218330" eaLnBrk="1" fontAlgn="auto" hangingPunct="1">
              <a:spcBef>
                <a:spcPts val="0"/>
              </a:spcBef>
              <a:spcAft>
                <a:spcPts val="0"/>
              </a:spcAft>
              <a:buClr>
                <a:srgbClr val="000000"/>
              </a:buClr>
              <a:defRPr/>
            </a:pPr>
            <a:r>
              <a:rPr kumimoji="0" lang="zh-TW" altLang="en-US" sz="4000" b="1" kern="0" dirty="0">
                <a:solidFill>
                  <a:srgbClr val="FFB840">
                    <a:lumMod val="75000"/>
                  </a:srgbClr>
                </a:solidFill>
                <a:latin typeface="微軟正黑體" panose="020B0604030504040204" pitchFamily="34" charset="-120"/>
                <a:ea typeface="微軟正黑體" panose="020B0604030504040204" pitchFamily="34" charset="-120"/>
                <a:cs typeface="Arial"/>
                <a:sym typeface="Arial"/>
              </a:rPr>
              <a:t>間質幹細胞</a:t>
            </a:r>
            <a:r>
              <a:rPr kumimoji="0" lang="zh-TW" altLang="en-US" sz="4000" b="1" kern="0" dirty="0">
                <a:solidFill>
                  <a:srgbClr val="222222">
                    <a:lumMod val="75000"/>
                    <a:lumOff val="25000"/>
                  </a:srgbClr>
                </a:solidFill>
                <a:latin typeface="微軟正黑體" panose="020B0604030504040204" pitchFamily="34" charset="-120"/>
                <a:ea typeface="微軟正黑體" panose="020B0604030504040204" pitchFamily="34" charset="-120"/>
                <a:cs typeface="Arial"/>
                <a:sym typeface="Arial"/>
              </a:rPr>
              <a:t>成為呼吸道疾病治療關鍵</a:t>
            </a:r>
            <a:endParaRPr kumimoji="0" lang="en" altLang="zh-TW" sz="4000" b="1" kern="0" dirty="0">
              <a:solidFill>
                <a:srgbClr val="222222">
                  <a:lumMod val="75000"/>
                  <a:lumOff val="25000"/>
                </a:srgbClr>
              </a:solidFill>
              <a:latin typeface="微軟正黑體" panose="020B0604030504040204" pitchFamily="34" charset="-120"/>
              <a:ea typeface="微軟正黑體" panose="020B0604030504040204" pitchFamily="34" charset="-120"/>
              <a:cs typeface="Arial"/>
              <a:sym typeface="Arial"/>
            </a:endParaRPr>
          </a:p>
        </p:txBody>
      </p:sp>
      <p:sp>
        <p:nvSpPr>
          <p:cNvPr id="44" name="橢圓 43">
            <a:extLst>
              <a:ext uri="{FF2B5EF4-FFF2-40B4-BE49-F238E27FC236}">
                <a16:creationId xmlns="" xmlns:a16="http://schemas.microsoft.com/office/drawing/2014/main" id="{8D645C90-D206-4C44-9B11-5360DD6E5894}"/>
              </a:ext>
            </a:extLst>
          </p:cNvPr>
          <p:cNvSpPr/>
          <p:nvPr/>
        </p:nvSpPr>
        <p:spPr>
          <a:xfrm>
            <a:off x="3303755" y="2348749"/>
            <a:ext cx="869475" cy="869475"/>
          </a:xfrm>
          <a:prstGeom prst="ellipse">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0728" eaLnBrk="1" fontAlgn="auto" hangingPunct="1">
              <a:spcBef>
                <a:spcPts val="0"/>
              </a:spcBef>
              <a:spcAft>
                <a:spcPts val="0"/>
              </a:spcAft>
              <a:defRPr/>
            </a:pPr>
            <a:endParaRPr kumimoji="0" lang="zh-TW" altLang="en-US" sz="1900" dirty="0">
              <a:solidFill>
                <a:srgbClr val="FFFFFF"/>
              </a:solidFill>
            </a:endParaRPr>
          </a:p>
        </p:txBody>
      </p:sp>
      <p:pic>
        <p:nvPicPr>
          <p:cNvPr id="43" name="圖片 42">
            <a:extLst>
              <a:ext uri="{FF2B5EF4-FFF2-40B4-BE49-F238E27FC236}">
                <a16:creationId xmlns="" xmlns:a16="http://schemas.microsoft.com/office/drawing/2014/main" id="{8DBF08C8-4A67-4E59-8D3B-DAAFEA16605B}"/>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33611" b="60093" l="26250" r="40313">
                        <a14:foregroundMark x1="35885" y1="49537" x2="35885" y2="49537"/>
                        <a14:foregroundMark x1="37708" y1="49722" x2="37708" y2="49722"/>
                        <a14:foregroundMark x1="28125" y1="49907" x2="28125" y2="49907"/>
                        <a14:foregroundMark x1="34010" y1="42685" x2="34010" y2="42685"/>
                        <a14:foregroundMark x1="31458" y1="42685" x2="31458" y2="42685"/>
                        <a14:foregroundMark x1="33229" y1="33796" x2="33229" y2="33796"/>
                        <a14:foregroundMark x1="28594" y1="58796" x2="28594" y2="58796"/>
                        <a14:foregroundMark x1="31042" y1="60093" x2="31042" y2="60093"/>
                        <a14:foregroundMark x1="32813" y1="46481" x2="32813" y2="46481"/>
                      </a14:backgroundRemoval>
                    </a14:imgEffect>
                  </a14:imgLayer>
                </a14:imgProps>
              </a:ext>
            </a:extLst>
          </a:blip>
          <a:srcRect l="24520" t="30400" r="57919" b="37477"/>
          <a:stretch/>
        </p:blipFill>
        <p:spPr>
          <a:xfrm>
            <a:off x="3376667" y="2371505"/>
            <a:ext cx="762193" cy="784234"/>
          </a:xfrm>
          <a:prstGeom prst="rect">
            <a:avLst/>
          </a:prstGeom>
        </p:spPr>
      </p:pic>
      <p:sp>
        <p:nvSpPr>
          <p:cNvPr id="14" name="橢圓 13">
            <a:extLst>
              <a:ext uri="{FF2B5EF4-FFF2-40B4-BE49-F238E27FC236}">
                <a16:creationId xmlns="" xmlns:a16="http://schemas.microsoft.com/office/drawing/2014/main" id="{6BCEBB06-8D8D-4FD3-9292-9040CCDAC7A2}"/>
              </a:ext>
            </a:extLst>
          </p:cNvPr>
          <p:cNvSpPr/>
          <p:nvPr/>
        </p:nvSpPr>
        <p:spPr>
          <a:xfrm>
            <a:off x="7752227" y="2364795"/>
            <a:ext cx="869475" cy="869475"/>
          </a:xfrm>
          <a:prstGeom prst="ellipse">
            <a:avLst/>
          </a:prstGeom>
          <a:solidFill>
            <a:schemeClr val="bg1"/>
          </a:solidFill>
          <a:ln>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0728" eaLnBrk="1" fontAlgn="auto" hangingPunct="1">
              <a:spcBef>
                <a:spcPts val="0"/>
              </a:spcBef>
              <a:spcAft>
                <a:spcPts val="0"/>
              </a:spcAft>
              <a:defRPr/>
            </a:pPr>
            <a:endParaRPr kumimoji="0" lang="zh-TW" altLang="en-US" sz="1900" dirty="0">
              <a:solidFill>
                <a:srgbClr val="FFFFFF"/>
              </a:solidFill>
            </a:endParaRPr>
          </a:p>
        </p:txBody>
      </p:sp>
      <p:pic>
        <p:nvPicPr>
          <p:cNvPr id="42" name="圖片 41">
            <a:extLst>
              <a:ext uri="{FF2B5EF4-FFF2-40B4-BE49-F238E27FC236}">
                <a16:creationId xmlns="" xmlns:a16="http://schemas.microsoft.com/office/drawing/2014/main" id="{F689D3FA-97DE-4E9F-93DF-62A0AAECAB1D}"/>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34722" b="58241" l="25313" r="40365">
                        <a14:foregroundMark x1="40365" y1="53519" x2="40365" y2="53519"/>
                        <a14:foregroundMark x1="25885" y1="48241" x2="25885" y2="48241"/>
                        <a14:foregroundMark x1="28333" y1="41852" x2="28333" y2="41852"/>
                      </a14:backgroundRemoval>
                    </a14:imgEffect>
                  </a14:imgLayer>
                </a14:imgProps>
              </a:ext>
            </a:extLst>
          </a:blip>
          <a:srcRect l="23481" t="31800" r="57919" b="38800"/>
          <a:stretch/>
        </p:blipFill>
        <p:spPr>
          <a:xfrm>
            <a:off x="7788834" y="2372924"/>
            <a:ext cx="828848" cy="736937"/>
          </a:xfrm>
          <a:prstGeom prst="rect">
            <a:avLst/>
          </a:prstGeom>
        </p:spPr>
      </p:pic>
      <p:pic>
        <p:nvPicPr>
          <p:cNvPr id="1026" name="Picture 2" descr="ClinicalTrials.gov">
            <a:extLst>
              <a:ext uri="{FF2B5EF4-FFF2-40B4-BE49-F238E27FC236}">
                <a16:creationId xmlns="" xmlns:a16="http://schemas.microsoft.com/office/drawing/2014/main" id="{8A391979-18A1-4B04-9AC8-82EA8D75D4A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5773" y="1280297"/>
            <a:ext cx="2594670" cy="662276"/>
          </a:xfrm>
          <a:prstGeom prst="rect">
            <a:avLst/>
          </a:prstGeom>
          <a:noFill/>
          <a:extLst>
            <a:ext uri="{909E8E84-426E-40DD-AFC4-6F175D3DCCD1}">
              <a14:hiddenFill xmlns:a14="http://schemas.microsoft.com/office/drawing/2010/main">
                <a:solidFill>
                  <a:srgbClr val="FFFFFF"/>
                </a:solidFill>
              </a14:hiddenFill>
            </a:ext>
          </a:extLst>
        </p:spPr>
      </p:pic>
      <p:sp>
        <p:nvSpPr>
          <p:cNvPr id="9" name="矩形 8">
            <a:extLst>
              <a:ext uri="{FF2B5EF4-FFF2-40B4-BE49-F238E27FC236}">
                <a16:creationId xmlns="" xmlns:a16="http://schemas.microsoft.com/office/drawing/2014/main" id="{A9C1D3D5-94CD-43A2-818B-348256C9664A}"/>
              </a:ext>
            </a:extLst>
          </p:cNvPr>
          <p:cNvSpPr/>
          <p:nvPr/>
        </p:nvSpPr>
        <p:spPr>
          <a:xfrm>
            <a:off x="332148" y="1157918"/>
            <a:ext cx="4916786" cy="977487"/>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0728" eaLnBrk="1" fontAlgn="auto" hangingPunct="1">
              <a:spcBef>
                <a:spcPts val="0"/>
              </a:spcBef>
              <a:spcAft>
                <a:spcPts val="0"/>
              </a:spcAft>
              <a:defRPr/>
            </a:pPr>
            <a:endParaRPr kumimoji="0" lang="zh-TW" altLang="en-US" sz="1900">
              <a:solidFill>
                <a:srgbClr val="FFFFFF"/>
              </a:solidFill>
            </a:endParaRPr>
          </a:p>
        </p:txBody>
      </p:sp>
      <p:sp>
        <p:nvSpPr>
          <p:cNvPr id="39" name="文字方塊 38">
            <a:extLst>
              <a:ext uri="{FF2B5EF4-FFF2-40B4-BE49-F238E27FC236}">
                <a16:creationId xmlns="" xmlns:a16="http://schemas.microsoft.com/office/drawing/2014/main" id="{38C009B3-1FB0-4BAD-A6CC-AB761AC12B7B}"/>
              </a:ext>
            </a:extLst>
          </p:cNvPr>
          <p:cNvSpPr txBox="1"/>
          <p:nvPr/>
        </p:nvSpPr>
        <p:spPr>
          <a:xfrm>
            <a:off x="514253" y="1817655"/>
            <a:ext cx="1309286" cy="275298"/>
          </a:xfrm>
          <a:prstGeom prst="rect">
            <a:avLst/>
          </a:prstGeom>
          <a:noFill/>
        </p:spPr>
        <p:txBody>
          <a:bodyPr wrap="square" lIns="120237" tIns="60118" rIns="120237" bIns="60118" rtlCol="0">
            <a:spAutoFit/>
          </a:bodyPr>
          <a:lstStyle/>
          <a:p>
            <a:pPr defTabSz="1218330" eaLnBrk="1" fontAlgn="auto" hangingPunct="1">
              <a:spcBef>
                <a:spcPts val="0"/>
              </a:spcBef>
              <a:spcAft>
                <a:spcPts val="0"/>
              </a:spcAft>
              <a:buClr>
                <a:srgbClr val="000000"/>
              </a:buClr>
              <a:defRPr/>
            </a:pPr>
            <a:r>
              <a:rPr kumimoji="0" lang="zh-TW" altLang="en-US" sz="1000" kern="0" dirty="0">
                <a:solidFill>
                  <a:srgbClr val="FF0000"/>
                </a:solidFill>
                <a:latin typeface="微軟正黑體" panose="020B0604030504040204" pitchFamily="34" charset="-120"/>
                <a:ea typeface="微軟正黑體" panose="020B0604030504040204" pitchFamily="34" charset="-120"/>
                <a:cs typeface="Arial"/>
                <a:sym typeface="Arial"/>
              </a:rPr>
              <a:t>截至</a:t>
            </a:r>
            <a:r>
              <a:rPr kumimoji="0" lang="en-US" altLang="zh-TW" sz="1000" kern="0" dirty="0">
                <a:solidFill>
                  <a:srgbClr val="FF0000"/>
                </a:solidFill>
                <a:latin typeface="微軟正黑體" panose="020B0604030504040204" pitchFamily="34" charset="-120"/>
                <a:ea typeface="微軟正黑體" panose="020B0604030504040204" pitchFamily="34" charset="-120"/>
                <a:cs typeface="Arial"/>
                <a:sym typeface="Arial"/>
              </a:rPr>
              <a:t>2022.02.28</a:t>
            </a:r>
          </a:p>
        </p:txBody>
      </p:sp>
      <p:pic>
        <p:nvPicPr>
          <p:cNvPr id="4" name="圖片 3">
            <a:extLst>
              <a:ext uri="{FF2B5EF4-FFF2-40B4-BE49-F238E27FC236}">
                <a16:creationId xmlns="" xmlns:a16="http://schemas.microsoft.com/office/drawing/2014/main" id="{87BC1736-7577-474D-89AD-FC941FFE76D2}"/>
              </a:ext>
            </a:extLst>
          </p:cNvPr>
          <p:cNvPicPr>
            <a:picLocks noChangeAspect="1"/>
          </p:cNvPicPr>
          <p:nvPr/>
        </p:nvPicPr>
        <p:blipFill rotWithShape="1">
          <a:blip r:embed="rId9"/>
          <a:srcRect l="10584" t="61402" r="61137" b="35069"/>
          <a:stretch/>
        </p:blipFill>
        <p:spPr>
          <a:xfrm>
            <a:off x="3567808" y="1288623"/>
            <a:ext cx="4501119" cy="315941"/>
          </a:xfrm>
          <a:prstGeom prst="rect">
            <a:avLst/>
          </a:prstGeom>
        </p:spPr>
      </p:pic>
      <p:sp>
        <p:nvSpPr>
          <p:cNvPr id="10" name="矩形: 圓角 9">
            <a:extLst>
              <a:ext uri="{FF2B5EF4-FFF2-40B4-BE49-F238E27FC236}">
                <a16:creationId xmlns="" xmlns:a16="http://schemas.microsoft.com/office/drawing/2014/main" id="{CE8E7C5C-7E20-4996-8CEE-0F6E65D124AF}"/>
              </a:ext>
            </a:extLst>
          </p:cNvPr>
          <p:cNvSpPr/>
          <p:nvPr/>
        </p:nvSpPr>
        <p:spPr>
          <a:xfrm>
            <a:off x="3333900" y="1280298"/>
            <a:ext cx="4968933" cy="261944"/>
          </a:xfrm>
          <a:prstGeom prst="roundRect">
            <a:avLst>
              <a:gd name="adj" fmla="val 5000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0728" eaLnBrk="1" fontAlgn="auto" hangingPunct="1">
              <a:spcBef>
                <a:spcPts val="0"/>
              </a:spcBef>
              <a:spcAft>
                <a:spcPts val="0"/>
              </a:spcAft>
              <a:defRPr/>
            </a:pPr>
            <a:endParaRPr kumimoji="0" lang="zh-TW" altLang="en-US" sz="1900" dirty="0">
              <a:solidFill>
                <a:srgbClr val="FFFFFF"/>
              </a:solidFill>
            </a:endParaRPr>
          </a:p>
        </p:txBody>
      </p:sp>
      <p:sp>
        <p:nvSpPr>
          <p:cNvPr id="37" name="矩形 36">
            <a:extLst>
              <a:ext uri="{FF2B5EF4-FFF2-40B4-BE49-F238E27FC236}">
                <a16:creationId xmlns="" xmlns:a16="http://schemas.microsoft.com/office/drawing/2014/main" id="{39410448-2D29-437D-AF4D-D23A66A3E7E0}"/>
              </a:ext>
            </a:extLst>
          </p:cNvPr>
          <p:cNvSpPr/>
          <p:nvPr/>
        </p:nvSpPr>
        <p:spPr>
          <a:xfrm>
            <a:off x="322171" y="3164827"/>
            <a:ext cx="4475826" cy="1323237"/>
          </a:xfrm>
          <a:prstGeom prst="rect">
            <a:avLst/>
          </a:prstGeom>
        </p:spPr>
        <p:txBody>
          <a:bodyPr wrap="square" lIns="121720" tIns="60860" rIns="121720" bIns="60860">
            <a:spAutoFit/>
          </a:bodyPr>
          <a:lstStyle/>
          <a:p>
            <a:pPr defTabSz="1219170" eaLnBrk="1" fontAlgn="auto" hangingPunct="1">
              <a:lnSpc>
                <a:spcPct val="150000"/>
              </a:lnSpc>
              <a:spcBef>
                <a:spcPts val="0"/>
              </a:spcBef>
              <a:spcAft>
                <a:spcPts val="0"/>
              </a:spcAft>
            </a:pPr>
            <a:r>
              <a:rPr kumimoji="0" lang="zh-TW" altLang="en-US" sz="2400" b="1" kern="0" dirty="0">
                <a:solidFill>
                  <a:srgbClr val="222222"/>
                </a:solidFill>
                <a:latin typeface="微軟正黑體" panose="020B0604030504040204" pitchFamily="34" charset="-120"/>
                <a:ea typeface="微軟正黑體" panose="020B0604030504040204" pitchFamily="34" charset="-120"/>
                <a:cs typeface="Arial"/>
                <a:sym typeface="Arial"/>
              </a:rPr>
              <a:t>  具有強大的</a:t>
            </a:r>
            <a:r>
              <a:rPr kumimoji="0" lang="zh-TW" altLang="en-US" sz="2400" b="1" kern="0" dirty="0">
                <a:solidFill>
                  <a:srgbClr val="FFB840">
                    <a:lumMod val="75000"/>
                  </a:srgbClr>
                </a:solidFill>
                <a:latin typeface="微軟正黑體" panose="020B0604030504040204" pitchFamily="34" charset="-120"/>
                <a:ea typeface="微軟正黑體" panose="020B0604030504040204" pitchFamily="34" charset="-120"/>
                <a:cs typeface="Arial"/>
                <a:sym typeface="Arial"/>
              </a:rPr>
              <a:t>免疫調節</a:t>
            </a:r>
            <a:r>
              <a:rPr kumimoji="0" lang="zh-TW" altLang="en-US" sz="2400" b="1" kern="0" dirty="0">
                <a:solidFill>
                  <a:srgbClr val="222222"/>
                </a:solidFill>
                <a:latin typeface="微軟正黑體" panose="020B0604030504040204" pitchFamily="34" charset="-120"/>
                <a:ea typeface="微軟正黑體" panose="020B0604030504040204" pitchFamily="34" charset="-120"/>
                <a:cs typeface="Arial"/>
                <a:sym typeface="Arial"/>
              </a:rPr>
              <a:t>功能</a:t>
            </a:r>
            <a:endParaRPr kumimoji="0" lang="en-US" altLang="zh-TW" sz="2400" b="1" kern="0" dirty="0">
              <a:solidFill>
                <a:srgbClr val="222222"/>
              </a:solidFill>
              <a:latin typeface="微軟正黑體" panose="020B0604030504040204" pitchFamily="34" charset="-120"/>
              <a:ea typeface="微軟正黑體" panose="020B0604030504040204" pitchFamily="34" charset="-120"/>
              <a:cs typeface="Arial"/>
              <a:sym typeface="Arial"/>
            </a:endParaRPr>
          </a:p>
          <a:p>
            <a:pPr marL="285750" indent="-285750" defTabSz="1219170" eaLnBrk="1" fontAlgn="auto" hangingPunct="1">
              <a:spcBef>
                <a:spcPts val="0"/>
              </a:spcBef>
              <a:spcAft>
                <a:spcPts val="0"/>
              </a:spcAft>
              <a:buFont typeface="Arial" panose="020B0604020202020204" pitchFamily="34" charset="0"/>
              <a:buChar char="•"/>
            </a:pPr>
            <a:r>
              <a:rPr kumimoji="0" lang="zh-TW" altLang="en-US" sz="1400" kern="0" dirty="0">
                <a:solidFill>
                  <a:srgbClr val="7F7F7F"/>
                </a:solidFill>
                <a:latin typeface="微軟正黑體" panose="020B0604030504040204" pitchFamily="34" charset="-120"/>
                <a:ea typeface="微軟正黑體" panose="020B0604030504040204" pitchFamily="34" charset="-120"/>
                <a:cs typeface="Arial"/>
                <a:sym typeface="Arial"/>
              </a:rPr>
              <a:t>可以抑制</a:t>
            </a:r>
            <a:r>
              <a:rPr kumimoji="0" lang="en-US" altLang="zh-TW" sz="1400" kern="0" dirty="0">
                <a:solidFill>
                  <a:srgbClr val="7F7F7F"/>
                </a:solidFill>
                <a:latin typeface="微軟正黑體" panose="020B0604030504040204" pitchFamily="34" charset="-120"/>
                <a:ea typeface="微軟正黑體" panose="020B0604030504040204" pitchFamily="34" charset="-120"/>
                <a:cs typeface="Arial"/>
                <a:sym typeface="Arial"/>
              </a:rPr>
              <a:t>T</a:t>
            </a:r>
            <a:r>
              <a:rPr kumimoji="0" lang="zh-TW" altLang="en-US" sz="1400" kern="0" dirty="0">
                <a:solidFill>
                  <a:srgbClr val="7F7F7F"/>
                </a:solidFill>
                <a:latin typeface="微軟正黑體" panose="020B0604030504040204" pitchFamily="34" charset="-120"/>
                <a:ea typeface="微軟正黑體" panose="020B0604030504040204" pitchFamily="34" charset="-120"/>
                <a:cs typeface="Arial"/>
                <a:sym typeface="Arial"/>
              </a:rPr>
              <a:t>細胞活性</a:t>
            </a:r>
            <a:endParaRPr kumimoji="0" lang="en-US" altLang="zh-TW" sz="1400" kern="0" dirty="0">
              <a:solidFill>
                <a:srgbClr val="7F7F7F"/>
              </a:solidFill>
              <a:latin typeface="微軟正黑體" panose="020B0604030504040204" pitchFamily="34" charset="-120"/>
              <a:ea typeface="微軟正黑體" panose="020B0604030504040204" pitchFamily="34" charset="-120"/>
              <a:cs typeface="Arial"/>
              <a:sym typeface="Arial"/>
            </a:endParaRPr>
          </a:p>
          <a:p>
            <a:pPr marL="285750" indent="-285750" defTabSz="1219170" eaLnBrk="1" fontAlgn="auto" hangingPunct="1">
              <a:spcBef>
                <a:spcPts val="0"/>
              </a:spcBef>
              <a:spcAft>
                <a:spcPts val="0"/>
              </a:spcAft>
              <a:buFont typeface="Arial" panose="020B0604020202020204" pitchFamily="34" charset="0"/>
              <a:buChar char="•"/>
            </a:pPr>
            <a:r>
              <a:rPr kumimoji="0" lang="zh-TW" altLang="en-US" sz="1400" kern="0" dirty="0">
                <a:solidFill>
                  <a:srgbClr val="7F7F7F"/>
                </a:solidFill>
                <a:latin typeface="微軟正黑體" panose="020B0604030504040204" pitchFamily="34" charset="-120"/>
                <a:ea typeface="微軟正黑體" panose="020B0604030504040204" pitchFamily="34" charset="-120"/>
                <a:cs typeface="Arial"/>
                <a:sym typeface="Arial"/>
              </a:rPr>
              <a:t>調節 </a:t>
            </a:r>
            <a:r>
              <a:rPr kumimoji="0" lang="en-US" altLang="zh-TW" sz="1400" kern="0" dirty="0">
                <a:solidFill>
                  <a:srgbClr val="7F7F7F"/>
                </a:solidFill>
                <a:latin typeface="微軟正黑體" panose="020B0604030504040204" pitchFamily="34" charset="-120"/>
                <a:ea typeface="微軟正黑體" panose="020B0604030504040204" pitchFamily="34" charset="-120"/>
                <a:cs typeface="Arial"/>
                <a:sym typeface="Arial"/>
              </a:rPr>
              <a:t>CD4+</a:t>
            </a:r>
            <a:r>
              <a:rPr kumimoji="0" lang="zh-TW" altLang="en-US" sz="1400" kern="0" dirty="0">
                <a:solidFill>
                  <a:srgbClr val="7F7F7F"/>
                </a:solidFill>
                <a:latin typeface="微軟正黑體" panose="020B0604030504040204" pitchFamily="34" charset="-120"/>
                <a:ea typeface="微軟正黑體" panose="020B0604030504040204" pitchFamily="34" charset="-120"/>
                <a:cs typeface="Arial"/>
                <a:sym typeface="Arial"/>
              </a:rPr>
              <a:t>、</a:t>
            </a:r>
            <a:r>
              <a:rPr kumimoji="0" lang="en-US" altLang="zh-TW" sz="1400" kern="0" dirty="0">
                <a:solidFill>
                  <a:srgbClr val="7F7F7F"/>
                </a:solidFill>
                <a:latin typeface="微軟正黑體" panose="020B0604030504040204" pitchFamily="34" charset="-120"/>
                <a:ea typeface="微軟正黑體" panose="020B0604030504040204" pitchFamily="34" charset="-120"/>
                <a:cs typeface="Arial"/>
                <a:sym typeface="Arial"/>
              </a:rPr>
              <a:t>CD8+</a:t>
            </a:r>
            <a:r>
              <a:rPr kumimoji="0" lang="zh-TW" altLang="en-US" sz="1400" kern="0" dirty="0">
                <a:solidFill>
                  <a:srgbClr val="7F7F7F"/>
                </a:solidFill>
                <a:latin typeface="微軟正黑體" panose="020B0604030504040204" pitchFamily="34" charset="-120"/>
                <a:ea typeface="微軟正黑體" panose="020B0604030504040204" pitchFamily="34" charset="-120"/>
                <a:cs typeface="Arial"/>
                <a:sym typeface="Arial"/>
              </a:rPr>
              <a:t>的活性</a:t>
            </a:r>
            <a:endParaRPr kumimoji="0" lang="en-US" altLang="zh-TW" sz="1400" kern="0" dirty="0">
              <a:solidFill>
                <a:srgbClr val="7F7F7F"/>
              </a:solidFill>
              <a:latin typeface="微軟正黑體" panose="020B0604030504040204" pitchFamily="34" charset="-120"/>
              <a:ea typeface="微軟正黑體" panose="020B0604030504040204" pitchFamily="34" charset="-120"/>
              <a:cs typeface="Arial"/>
              <a:sym typeface="Arial"/>
            </a:endParaRPr>
          </a:p>
          <a:p>
            <a:pPr marL="285750" indent="-285750" defTabSz="1219170" eaLnBrk="1" fontAlgn="auto" hangingPunct="1">
              <a:spcBef>
                <a:spcPts val="0"/>
              </a:spcBef>
              <a:spcAft>
                <a:spcPts val="0"/>
              </a:spcAft>
              <a:buFont typeface="Arial" panose="020B0604020202020204" pitchFamily="34" charset="0"/>
              <a:buChar char="•"/>
            </a:pPr>
            <a:r>
              <a:rPr kumimoji="0" lang="zh-TW" altLang="en-US" sz="1400" kern="0" dirty="0">
                <a:solidFill>
                  <a:srgbClr val="7F7F7F"/>
                </a:solidFill>
                <a:latin typeface="微軟正黑體" panose="020B0604030504040204" pitchFamily="34" charset="-120"/>
                <a:ea typeface="微軟正黑體" panose="020B0604030504040204" pitchFamily="34" charset="-120"/>
                <a:cs typeface="Arial"/>
                <a:sym typeface="Arial"/>
              </a:rPr>
              <a:t>間接抑制樹突細胞</a:t>
            </a:r>
            <a:endParaRPr kumimoji="0" lang="en-US" altLang="zh-TW" sz="1400" kern="0" dirty="0">
              <a:solidFill>
                <a:srgbClr val="7F7F7F"/>
              </a:solidFill>
              <a:latin typeface="微軟正黑體" panose="020B0604030504040204" pitchFamily="34" charset="-120"/>
              <a:ea typeface="微軟正黑體" panose="020B0604030504040204" pitchFamily="34" charset="-120"/>
              <a:cs typeface="Arial"/>
              <a:sym typeface="Arial"/>
            </a:endParaRPr>
          </a:p>
        </p:txBody>
      </p:sp>
      <p:sp>
        <p:nvSpPr>
          <p:cNvPr id="8" name="矩形 7">
            <a:extLst>
              <a:ext uri="{FF2B5EF4-FFF2-40B4-BE49-F238E27FC236}">
                <a16:creationId xmlns="" xmlns:a16="http://schemas.microsoft.com/office/drawing/2014/main" id="{35318491-2A08-4039-986A-33B74735B674}"/>
              </a:ext>
            </a:extLst>
          </p:cNvPr>
          <p:cNvSpPr/>
          <p:nvPr/>
        </p:nvSpPr>
        <p:spPr>
          <a:xfrm>
            <a:off x="366768" y="1071716"/>
            <a:ext cx="8444341" cy="1134961"/>
          </a:xfrm>
          <a:prstGeom prst="rect">
            <a:avLst/>
          </a:prstGeom>
          <a:noFill/>
          <a:ln w="19050">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eaLnBrk="1" fontAlgn="auto" hangingPunct="1">
              <a:spcBef>
                <a:spcPts val="0"/>
              </a:spcBef>
              <a:spcAft>
                <a:spcPts val="0"/>
              </a:spcAft>
            </a:pPr>
            <a:endParaRPr kumimoji="0" lang="zh-TW" altLang="en-US" sz="1800">
              <a:solidFill>
                <a:srgbClr val="FFFFFF"/>
              </a:solidFill>
            </a:endParaRPr>
          </a:p>
        </p:txBody>
      </p:sp>
      <p:sp>
        <p:nvSpPr>
          <p:cNvPr id="40" name="矩形 39">
            <a:extLst>
              <a:ext uri="{FF2B5EF4-FFF2-40B4-BE49-F238E27FC236}">
                <a16:creationId xmlns="" xmlns:a16="http://schemas.microsoft.com/office/drawing/2014/main" id="{514CCD8B-BA5E-4F2C-8DBA-0985415931AA}"/>
              </a:ext>
            </a:extLst>
          </p:cNvPr>
          <p:cNvSpPr/>
          <p:nvPr/>
        </p:nvSpPr>
        <p:spPr>
          <a:xfrm>
            <a:off x="5001500" y="3292554"/>
            <a:ext cx="4870952" cy="461643"/>
          </a:xfrm>
          <a:prstGeom prst="rect">
            <a:avLst/>
          </a:prstGeom>
        </p:spPr>
        <p:txBody>
          <a:bodyPr wrap="square" lIns="91290" tIns="45645" rIns="91290" bIns="45645">
            <a:spAutoFit/>
          </a:bodyPr>
          <a:lstStyle/>
          <a:p>
            <a:pPr defTabSz="457200" eaLnBrk="1" fontAlgn="auto" hangingPunct="1">
              <a:spcBef>
                <a:spcPts val="0"/>
              </a:spcBef>
              <a:spcAft>
                <a:spcPts val="0"/>
              </a:spcAft>
            </a:pPr>
            <a:r>
              <a:rPr kumimoji="0" lang="zh-TW" altLang="en-US" sz="2400" b="1" dirty="0">
                <a:solidFill>
                  <a:srgbClr val="222222"/>
                </a:solidFill>
                <a:latin typeface="微軟正黑體" panose="020B0604030504040204" pitchFamily="34" charset="-120"/>
                <a:ea typeface="微軟正黑體" panose="020B0604030504040204" pitchFamily="34" charset="-120"/>
              </a:rPr>
              <a:t> 可協助</a:t>
            </a:r>
            <a:r>
              <a:rPr kumimoji="0" lang="zh-TW" altLang="en-US" sz="2400" b="1" dirty="0">
                <a:solidFill>
                  <a:srgbClr val="FFB840">
                    <a:lumMod val="75000"/>
                  </a:srgbClr>
                </a:solidFill>
                <a:latin typeface="微軟正黑體" panose="020B0604030504040204" pitchFamily="34" charset="-120"/>
                <a:ea typeface="微軟正黑體" panose="020B0604030504040204" pitchFamily="34" charset="-120"/>
              </a:rPr>
              <a:t>修復受傷組織</a:t>
            </a:r>
          </a:p>
        </p:txBody>
      </p:sp>
      <p:sp>
        <p:nvSpPr>
          <p:cNvPr id="46" name="矩形 45">
            <a:extLst>
              <a:ext uri="{FF2B5EF4-FFF2-40B4-BE49-F238E27FC236}">
                <a16:creationId xmlns="" xmlns:a16="http://schemas.microsoft.com/office/drawing/2014/main" id="{A6BAD1AA-A33D-4C59-9D03-A54CE56C457D}"/>
              </a:ext>
            </a:extLst>
          </p:cNvPr>
          <p:cNvSpPr/>
          <p:nvPr/>
        </p:nvSpPr>
        <p:spPr>
          <a:xfrm>
            <a:off x="5007191" y="3806950"/>
            <a:ext cx="3429000" cy="369332"/>
          </a:xfrm>
          <a:prstGeom prst="rect">
            <a:avLst/>
          </a:prstGeom>
        </p:spPr>
        <p:txBody>
          <a:bodyPr>
            <a:spAutoFit/>
          </a:bodyPr>
          <a:lstStyle/>
          <a:p>
            <a:pPr marL="285750" indent="-285750" defTabSz="457200" eaLnBrk="1" fontAlgn="auto" hangingPunct="1">
              <a:spcBef>
                <a:spcPts val="0"/>
              </a:spcBef>
              <a:spcAft>
                <a:spcPts val="0"/>
              </a:spcAft>
              <a:buFont typeface="Arial" panose="020B0604020202020204" pitchFamily="34" charset="0"/>
              <a:buChar char="•"/>
            </a:pPr>
            <a:r>
              <a:rPr kumimoji="0" lang="zh-TW" altLang="en-US" sz="1800" dirty="0">
                <a:solidFill>
                  <a:srgbClr val="7F7F7F"/>
                </a:solidFill>
                <a:latin typeface="微軟正黑體" panose="020B0604030504040204" pitchFamily="34" charset="-120"/>
                <a:ea typeface="微軟正黑體" panose="020B0604030504040204" pitchFamily="34" charset="-120"/>
              </a:rPr>
              <a:t>肺部損傷</a:t>
            </a:r>
            <a:endParaRPr kumimoji="0" lang="en-US" altLang="zh-TW" sz="1800" dirty="0">
              <a:solidFill>
                <a:srgbClr val="7F7F7F"/>
              </a:solidFill>
              <a:latin typeface="微軟正黑體" panose="020B0604030504040204" pitchFamily="34" charset="-120"/>
              <a:ea typeface="微軟正黑體" panose="020B0604030504040204" pitchFamily="34" charset="-120"/>
            </a:endParaRPr>
          </a:p>
        </p:txBody>
      </p:sp>
      <p:sp>
        <p:nvSpPr>
          <p:cNvPr id="48" name="矩形 47">
            <a:extLst>
              <a:ext uri="{FF2B5EF4-FFF2-40B4-BE49-F238E27FC236}">
                <a16:creationId xmlns="" xmlns:a16="http://schemas.microsoft.com/office/drawing/2014/main" id="{0A66927D-17E6-4EBB-8D10-E07EE9C19DF6}"/>
              </a:ext>
            </a:extLst>
          </p:cNvPr>
          <p:cNvSpPr/>
          <p:nvPr/>
        </p:nvSpPr>
        <p:spPr>
          <a:xfrm>
            <a:off x="421604" y="4540399"/>
            <a:ext cx="4046182" cy="615325"/>
          </a:xfrm>
          <a:prstGeom prst="rect">
            <a:avLst/>
          </a:prstGeom>
        </p:spPr>
        <p:txBody>
          <a:bodyPr wrap="square" lIns="121693" tIns="60847" rIns="121693" bIns="60847">
            <a:spAutoFit/>
          </a:bodyPr>
          <a:lstStyle/>
          <a:p>
            <a:pPr defTabSz="1219170" eaLnBrk="1" fontAlgn="auto" hangingPunct="1">
              <a:spcBef>
                <a:spcPts val="0"/>
              </a:spcBef>
              <a:spcAft>
                <a:spcPts val="0"/>
              </a:spcAft>
              <a:buClr>
                <a:srgbClr val="000000"/>
              </a:buClr>
            </a:pPr>
            <a:r>
              <a:rPr kumimoji="0" lang="zh-TW" altLang="en-US" sz="1600" b="1" kern="0" dirty="0">
                <a:solidFill>
                  <a:srgbClr val="222222">
                    <a:lumMod val="50000"/>
                    <a:lumOff val="50000"/>
                  </a:srgbClr>
                </a:solidFill>
                <a:latin typeface="微軟正黑體" panose="020B0604030504040204" pitchFamily="34" charset="-120"/>
                <a:ea typeface="微軟正黑體" panose="020B0604030504040204" pitchFamily="34" charset="-120"/>
                <a:cs typeface="Arial"/>
                <a:sym typeface="Arial"/>
              </a:rPr>
              <a:t>國內長庚團隊</a:t>
            </a:r>
            <a:r>
              <a:rPr kumimoji="0" lang="en-US" altLang="zh-TW" sz="1600" b="1" kern="0" dirty="0">
                <a:solidFill>
                  <a:srgbClr val="222222">
                    <a:lumMod val="50000"/>
                    <a:lumOff val="50000"/>
                  </a:srgbClr>
                </a:solidFill>
                <a:latin typeface="微軟正黑體" panose="020B0604030504040204" pitchFamily="34" charset="-120"/>
                <a:ea typeface="微軟正黑體" panose="020B0604030504040204" pitchFamily="34" charset="-120"/>
                <a:cs typeface="Arial"/>
                <a:sym typeface="Arial"/>
              </a:rPr>
              <a:t>MSC</a:t>
            </a:r>
            <a:r>
              <a:rPr kumimoji="0" lang="zh-TW" altLang="en-US" sz="1600" b="1" kern="0" dirty="0">
                <a:solidFill>
                  <a:srgbClr val="222222">
                    <a:lumMod val="50000"/>
                    <a:lumOff val="50000"/>
                  </a:srgbClr>
                </a:solidFill>
                <a:latin typeface="微軟正黑體" panose="020B0604030504040204" pitchFamily="34" charset="-120"/>
                <a:ea typeface="微軟正黑體" panose="020B0604030504040204" pitchFamily="34" charset="-120"/>
                <a:cs typeface="Arial"/>
                <a:sym typeface="Arial"/>
              </a:rPr>
              <a:t>治療</a:t>
            </a:r>
            <a:r>
              <a:rPr kumimoji="0" lang="en-US" altLang="zh-TW" sz="1600" b="1" kern="0" dirty="0">
                <a:solidFill>
                  <a:srgbClr val="222222">
                    <a:lumMod val="50000"/>
                    <a:lumOff val="50000"/>
                  </a:srgbClr>
                </a:solidFill>
                <a:latin typeface="微軟正黑體" panose="020B0604030504040204" pitchFamily="34" charset="-120"/>
                <a:ea typeface="微軟正黑體" panose="020B0604030504040204" pitchFamily="34" charset="-120"/>
                <a:cs typeface="Arial"/>
                <a:sym typeface="Arial"/>
              </a:rPr>
              <a:t>ARDS</a:t>
            </a:r>
          </a:p>
          <a:p>
            <a:pPr defTabSz="1219170" eaLnBrk="1" fontAlgn="auto" hangingPunct="1">
              <a:spcBef>
                <a:spcPts val="0"/>
              </a:spcBef>
              <a:spcAft>
                <a:spcPts val="0"/>
              </a:spcAft>
              <a:buClr>
                <a:srgbClr val="000000"/>
              </a:buClr>
            </a:pPr>
            <a:r>
              <a:rPr kumimoji="0" lang="zh-TW" altLang="en-US" sz="1100" b="1" kern="0" dirty="0">
                <a:solidFill>
                  <a:srgbClr val="222222">
                    <a:lumMod val="50000"/>
                    <a:lumOff val="50000"/>
                  </a:srgbClr>
                </a:solidFill>
                <a:latin typeface="微軟正黑體" panose="020B0604030504040204" pitchFamily="34" charset="-120"/>
                <a:ea typeface="微軟正黑體" panose="020B0604030504040204" pitchFamily="34" charset="-120"/>
                <a:cs typeface="Arial"/>
                <a:sym typeface="Arial"/>
              </a:rPr>
              <a:t>一期臨床安全性良好，</a:t>
            </a:r>
            <a:r>
              <a:rPr kumimoji="0" lang="zh-TW" altLang="en-US" sz="1600" b="1" kern="0" dirty="0">
                <a:solidFill>
                  <a:srgbClr val="222222">
                    <a:lumMod val="50000"/>
                    <a:lumOff val="50000"/>
                  </a:srgbClr>
                </a:solidFill>
                <a:latin typeface="微軟正黑體" panose="020B0604030504040204" pitchFamily="34" charset="-120"/>
                <a:ea typeface="微軟正黑體" panose="020B0604030504040204" pitchFamily="34" charset="-120"/>
                <a:cs typeface="Arial"/>
                <a:sym typeface="Arial"/>
              </a:rPr>
              <a:t>進入</a:t>
            </a:r>
            <a:r>
              <a:rPr kumimoji="0" lang="en-US" altLang="zh-TW" sz="1600" b="1" kern="0" dirty="0">
                <a:solidFill>
                  <a:srgbClr val="222222">
                    <a:lumMod val="50000"/>
                    <a:lumOff val="50000"/>
                  </a:srgbClr>
                </a:solidFill>
                <a:latin typeface="微軟正黑體" panose="020B0604030504040204" pitchFamily="34" charset="-120"/>
                <a:ea typeface="微軟正黑體" panose="020B0604030504040204" pitchFamily="34" charset="-120"/>
                <a:cs typeface="Arial"/>
                <a:sym typeface="Arial"/>
              </a:rPr>
              <a:t>2</a:t>
            </a:r>
            <a:r>
              <a:rPr kumimoji="0" lang="zh-TW" altLang="en-US" sz="1600" b="1" kern="0" dirty="0">
                <a:solidFill>
                  <a:srgbClr val="222222">
                    <a:lumMod val="50000"/>
                    <a:lumOff val="50000"/>
                  </a:srgbClr>
                </a:solidFill>
                <a:latin typeface="微軟正黑體" panose="020B0604030504040204" pitchFamily="34" charset="-120"/>
                <a:ea typeface="微軟正黑體" panose="020B0604030504040204" pitchFamily="34" charset="-120"/>
                <a:cs typeface="Arial"/>
                <a:sym typeface="Arial"/>
              </a:rPr>
              <a:t>期臨床</a:t>
            </a:r>
            <a:endParaRPr kumimoji="0" lang="en" altLang="zh-TW" sz="1600" b="1" kern="0" dirty="0">
              <a:solidFill>
                <a:srgbClr val="222222">
                  <a:lumMod val="50000"/>
                  <a:lumOff val="50000"/>
                </a:srgbClr>
              </a:solidFill>
              <a:latin typeface="微軟正黑體" panose="020B0604030504040204" pitchFamily="34" charset="-120"/>
              <a:ea typeface="微軟正黑體" panose="020B0604030504040204" pitchFamily="34" charset="-120"/>
              <a:cs typeface="Arial"/>
              <a:sym typeface="Arial"/>
            </a:endParaRPr>
          </a:p>
        </p:txBody>
      </p:sp>
      <p:sp>
        <p:nvSpPr>
          <p:cNvPr id="49" name="矩形 48">
            <a:extLst>
              <a:ext uri="{FF2B5EF4-FFF2-40B4-BE49-F238E27FC236}">
                <a16:creationId xmlns="" xmlns:a16="http://schemas.microsoft.com/office/drawing/2014/main" id="{2A06B592-6349-4A5F-A465-A2A8A336C20C}"/>
              </a:ext>
            </a:extLst>
          </p:cNvPr>
          <p:cNvSpPr/>
          <p:nvPr/>
        </p:nvSpPr>
        <p:spPr>
          <a:xfrm>
            <a:off x="468288" y="5039629"/>
            <a:ext cx="2881423" cy="265454"/>
          </a:xfrm>
          <a:prstGeom prst="rect">
            <a:avLst/>
          </a:prstGeom>
        </p:spPr>
        <p:txBody>
          <a:bodyPr wrap="square" lIns="91290" tIns="45645" rIns="91290" bIns="45645">
            <a:spAutoFit/>
          </a:bodyPr>
          <a:lstStyle/>
          <a:p>
            <a:pPr defTabSz="457200" eaLnBrk="1" fontAlgn="auto" hangingPunct="1">
              <a:spcBef>
                <a:spcPts val="0"/>
              </a:spcBef>
              <a:spcAft>
                <a:spcPts val="0"/>
              </a:spcAft>
            </a:pPr>
            <a:r>
              <a:rPr kumimoji="0" lang="en-US" altLang="zh-TW" sz="1100" dirty="0">
                <a:solidFill>
                  <a:prstClr val="black"/>
                </a:solidFill>
                <a:latin typeface="Calibri"/>
                <a:ea typeface="新細明體"/>
                <a:hlinkClick r:id="rId10"/>
              </a:rPr>
              <a:t>Yip HK</a:t>
            </a:r>
            <a:r>
              <a:rPr kumimoji="0" lang="en-US" altLang="zh-TW" sz="1100" dirty="0">
                <a:solidFill>
                  <a:prstClr val="black"/>
                </a:solidFill>
                <a:latin typeface="Calibri"/>
                <a:ea typeface="新細明體"/>
              </a:rPr>
              <a:t>, et. al. </a:t>
            </a:r>
            <a:r>
              <a:rPr kumimoji="0" lang="en-US" altLang="zh-TW" sz="1100" dirty="0" err="1">
                <a:solidFill>
                  <a:prstClr val="black"/>
                </a:solidFill>
                <a:latin typeface="Calibri"/>
                <a:ea typeface="新細明體"/>
                <a:hlinkClick r:id="rId11" tooltip="Critical care medicine."/>
              </a:rPr>
              <a:t>Crit</a:t>
            </a:r>
            <a:r>
              <a:rPr kumimoji="0" lang="en-US" altLang="zh-TW" sz="1100" dirty="0">
                <a:solidFill>
                  <a:prstClr val="black"/>
                </a:solidFill>
                <a:latin typeface="Calibri"/>
                <a:ea typeface="新細明體"/>
                <a:hlinkClick r:id="rId11" tooltip="Critical care medicine."/>
              </a:rPr>
              <a:t> Care Med.</a:t>
            </a:r>
            <a:r>
              <a:rPr kumimoji="0" lang="en-US" altLang="zh-TW" sz="1100" dirty="0">
                <a:solidFill>
                  <a:prstClr val="black"/>
                </a:solidFill>
                <a:latin typeface="Calibri"/>
                <a:ea typeface="新細明體"/>
              </a:rPr>
              <a:t> 2020 Mar 13. </a:t>
            </a:r>
          </a:p>
        </p:txBody>
      </p:sp>
      <p:sp>
        <p:nvSpPr>
          <p:cNvPr id="50" name="矩形 49">
            <a:extLst>
              <a:ext uri="{FF2B5EF4-FFF2-40B4-BE49-F238E27FC236}">
                <a16:creationId xmlns="" xmlns:a16="http://schemas.microsoft.com/office/drawing/2014/main" id="{61441B70-492E-47FF-899E-504867AA5A04}"/>
              </a:ext>
            </a:extLst>
          </p:cNvPr>
          <p:cNvSpPr/>
          <p:nvPr/>
        </p:nvSpPr>
        <p:spPr>
          <a:xfrm>
            <a:off x="4953864" y="4532411"/>
            <a:ext cx="3768532" cy="861546"/>
          </a:xfrm>
          <a:prstGeom prst="rect">
            <a:avLst/>
          </a:prstGeom>
        </p:spPr>
        <p:txBody>
          <a:bodyPr wrap="square" lIns="121693" tIns="60847" rIns="121693" bIns="60847">
            <a:spAutoFit/>
          </a:bodyPr>
          <a:lstStyle/>
          <a:p>
            <a:pPr defTabSz="1219170" eaLnBrk="1" fontAlgn="auto" hangingPunct="1">
              <a:spcBef>
                <a:spcPts val="0"/>
              </a:spcBef>
              <a:spcAft>
                <a:spcPts val="0"/>
              </a:spcAft>
              <a:buClr>
                <a:srgbClr val="000000"/>
              </a:buClr>
            </a:pPr>
            <a:r>
              <a:rPr kumimoji="0" lang="en-US" altLang="zh-TW" sz="1600" b="1" kern="0" dirty="0">
                <a:solidFill>
                  <a:srgbClr val="FF0000"/>
                </a:solidFill>
                <a:latin typeface="微軟正黑體" panose="020B0604030504040204" pitchFamily="34" charset="-120"/>
                <a:ea typeface="微軟正黑體" panose="020B0604030504040204" pitchFamily="34" charset="-120"/>
                <a:cs typeface="Arial"/>
                <a:sym typeface="Arial"/>
              </a:rPr>
              <a:t>2021</a:t>
            </a:r>
            <a:r>
              <a:rPr kumimoji="0" lang="zh-TW" altLang="en-US" sz="1600" b="1" kern="0" dirty="0">
                <a:solidFill>
                  <a:srgbClr val="FF0000"/>
                </a:solidFill>
                <a:latin typeface="微軟正黑體" panose="020B0604030504040204" pitchFamily="34" charset="-120"/>
                <a:ea typeface="微軟正黑體" panose="020B0604030504040204" pitchFamily="34" charset="-120"/>
                <a:cs typeface="Arial"/>
                <a:sym typeface="Arial"/>
              </a:rPr>
              <a:t>疫情期間</a:t>
            </a:r>
            <a:endParaRPr kumimoji="0" lang="en-US" altLang="zh-TW" sz="1600" b="1" kern="0" dirty="0">
              <a:solidFill>
                <a:srgbClr val="FF0000"/>
              </a:solidFill>
              <a:latin typeface="微軟正黑體" panose="020B0604030504040204" pitchFamily="34" charset="-120"/>
              <a:ea typeface="微軟正黑體" panose="020B0604030504040204" pitchFamily="34" charset="-120"/>
              <a:cs typeface="Arial"/>
              <a:sym typeface="Arial"/>
            </a:endParaRPr>
          </a:p>
          <a:p>
            <a:pPr defTabSz="1219170" eaLnBrk="1" fontAlgn="auto" hangingPunct="1">
              <a:spcBef>
                <a:spcPts val="0"/>
              </a:spcBef>
              <a:spcAft>
                <a:spcPts val="0"/>
              </a:spcAft>
              <a:buClr>
                <a:srgbClr val="000000"/>
              </a:buClr>
            </a:pPr>
            <a:r>
              <a:rPr kumimoji="0" lang="zh-TW" altLang="en-US" sz="1600" b="1" kern="0" dirty="0">
                <a:solidFill>
                  <a:srgbClr val="FF0000"/>
                </a:solidFill>
                <a:latin typeface="微軟正黑體" panose="020B0604030504040204" pitchFamily="34" charset="-120"/>
                <a:ea typeface="微軟正黑體" panose="020B0604030504040204" pitchFamily="34" charset="-120"/>
                <a:cs typeface="Arial"/>
                <a:sym typeface="Arial"/>
              </a:rPr>
              <a:t>中山附醫透過恩慈專案，執行緊急醫療</a:t>
            </a:r>
            <a:endParaRPr kumimoji="0" lang="en-US" altLang="zh-TW" sz="1600" b="1" kern="0" dirty="0">
              <a:solidFill>
                <a:srgbClr val="FF0000"/>
              </a:solidFill>
              <a:latin typeface="微軟正黑體" panose="020B0604030504040204" pitchFamily="34" charset="-120"/>
              <a:ea typeface="微軟正黑體" panose="020B0604030504040204" pitchFamily="34" charset="-120"/>
              <a:cs typeface="Arial"/>
              <a:sym typeface="Arial"/>
            </a:endParaRPr>
          </a:p>
          <a:p>
            <a:pPr defTabSz="1219170" eaLnBrk="1" fontAlgn="auto" hangingPunct="1">
              <a:spcBef>
                <a:spcPts val="0"/>
              </a:spcBef>
              <a:spcAft>
                <a:spcPts val="0"/>
              </a:spcAft>
              <a:buClr>
                <a:srgbClr val="000000"/>
              </a:buClr>
            </a:pPr>
            <a:r>
              <a:rPr kumimoji="0" lang="zh-TW" altLang="en-US" sz="1600" b="1" kern="0" dirty="0">
                <a:solidFill>
                  <a:srgbClr val="FF0000"/>
                </a:solidFill>
                <a:latin typeface="微軟正黑體" panose="020B0604030504040204" pitchFamily="34" charset="-120"/>
                <a:ea typeface="微軟正黑體" panose="020B0604030504040204" pitchFamily="34" charset="-120"/>
                <a:cs typeface="Arial"/>
                <a:sym typeface="Arial"/>
              </a:rPr>
              <a:t>患者症狀大幅改善</a:t>
            </a:r>
            <a:r>
              <a:rPr kumimoji="0" lang="en-US" altLang="zh-TW" sz="1600" b="1" kern="0" dirty="0">
                <a:solidFill>
                  <a:srgbClr val="FF0000"/>
                </a:solidFill>
                <a:latin typeface="微軟正黑體" panose="020B0604030504040204" pitchFamily="34" charset="-120"/>
                <a:ea typeface="微軟正黑體" panose="020B0604030504040204" pitchFamily="34" charset="-120"/>
                <a:cs typeface="Arial"/>
                <a:sym typeface="Arial"/>
              </a:rPr>
              <a:t>(</a:t>
            </a:r>
            <a:r>
              <a:rPr kumimoji="0" lang="zh-TW" altLang="en-US" sz="1600" b="1" kern="0" dirty="0">
                <a:solidFill>
                  <a:srgbClr val="FF0000"/>
                </a:solidFill>
                <a:latin typeface="微軟正黑體" panose="020B0604030504040204" pitchFamily="34" charset="-120"/>
                <a:ea typeface="微軟正黑體" panose="020B0604030504040204" pitchFamily="34" charset="-120"/>
                <a:cs typeface="Arial"/>
                <a:sym typeface="Arial"/>
              </a:rPr>
              <a:t>可拔管出院</a:t>
            </a:r>
            <a:r>
              <a:rPr kumimoji="0" lang="en-US" altLang="zh-TW" sz="1600" b="1" kern="0" dirty="0">
                <a:solidFill>
                  <a:srgbClr val="FF0000"/>
                </a:solidFill>
                <a:latin typeface="微軟正黑體" panose="020B0604030504040204" pitchFamily="34" charset="-120"/>
                <a:ea typeface="微軟正黑體" panose="020B0604030504040204" pitchFamily="34" charset="-120"/>
                <a:cs typeface="Arial"/>
                <a:sym typeface="Arial"/>
              </a:rPr>
              <a:t>)</a:t>
            </a:r>
          </a:p>
        </p:txBody>
      </p:sp>
    </p:spTree>
    <p:extLst>
      <p:ext uri="{BB962C8B-B14F-4D97-AF65-F5344CB8AC3E}">
        <p14:creationId xmlns:p14="http://schemas.microsoft.com/office/powerpoint/2010/main" val="3056566066"/>
      </p:ext>
    </p:extLst>
  </p:cSld>
  <p:clrMapOvr>
    <a:masterClrMapping/>
  </p:clrMapOvr>
  <p:transition>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4498" name="Picture 6" descr="淡水Fishermen's Wharf in Tamsui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2888"/>
            <a:ext cx="9144000" cy="711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5099494"/>
      </p:ext>
    </p:extLst>
  </p:cSld>
  <p:clrMapOvr>
    <a:masterClrMapping/>
  </p:clrMapOvr>
  <p:transition spd="slow"/>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 xmlns:a16="http://schemas.microsoft.com/office/drawing/2014/main" id="{3A66F11D-DC37-450F-BE3C-8074DF0FC185}"/>
              </a:ext>
            </a:extLst>
          </p:cNvPr>
          <p:cNvSpPr/>
          <p:nvPr/>
        </p:nvSpPr>
        <p:spPr>
          <a:xfrm>
            <a:off x="364195" y="116889"/>
            <a:ext cx="1357090" cy="1039319"/>
          </a:xfrm>
          <a:prstGeom prst="rect">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eaLnBrk="1" fontAlgn="auto" hangingPunct="1">
              <a:spcBef>
                <a:spcPts val="0"/>
              </a:spcBef>
              <a:spcAft>
                <a:spcPts val="0"/>
              </a:spcAft>
              <a:defRPr/>
            </a:pPr>
            <a:endParaRPr kumimoji="0" lang="zh-TW" altLang="en-US" sz="1800">
              <a:solidFill>
                <a:prstClr val="white"/>
              </a:solidFill>
            </a:endParaRPr>
          </a:p>
        </p:txBody>
      </p:sp>
      <p:grpSp>
        <p:nvGrpSpPr>
          <p:cNvPr id="2" name="群組 12"/>
          <p:cNvGrpSpPr>
            <a:grpSpLocks/>
          </p:cNvGrpSpPr>
          <p:nvPr/>
        </p:nvGrpSpPr>
        <p:grpSpPr bwMode="auto">
          <a:xfrm>
            <a:off x="4743803" y="1179344"/>
            <a:ext cx="4152760" cy="4905656"/>
            <a:chOff x="323410" y="1916790"/>
            <a:chExt cx="3398872" cy="4688390"/>
          </a:xfrm>
        </p:grpSpPr>
        <p:pic>
          <p:nvPicPr>
            <p:cNvPr id="79904" name="imgshow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410" y="1916790"/>
              <a:ext cx="3398872" cy="46883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79905" name="矩形 11"/>
            <p:cNvSpPr>
              <a:spLocks noChangeArrowheads="1"/>
            </p:cNvSpPr>
            <p:nvPr/>
          </p:nvSpPr>
          <p:spPr bwMode="auto">
            <a:xfrm>
              <a:off x="323410" y="1916790"/>
              <a:ext cx="3398872" cy="4680650"/>
            </a:xfrm>
            <a:prstGeom prst="rect">
              <a:avLst/>
            </a:prstGeom>
            <a:noFill/>
            <a:ln w="38100" algn="ctr">
              <a:no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kumimoji="1" sz="1400" b="1">
                  <a:solidFill>
                    <a:schemeClr val="tx1"/>
                  </a:solidFill>
                  <a:latin typeface="Arial" pitchFamily="34" charset="0"/>
                  <a:ea typeface="新細明體" pitchFamily="18" charset="-120"/>
                </a:defRPr>
              </a:lvl1pPr>
              <a:lvl2pPr marL="742950" indent="-285750" eaLnBrk="0" hangingPunct="0">
                <a:defRPr kumimoji="1" sz="1400" b="1">
                  <a:solidFill>
                    <a:schemeClr val="tx1"/>
                  </a:solidFill>
                  <a:latin typeface="Arial" pitchFamily="34" charset="0"/>
                  <a:ea typeface="新細明體" pitchFamily="18" charset="-120"/>
                </a:defRPr>
              </a:lvl2pPr>
              <a:lvl3pPr marL="1143000" indent="-228600" eaLnBrk="0" hangingPunct="0">
                <a:defRPr kumimoji="1" sz="1400" b="1">
                  <a:solidFill>
                    <a:schemeClr val="tx1"/>
                  </a:solidFill>
                  <a:latin typeface="Arial" pitchFamily="34" charset="0"/>
                  <a:ea typeface="新細明體" pitchFamily="18" charset="-120"/>
                </a:defRPr>
              </a:lvl3pPr>
              <a:lvl4pPr marL="1600200" indent="-228600" eaLnBrk="0" hangingPunct="0">
                <a:defRPr kumimoji="1" sz="1400" b="1">
                  <a:solidFill>
                    <a:schemeClr val="tx1"/>
                  </a:solidFill>
                  <a:latin typeface="Arial" pitchFamily="34" charset="0"/>
                  <a:ea typeface="新細明體" pitchFamily="18" charset="-120"/>
                </a:defRPr>
              </a:lvl4pPr>
              <a:lvl5pPr marL="2057400" indent="-228600" eaLnBrk="0" hangingPunct="0">
                <a:defRPr kumimoji="1" sz="1400"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9pPr>
            </a:lstStyle>
            <a:p>
              <a:pPr defTabSz="457200" eaLnBrk="1" fontAlgn="auto" hangingPunct="1">
                <a:spcBef>
                  <a:spcPts val="0"/>
                </a:spcBef>
                <a:spcAft>
                  <a:spcPts val="0"/>
                </a:spcAft>
                <a:defRPr/>
              </a:pPr>
              <a:endParaRPr lang="zh-TW" altLang="en-US">
                <a:solidFill>
                  <a:srgbClr val="000000"/>
                </a:solidFill>
              </a:endParaRPr>
            </a:p>
          </p:txBody>
        </p:sp>
      </p:grpSp>
      <p:sp>
        <p:nvSpPr>
          <p:cNvPr id="38" name="圓角矩形圖說文字 37"/>
          <p:cNvSpPr/>
          <p:nvPr/>
        </p:nvSpPr>
        <p:spPr bwMode="auto">
          <a:xfrm>
            <a:off x="165100" y="4674008"/>
            <a:ext cx="4432300" cy="1428698"/>
          </a:xfrm>
          <a:prstGeom prst="wedgeRoundRectCallout">
            <a:avLst>
              <a:gd name="adj1" fmla="val 61177"/>
              <a:gd name="adj2" fmla="val -38867"/>
              <a:gd name="adj3" fmla="val 16667"/>
            </a:avLst>
          </a:prstGeom>
          <a:ln w="28575">
            <a:solidFill>
              <a:srgbClr val="0070C0"/>
            </a:solidFill>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defTabSz="457200" eaLnBrk="1" fontAlgn="auto" hangingPunct="1">
              <a:spcBef>
                <a:spcPts val="0"/>
              </a:spcBef>
              <a:spcAft>
                <a:spcPts val="0"/>
              </a:spcAft>
              <a:defRPr/>
            </a:pPr>
            <a:endParaRPr kumimoji="0" lang="zh-TW" altLang="en-US" sz="1400" b="1">
              <a:solidFill>
                <a:prstClr val="black"/>
              </a:solidFill>
            </a:endParaRPr>
          </a:p>
        </p:txBody>
      </p:sp>
      <p:sp>
        <p:nvSpPr>
          <p:cNvPr id="35" name="圓角矩形圖說文字 34"/>
          <p:cNvSpPr/>
          <p:nvPr/>
        </p:nvSpPr>
        <p:spPr bwMode="auto">
          <a:xfrm>
            <a:off x="164592" y="2779219"/>
            <a:ext cx="4432300" cy="1812036"/>
          </a:xfrm>
          <a:prstGeom prst="wedgeRoundRectCallout">
            <a:avLst>
              <a:gd name="adj1" fmla="val 61497"/>
              <a:gd name="adj2" fmla="val 6328"/>
              <a:gd name="adj3" fmla="val 16667"/>
            </a:avLst>
          </a:prstGeom>
          <a:ln w="28575">
            <a:solidFill>
              <a:srgbClr val="0070C0"/>
            </a:solidFill>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defTabSz="457200" eaLnBrk="1" fontAlgn="auto" hangingPunct="1">
              <a:spcBef>
                <a:spcPts val="0"/>
              </a:spcBef>
              <a:spcAft>
                <a:spcPts val="0"/>
              </a:spcAft>
              <a:defRPr/>
            </a:pPr>
            <a:endParaRPr kumimoji="0" lang="zh-TW" altLang="en-US" sz="1400" b="1">
              <a:solidFill>
                <a:prstClr val="black"/>
              </a:solidFill>
            </a:endParaRPr>
          </a:p>
        </p:txBody>
      </p:sp>
      <p:sp>
        <p:nvSpPr>
          <p:cNvPr id="34" name="圓角矩形圖說文字 33"/>
          <p:cNvSpPr/>
          <p:nvPr/>
        </p:nvSpPr>
        <p:spPr bwMode="auto">
          <a:xfrm>
            <a:off x="1483360" y="1523492"/>
            <a:ext cx="2621280" cy="1085088"/>
          </a:xfrm>
          <a:prstGeom prst="wedgeRoundRectCallout">
            <a:avLst>
              <a:gd name="adj1" fmla="val 94050"/>
              <a:gd name="adj2" fmla="val 90918"/>
              <a:gd name="adj3" fmla="val 16667"/>
            </a:avLst>
          </a:prstGeom>
          <a:ln w="28575">
            <a:solidFill>
              <a:srgbClr val="0070C0"/>
            </a:solidFill>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defTabSz="457200" eaLnBrk="1" fontAlgn="auto" hangingPunct="1">
              <a:spcBef>
                <a:spcPts val="0"/>
              </a:spcBef>
              <a:spcAft>
                <a:spcPts val="0"/>
              </a:spcAft>
              <a:defRPr/>
            </a:pPr>
            <a:endParaRPr kumimoji="0" lang="zh-TW" altLang="en-US" sz="1400" b="1">
              <a:solidFill>
                <a:prstClr val="black"/>
              </a:solidFill>
            </a:endParaRPr>
          </a:p>
        </p:txBody>
      </p:sp>
      <p:sp>
        <p:nvSpPr>
          <p:cNvPr id="79875" name="Rectangle 4"/>
          <p:cNvSpPr>
            <a:spLocks noChangeArrowheads="1"/>
          </p:cNvSpPr>
          <p:nvPr/>
        </p:nvSpPr>
        <p:spPr bwMode="auto">
          <a:xfrm>
            <a:off x="231273" y="6644271"/>
            <a:ext cx="2541424" cy="386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kumimoji="1" sz="1400" b="1">
                <a:solidFill>
                  <a:schemeClr val="tx1"/>
                </a:solidFill>
                <a:latin typeface="Arial" pitchFamily="34" charset="0"/>
                <a:ea typeface="新細明體" pitchFamily="18" charset="-120"/>
              </a:defRPr>
            </a:lvl1pPr>
            <a:lvl2pPr marL="742950" indent="-285750" eaLnBrk="0" hangingPunct="0">
              <a:defRPr kumimoji="1" sz="1400" b="1">
                <a:solidFill>
                  <a:schemeClr val="tx1"/>
                </a:solidFill>
                <a:latin typeface="Arial" pitchFamily="34" charset="0"/>
                <a:ea typeface="新細明體" pitchFamily="18" charset="-120"/>
              </a:defRPr>
            </a:lvl2pPr>
            <a:lvl3pPr marL="1143000" indent="-228600" eaLnBrk="0" hangingPunct="0">
              <a:defRPr kumimoji="1" sz="1400" b="1">
                <a:solidFill>
                  <a:schemeClr val="tx1"/>
                </a:solidFill>
                <a:latin typeface="Arial" pitchFamily="34" charset="0"/>
                <a:ea typeface="新細明體" pitchFamily="18" charset="-120"/>
              </a:defRPr>
            </a:lvl3pPr>
            <a:lvl4pPr marL="1600200" indent="-228600" eaLnBrk="0" hangingPunct="0">
              <a:defRPr kumimoji="1" sz="1400" b="1">
                <a:solidFill>
                  <a:schemeClr val="tx1"/>
                </a:solidFill>
                <a:latin typeface="Arial" pitchFamily="34" charset="0"/>
                <a:ea typeface="新細明體" pitchFamily="18" charset="-120"/>
              </a:defRPr>
            </a:lvl4pPr>
            <a:lvl5pPr marL="2057400" indent="-228600" eaLnBrk="0" hangingPunct="0">
              <a:defRPr kumimoji="1" sz="1400"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9pPr>
          </a:lstStyle>
          <a:p>
            <a:pPr defTabSz="457200" fontAlgn="auto">
              <a:lnSpc>
                <a:spcPct val="80000"/>
              </a:lnSpc>
              <a:spcBef>
                <a:spcPct val="20000"/>
              </a:spcBef>
              <a:spcAft>
                <a:spcPts val="0"/>
              </a:spcAft>
              <a:buClr>
                <a:srgbClr val="EEECE1"/>
              </a:buClr>
              <a:buSzPct val="75000"/>
              <a:buFont typeface="Wingdings" pitchFamily="2" charset="2"/>
              <a:buNone/>
              <a:defRPr/>
            </a:pPr>
            <a:r>
              <a:rPr lang="zh-TW" altLang="en-US" sz="1000" b="0" dirty="0">
                <a:solidFill>
                  <a:srgbClr val="000000"/>
                </a:solidFill>
                <a:latin typeface="微軟正黑體" panose="020B0604030504040204" pitchFamily="34" charset="-120"/>
                <a:ea typeface="微軟正黑體" panose="020B0604030504040204" pitchFamily="34" charset="-120"/>
              </a:rPr>
              <a:t>資料來源：蘋果日報 </a:t>
            </a:r>
            <a:r>
              <a:rPr lang="en-US" altLang="zh-TW" sz="1000" b="0" dirty="0">
                <a:solidFill>
                  <a:srgbClr val="000000"/>
                </a:solidFill>
                <a:latin typeface="微軟正黑體" panose="020B0604030504040204" pitchFamily="34" charset="-120"/>
                <a:ea typeface="微軟正黑體" panose="020B0604030504040204" pitchFamily="34" charset="-120"/>
              </a:rPr>
              <a:t>2011/4/23</a:t>
            </a:r>
          </a:p>
        </p:txBody>
      </p:sp>
      <p:sp>
        <p:nvSpPr>
          <p:cNvPr id="11" name="Rectangle 22"/>
          <p:cNvSpPr txBox="1">
            <a:spLocks noChangeArrowheads="1"/>
          </p:cNvSpPr>
          <p:nvPr/>
        </p:nvSpPr>
        <p:spPr bwMode="auto">
          <a:xfrm>
            <a:off x="1847524" y="175458"/>
            <a:ext cx="5958967" cy="1003886"/>
          </a:xfrm>
          <a:prstGeom prst="rect">
            <a:avLst/>
          </a:prstGeom>
          <a:noFill/>
          <a:ln>
            <a:miter lim="800000"/>
            <a:headEnd/>
            <a:tailEnd/>
          </a:ln>
        </p:spPr>
        <p:txBody>
          <a:bodyPr anchor="ctr"/>
          <a:lstStyle/>
          <a:p>
            <a:pPr defTabSz="457200" fontAlgn="auto">
              <a:spcBef>
                <a:spcPts val="0"/>
              </a:spcBef>
              <a:spcAft>
                <a:spcPts val="0"/>
              </a:spcAft>
              <a:defRPr/>
            </a:pPr>
            <a:r>
              <a:rPr kumimoji="0" lang="zh-TW" altLang="en-US" sz="4000" b="1" dirty="0">
                <a:solidFill>
                  <a:srgbClr val="FF6600"/>
                </a:solidFill>
                <a:latin typeface="微軟正黑體" pitchFamily="34" charset="-120"/>
                <a:ea typeface="微軟正黑體"/>
              </a:rPr>
              <a:t>造血幹細胞</a:t>
            </a:r>
            <a:r>
              <a:rPr kumimoji="0" lang="en-US" altLang="zh-TW" sz="4000" b="1" dirty="0">
                <a:solidFill>
                  <a:srgbClr val="FF6600"/>
                </a:solidFill>
                <a:latin typeface="微軟正黑體" pitchFamily="34" charset="-120"/>
                <a:ea typeface="微軟正黑體"/>
              </a:rPr>
              <a:t>+</a:t>
            </a:r>
            <a:r>
              <a:rPr kumimoji="0" lang="zh-TW" altLang="en-US" sz="4000" b="1" dirty="0">
                <a:solidFill>
                  <a:srgbClr val="FF6600"/>
                </a:solidFill>
                <a:latin typeface="微軟正黑體" pitchFamily="34" charset="-120"/>
                <a:ea typeface="微軟正黑體"/>
              </a:rPr>
              <a:t>間質幹細胞</a:t>
            </a:r>
            <a:endParaRPr kumimoji="0" lang="en-US" altLang="zh-TW" sz="4000" b="1" dirty="0">
              <a:solidFill>
                <a:srgbClr val="FF6600"/>
              </a:solidFill>
              <a:latin typeface="微軟正黑體" pitchFamily="34" charset="-120"/>
              <a:ea typeface="微軟正黑體"/>
            </a:endParaRPr>
          </a:p>
          <a:p>
            <a:pPr defTabSz="457200" fontAlgn="auto">
              <a:spcBef>
                <a:spcPts val="0"/>
              </a:spcBef>
              <a:spcAft>
                <a:spcPts val="0"/>
              </a:spcAft>
              <a:defRPr/>
            </a:pPr>
            <a:r>
              <a:rPr kumimoji="0" lang="zh-TW" altLang="en-US" sz="3600" b="1" dirty="0">
                <a:solidFill>
                  <a:prstClr val="black"/>
                </a:solidFill>
                <a:latin typeface="微軟正黑體" pitchFamily="34" charset="-120"/>
                <a:ea typeface="微軟正黑體"/>
              </a:rPr>
              <a:t>混合移植成功案例</a:t>
            </a:r>
            <a:endParaRPr kumimoji="0" lang="en-US" altLang="zh-TW" sz="3600" b="1" dirty="0">
              <a:solidFill>
                <a:prstClr val="black"/>
              </a:solidFill>
              <a:latin typeface="微軟正黑體" pitchFamily="34" charset="-120"/>
              <a:ea typeface="微軟正黑體"/>
            </a:endParaRPr>
          </a:p>
        </p:txBody>
      </p:sp>
      <p:grpSp>
        <p:nvGrpSpPr>
          <p:cNvPr id="3" name="群組 12"/>
          <p:cNvGrpSpPr>
            <a:grpSpLocks/>
          </p:cNvGrpSpPr>
          <p:nvPr/>
        </p:nvGrpSpPr>
        <p:grpSpPr bwMode="auto">
          <a:xfrm>
            <a:off x="1808397" y="1625600"/>
            <a:ext cx="1811103" cy="859167"/>
            <a:chOff x="2417132" y="1238608"/>
            <a:chExt cx="1781742" cy="750232"/>
          </a:xfrm>
        </p:grpSpPr>
        <p:pic>
          <p:nvPicPr>
            <p:cNvPr id="79899"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17132" y="1238608"/>
              <a:ext cx="1781742" cy="750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900" name="Rectangle 7"/>
            <p:cNvSpPr>
              <a:spLocks noChangeArrowheads="1"/>
            </p:cNvSpPr>
            <p:nvPr/>
          </p:nvSpPr>
          <p:spPr bwMode="auto">
            <a:xfrm>
              <a:off x="2442914" y="1652092"/>
              <a:ext cx="1496771" cy="160330"/>
            </a:xfrm>
            <a:prstGeom prst="rect">
              <a:avLst/>
            </a:prstGeom>
            <a:solidFill>
              <a:srgbClr val="FF0000">
                <a:alpha val="2196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sz="1400" b="1">
                  <a:solidFill>
                    <a:schemeClr val="tx1"/>
                  </a:solidFill>
                  <a:latin typeface="Arial" pitchFamily="34" charset="0"/>
                  <a:ea typeface="新細明體" pitchFamily="18" charset="-120"/>
                </a:defRPr>
              </a:lvl1pPr>
              <a:lvl2pPr marL="742950" indent="-285750" eaLnBrk="0" hangingPunct="0">
                <a:defRPr kumimoji="1" sz="1400" b="1">
                  <a:solidFill>
                    <a:schemeClr val="tx1"/>
                  </a:solidFill>
                  <a:latin typeface="Arial" pitchFamily="34" charset="0"/>
                  <a:ea typeface="新細明體" pitchFamily="18" charset="-120"/>
                </a:defRPr>
              </a:lvl2pPr>
              <a:lvl3pPr marL="1143000" indent="-228600" eaLnBrk="0" hangingPunct="0">
                <a:defRPr kumimoji="1" sz="1400" b="1">
                  <a:solidFill>
                    <a:schemeClr val="tx1"/>
                  </a:solidFill>
                  <a:latin typeface="Arial" pitchFamily="34" charset="0"/>
                  <a:ea typeface="新細明體" pitchFamily="18" charset="-120"/>
                </a:defRPr>
              </a:lvl3pPr>
              <a:lvl4pPr marL="1600200" indent="-228600" eaLnBrk="0" hangingPunct="0">
                <a:defRPr kumimoji="1" sz="1400" b="1">
                  <a:solidFill>
                    <a:schemeClr val="tx1"/>
                  </a:solidFill>
                  <a:latin typeface="Arial" pitchFamily="34" charset="0"/>
                  <a:ea typeface="新細明體" pitchFamily="18" charset="-120"/>
                </a:defRPr>
              </a:lvl4pPr>
              <a:lvl5pPr marL="2057400" indent="-228600" eaLnBrk="0" hangingPunct="0">
                <a:defRPr kumimoji="1" sz="1400"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9pPr>
            </a:lstStyle>
            <a:p>
              <a:pPr defTabSz="457200" fontAlgn="auto">
                <a:spcBef>
                  <a:spcPts val="0"/>
                </a:spcBef>
                <a:spcAft>
                  <a:spcPts val="0"/>
                </a:spcAft>
                <a:defRPr/>
              </a:pPr>
              <a:endParaRPr kumimoji="0" lang="zh-TW" altLang="en-US">
                <a:solidFill>
                  <a:srgbClr val="000000"/>
                </a:solidFill>
                <a:latin typeface="Times New Roman" pitchFamily="18" charset="0"/>
              </a:endParaRPr>
            </a:p>
          </p:txBody>
        </p:sp>
        <p:sp>
          <p:nvSpPr>
            <p:cNvPr id="79902" name="Line 14"/>
            <p:cNvSpPr>
              <a:spLocks noChangeShapeType="1"/>
            </p:cNvSpPr>
            <p:nvPr/>
          </p:nvSpPr>
          <p:spPr bwMode="auto">
            <a:xfrm flipV="1">
              <a:off x="2435726" y="1798358"/>
              <a:ext cx="1389569" cy="8438"/>
            </a:xfrm>
            <a:prstGeom prst="line">
              <a:avLst/>
            </a:prstGeom>
            <a:noFill/>
            <a:ln w="19050">
              <a:solidFill>
                <a:srgbClr val="FF0000"/>
              </a:solidFill>
              <a:round/>
              <a:headEnd type="none" w="sm" len="sm"/>
              <a:tailEnd type="none" w="sm" len="sm"/>
            </a:ln>
            <a:extLst>
              <a:ext uri="{909E8E84-426E-40DD-AFC4-6F175D3DCCD1}">
                <a14:hiddenFill xmlns:a14="http://schemas.microsoft.com/office/drawing/2010/main">
                  <a:noFill/>
                </a14:hiddenFill>
              </a:ext>
            </a:extLst>
          </p:spPr>
          <p:txBody>
            <a:bodyPr/>
            <a:lstStyle/>
            <a:p>
              <a:pPr defTabSz="457200" eaLnBrk="1" fontAlgn="auto" hangingPunct="1">
                <a:spcBef>
                  <a:spcPts val="0"/>
                </a:spcBef>
                <a:spcAft>
                  <a:spcPts val="0"/>
                </a:spcAft>
                <a:defRPr/>
              </a:pPr>
              <a:endParaRPr kumimoji="0" lang="zh-TW" altLang="en-US" sz="1400" b="1">
                <a:solidFill>
                  <a:prstClr val="black"/>
                </a:solidFill>
              </a:endParaRPr>
            </a:p>
          </p:txBody>
        </p:sp>
      </p:grpSp>
      <p:grpSp>
        <p:nvGrpSpPr>
          <p:cNvPr id="4" name="群組 19"/>
          <p:cNvGrpSpPr>
            <a:grpSpLocks/>
          </p:cNvGrpSpPr>
          <p:nvPr/>
        </p:nvGrpSpPr>
        <p:grpSpPr bwMode="auto">
          <a:xfrm>
            <a:off x="247437" y="2885458"/>
            <a:ext cx="4009931" cy="1594546"/>
            <a:chOff x="1855788" y="1476375"/>
            <a:chExt cx="2130425" cy="1246188"/>
          </a:xfrm>
        </p:grpSpPr>
        <p:pic>
          <p:nvPicPr>
            <p:cNvPr id="79894" name="Picture 1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55788" y="1476375"/>
              <a:ext cx="2128837" cy="124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95" name="Rectangle 19"/>
            <p:cNvSpPr>
              <a:spLocks noChangeArrowheads="1"/>
            </p:cNvSpPr>
            <p:nvPr/>
          </p:nvSpPr>
          <p:spPr bwMode="auto">
            <a:xfrm>
              <a:off x="2544763" y="2120900"/>
              <a:ext cx="987425" cy="142875"/>
            </a:xfrm>
            <a:prstGeom prst="rect">
              <a:avLst/>
            </a:prstGeom>
            <a:solidFill>
              <a:srgbClr val="FF0000">
                <a:alpha val="2196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sz="1400" b="1">
                  <a:solidFill>
                    <a:schemeClr val="tx1"/>
                  </a:solidFill>
                  <a:latin typeface="Arial" pitchFamily="34" charset="0"/>
                  <a:ea typeface="新細明體" pitchFamily="18" charset="-120"/>
                </a:defRPr>
              </a:lvl1pPr>
              <a:lvl2pPr marL="742950" indent="-285750" eaLnBrk="0" hangingPunct="0">
                <a:defRPr kumimoji="1" sz="1400" b="1">
                  <a:solidFill>
                    <a:schemeClr val="tx1"/>
                  </a:solidFill>
                  <a:latin typeface="Arial" pitchFamily="34" charset="0"/>
                  <a:ea typeface="新細明體" pitchFamily="18" charset="-120"/>
                </a:defRPr>
              </a:lvl2pPr>
              <a:lvl3pPr marL="1143000" indent="-228600" eaLnBrk="0" hangingPunct="0">
                <a:defRPr kumimoji="1" sz="1400" b="1">
                  <a:solidFill>
                    <a:schemeClr val="tx1"/>
                  </a:solidFill>
                  <a:latin typeface="Arial" pitchFamily="34" charset="0"/>
                  <a:ea typeface="新細明體" pitchFamily="18" charset="-120"/>
                </a:defRPr>
              </a:lvl3pPr>
              <a:lvl4pPr marL="1600200" indent="-228600" eaLnBrk="0" hangingPunct="0">
                <a:defRPr kumimoji="1" sz="1400" b="1">
                  <a:solidFill>
                    <a:schemeClr val="tx1"/>
                  </a:solidFill>
                  <a:latin typeface="Arial" pitchFamily="34" charset="0"/>
                  <a:ea typeface="新細明體" pitchFamily="18" charset="-120"/>
                </a:defRPr>
              </a:lvl4pPr>
              <a:lvl5pPr marL="2057400" indent="-228600" eaLnBrk="0" hangingPunct="0">
                <a:defRPr kumimoji="1" sz="1400"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9pPr>
            </a:lstStyle>
            <a:p>
              <a:pPr defTabSz="457200" fontAlgn="auto">
                <a:spcBef>
                  <a:spcPts val="0"/>
                </a:spcBef>
                <a:spcAft>
                  <a:spcPts val="0"/>
                </a:spcAft>
                <a:defRPr/>
              </a:pPr>
              <a:endParaRPr kumimoji="0" lang="zh-TW" altLang="en-US">
                <a:solidFill>
                  <a:srgbClr val="000000"/>
                </a:solidFill>
                <a:latin typeface="Times New Roman" pitchFamily="18" charset="0"/>
              </a:endParaRPr>
            </a:p>
          </p:txBody>
        </p:sp>
        <p:sp>
          <p:nvSpPr>
            <p:cNvPr id="79896" name="Rectangle 20"/>
            <p:cNvSpPr>
              <a:spLocks noChangeArrowheads="1"/>
            </p:cNvSpPr>
            <p:nvPr/>
          </p:nvSpPr>
          <p:spPr bwMode="auto">
            <a:xfrm>
              <a:off x="3462338" y="2316163"/>
              <a:ext cx="523875" cy="157162"/>
            </a:xfrm>
            <a:prstGeom prst="rect">
              <a:avLst/>
            </a:prstGeom>
            <a:solidFill>
              <a:srgbClr val="FF0000">
                <a:alpha val="2196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sz="1400" b="1">
                  <a:solidFill>
                    <a:schemeClr val="tx1"/>
                  </a:solidFill>
                  <a:latin typeface="Arial" pitchFamily="34" charset="0"/>
                  <a:ea typeface="新細明體" pitchFamily="18" charset="-120"/>
                </a:defRPr>
              </a:lvl1pPr>
              <a:lvl2pPr marL="742950" indent="-285750" eaLnBrk="0" hangingPunct="0">
                <a:defRPr kumimoji="1" sz="1400" b="1">
                  <a:solidFill>
                    <a:schemeClr val="tx1"/>
                  </a:solidFill>
                  <a:latin typeface="Arial" pitchFamily="34" charset="0"/>
                  <a:ea typeface="新細明體" pitchFamily="18" charset="-120"/>
                </a:defRPr>
              </a:lvl2pPr>
              <a:lvl3pPr marL="1143000" indent="-228600" eaLnBrk="0" hangingPunct="0">
                <a:defRPr kumimoji="1" sz="1400" b="1">
                  <a:solidFill>
                    <a:schemeClr val="tx1"/>
                  </a:solidFill>
                  <a:latin typeface="Arial" pitchFamily="34" charset="0"/>
                  <a:ea typeface="新細明體" pitchFamily="18" charset="-120"/>
                </a:defRPr>
              </a:lvl3pPr>
              <a:lvl4pPr marL="1600200" indent="-228600" eaLnBrk="0" hangingPunct="0">
                <a:defRPr kumimoji="1" sz="1400" b="1">
                  <a:solidFill>
                    <a:schemeClr val="tx1"/>
                  </a:solidFill>
                  <a:latin typeface="Arial" pitchFamily="34" charset="0"/>
                  <a:ea typeface="新細明體" pitchFamily="18" charset="-120"/>
                </a:defRPr>
              </a:lvl4pPr>
              <a:lvl5pPr marL="2057400" indent="-228600" eaLnBrk="0" hangingPunct="0">
                <a:defRPr kumimoji="1" sz="1400"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9pPr>
            </a:lstStyle>
            <a:p>
              <a:pPr defTabSz="457200" fontAlgn="auto">
                <a:spcBef>
                  <a:spcPts val="0"/>
                </a:spcBef>
                <a:spcAft>
                  <a:spcPts val="0"/>
                </a:spcAft>
                <a:defRPr/>
              </a:pPr>
              <a:endParaRPr kumimoji="0" lang="zh-TW" altLang="en-US">
                <a:solidFill>
                  <a:srgbClr val="000000"/>
                </a:solidFill>
                <a:latin typeface="Times New Roman" pitchFamily="18" charset="0"/>
              </a:endParaRPr>
            </a:p>
          </p:txBody>
        </p:sp>
        <p:sp>
          <p:nvSpPr>
            <p:cNvPr id="79897" name="Rectangle 21"/>
            <p:cNvSpPr>
              <a:spLocks noChangeArrowheads="1"/>
            </p:cNvSpPr>
            <p:nvPr/>
          </p:nvSpPr>
          <p:spPr bwMode="auto">
            <a:xfrm>
              <a:off x="1865313" y="2560638"/>
              <a:ext cx="455612" cy="150812"/>
            </a:xfrm>
            <a:prstGeom prst="rect">
              <a:avLst/>
            </a:prstGeom>
            <a:solidFill>
              <a:srgbClr val="FF0000">
                <a:alpha val="2196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sz="1400" b="1">
                  <a:solidFill>
                    <a:schemeClr val="tx1"/>
                  </a:solidFill>
                  <a:latin typeface="Arial" pitchFamily="34" charset="0"/>
                  <a:ea typeface="新細明體" pitchFamily="18" charset="-120"/>
                </a:defRPr>
              </a:lvl1pPr>
              <a:lvl2pPr marL="742950" indent="-285750" eaLnBrk="0" hangingPunct="0">
                <a:defRPr kumimoji="1" sz="1400" b="1">
                  <a:solidFill>
                    <a:schemeClr val="tx1"/>
                  </a:solidFill>
                  <a:latin typeface="Arial" pitchFamily="34" charset="0"/>
                  <a:ea typeface="新細明體" pitchFamily="18" charset="-120"/>
                </a:defRPr>
              </a:lvl2pPr>
              <a:lvl3pPr marL="1143000" indent="-228600" eaLnBrk="0" hangingPunct="0">
                <a:defRPr kumimoji="1" sz="1400" b="1">
                  <a:solidFill>
                    <a:schemeClr val="tx1"/>
                  </a:solidFill>
                  <a:latin typeface="Arial" pitchFamily="34" charset="0"/>
                  <a:ea typeface="新細明體" pitchFamily="18" charset="-120"/>
                </a:defRPr>
              </a:lvl3pPr>
              <a:lvl4pPr marL="1600200" indent="-228600" eaLnBrk="0" hangingPunct="0">
                <a:defRPr kumimoji="1" sz="1400" b="1">
                  <a:solidFill>
                    <a:schemeClr val="tx1"/>
                  </a:solidFill>
                  <a:latin typeface="Arial" pitchFamily="34" charset="0"/>
                  <a:ea typeface="新細明體" pitchFamily="18" charset="-120"/>
                </a:defRPr>
              </a:lvl4pPr>
              <a:lvl5pPr marL="2057400" indent="-228600" eaLnBrk="0" hangingPunct="0">
                <a:defRPr kumimoji="1" sz="1400"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9pPr>
            </a:lstStyle>
            <a:p>
              <a:pPr defTabSz="457200" fontAlgn="auto">
                <a:spcBef>
                  <a:spcPts val="0"/>
                </a:spcBef>
                <a:spcAft>
                  <a:spcPts val="0"/>
                </a:spcAft>
                <a:defRPr/>
              </a:pPr>
              <a:endParaRPr kumimoji="0" lang="zh-TW" altLang="en-US">
                <a:solidFill>
                  <a:srgbClr val="000000"/>
                </a:solidFill>
                <a:latin typeface="Times New Roman" pitchFamily="18" charset="0"/>
              </a:endParaRPr>
            </a:p>
          </p:txBody>
        </p:sp>
        <p:sp>
          <p:nvSpPr>
            <p:cNvPr id="79898" name="Rectangle 38"/>
            <p:cNvSpPr>
              <a:spLocks noChangeArrowheads="1"/>
            </p:cNvSpPr>
            <p:nvPr/>
          </p:nvSpPr>
          <p:spPr bwMode="auto">
            <a:xfrm>
              <a:off x="2106613" y="1890713"/>
              <a:ext cx="1198562" cy="161925"/>
            </a:xfrm>
            <a:prstGeom prst="rect">
              <a:avLst/>
            </a:prstGeom>
            <a:solidFill>
              <a:srgbClr val="FF0000">
                <a:alpha val="2196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sz="1400" b="1">
                  <a:solidFill>
                    <a:schemeClr val="tx1"/>
                  </a:solidFill>
                  <a:latin typeface="Arial" pitchFamily="34" charset="0"/>
                  <a:ea typeface="新細明體" pitchFamily="18" charset="-120"/>
                </a:defRPr>
              </a:lvl1pPr>
              <a:lvl2pPr marL="742950" indent="-285750" eaLnBrk="0" hangingPunct="0">
                <a:defRPr kumimoji="1" sz="1400" b="1">
                  <a:solidFill>
                    <a:schemeClr val="tx1"/>
                  </a:solidFill>
                  <a:latin typeface="Arial" pitchFamily="34" charset="0"/>
                  <a:ea typeface="新細明體" pitchFamily="18" charset="-120"/>
                </a:defRPr>
              </a:lvl2pPr>
              <a:lvl3pPr marL="1143000" indent="-228600" eaLnBrk="0" hangingPunct="0">
                <a:defRPr kumimoji="1" sz="1400" b="1">
                  <a:solidFill>
                    <a:schemeClr val="tx1"/>
                  </a:solidFill>
                  <a:latin typeface="Arial" pitchFamily="34" charset="0"/>
                  <a:ea typeface="新細明體" pitchFamily="18" charset="-120"/>
                </a:defRPr>
              </a:lvl3pPr>
              <a:lvl4pPr marL="1600200" indent="-228600" eaLnBrk="0" hangingPunct="0">
                <a:defRPr kumimoji="1" sz="1400" b="1">
                  <a:solidFill>
                    <a:schemeClr val="tx1"/>
                  </a:solidFill>
                  <a:latin typeface="Arial" pitchFamily="34" charset="0"/>
                  <a:ea typeface="新細明體" pitchFamily="18" charset="-120"/>
                </a:defRPr>
              </a:lvl4pPr>
              <a:lvl5pPr marL="2057400" indent="-228600" eaLnBrk="0" hangingPunct="0">
                <a:defRPr kumimoji="1" sz="1400"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9pPr>
            </a:lstStyle>
            <a:p>
              <a:pPr defTabSz="457200" fontAlgn="auto">
                <a:spcBef>
                  <a:spcPts val="0"/>
                </a:spcBef>
                <a:spcAft>
                  <a:spcPts val="0"/>
                </a:spcAft>
                <a:defRPr/>
              </a:pPr>
              <a:endParaRPr kumimoji="0" lang="zh-TW" altLang="en-US">
                <a:solidFill>
                  <a:srgbClr val="000000"/>
                </a:solidFill>
                <a:latin typeface="Times New Roman" pitchFamily="18" charset="0"/>
              </a:endParaRPr>
            </a:p>
          </p:txBody>
        </p:sp>
      </p:grpSp>
      <p:grpSp>
        <p:nvGrpSpPr>
          <p:cNvPr id="5" name="群組 26"/>
          <p:cNvGrpSpPr>
            <a:grpSpLocks/>
          </p:cNvGrpSpPr>
          <p:nvPr/>
        </p:nvGrpSpPr>
        <p:grpSpPr bwMode="auto">
          <a:xfrm>
            <a:off x="195072" y="4758190"/>
            <a:ext cx="2150300" cy="1284312"/>
            <a:chOff x="52388" y="2708275"/>
            <a:chExt cx="1706562" cy="1257300"/>
          </a:xfrm>
        </p:grpSpPr>
        <p:pic>
          <p:nvPicPr>
            <p:cNvPr id="79887" name="Picture 3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4775" y="2762250"/>
              <a:ext cx="1625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88" name="Rectangle 32"/>
            <p:cNvSpPr>
              <a:spLocks noChangeArrowheads="1"/>
            </p:cNvSpPr>
            <p:nvPr/>
          </p:nvSpPr>
          <p:spPr bwMode="auto">
            <a:xfrm>
              <a:off x="52388" y="2708275"/>
              <a:ext cx="1706562" cy="1257300"/>
            </a:xfrm>
            <a:prstGeom prst="rect">
              <a:avLst/>
            </a:prstGeom>
            <a:noFill/>
            <a:ln w="19050">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sz="1400" b="1">
                  <a:solidFill>
                    <a:schemeClr val="tx1"/>
                  </a:solidFill>
                  <a:latin typeface="Arial" pitchFamily="34" charset="0"/>
                  <a:ea typeface="新細明體" pitchFamily="18" charset="-120"/>
                </a:defRPr>
              </a:lvl1pPr>
              <a:lvl2pPr marL="742950" indent="-285750" eaLnBrk="0" hangingPunct="0">
                <a:defRPr kumimoji="1" sz="1400" b="1">
                  <a:solidFill>
                    <a:schemeClr val="tx1"/>
                  </a:solidFill>
                  <a:latin typeface="Arial" pitchFamily="34" charset="0"/>
                  <a:ea typeface="新細明體" pitchFamily="18" charset="-120"/>
                </a:defRPr>
              </a:lvl2pPr>
              <a:lvl3pPr marL="1143000" indent="-228600" eaLnBrk="0" hangingPunct="0">
                <a:defRPr kumimoji="1" sz="1400" b="1">
                  <a:solidFill>
                    <a:schemeClr val="tx1"/>
                  </a:solidFill>
                  <a:latin typeface="Arial" pitchFamily="34" charset="0"/>
                  <a:ea typeface="新細明體" pitchFamily="18" charset="-120"/>
                </a:defRPr>
              </a:lvl3pPr>
              <a:lvl4pPr marL="1600200" indent="-228600" eaLnBrk="0" hangingPunct="0">
                <a:defRPr kumimoji="1" sz="1400" b="1">
                  <a:solidFill>
                    <a:schemeClr val="tx1"/>
                  </a:solidFill>
                  <a:latin typeface="Arial" pitchFamily="34" charset="0"/>
                  <a:ea typeface="新細明體" pitchFamily="18" charset="-120"/>
                </a:defRPr>
              </a:lvl4pPr>
              <a:lvl5pPr marL="2057400" indent="-228600" eaLnBrk="0" hangingPunct="0">
                <a:defRPr kumimoji="1" sz="1400"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9pPr>
            </a:lstStyle>
            <a:p>
              <a:pPr defTabSz="457200" fontAlgn="auto">
                <a:spcBef>
                  <a:spcPts val="0"/>
                </a:spcBef>
                <a:spcAft>
                  <a:spcPts val="0"/>
                </a:spcAft>
                <a:defRPr/>
              </a:pPr>
              <a:endParaRPr kumimoji="0" lang="zh-TW" altLang="en-US">
                <a:solidFill>
                  <a:srgbClr val="000000"/>
                </a:solidFill>
                <a:latin typeface="Times New Roman" pitchFamily="18" charset="0"/>
              </a:endParaRPr>
            </a:p>
          </p:txBody>
        </p:sp>
        <p:sp>
          <p:nvSpPr>
            <p:cNvPr id="79889" name="Rectangle 33"/>
            <p:cNvSpPr>
              <a:spLocks noChangeArrowheads="1"/>
            </p:cNvSpPr>
            <p:nvPr/>
          </p:nvSpPr>
          <p:spPr bwMode="auto">
            <a:xfrm>
              <a:off x="1263650" y="3024188"/>
              <a:ext cx="460375" cy="152400"/>
            </a:xfrm>
            <a:prstGeom prst="rect">
              <a:avLst/>
            </a:prstGeom>
            <a:solidFill>
              <a:srgbClr val="FF0000">
                <a:alpha val="2196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sz="1400" b="1">
                  <a:solidFill>
                    <a:schemeClr val="tx1"/>
                  </a:solidFill>
                  <a:latin typeface="Arial" pitchFamily="34" charset="0"/>
                  <a:ea typeface="新細明體" pitchFamily="18" charset="-120"/>
                </a:defRPr>
              </a:lvl1pPr>
              <a:lvl2pPr marL="742950" indent="-285750" eaLnBrk="0" hangingPunct="0">
                <a:defRPr kumimoji="1" sz="1400" b="1">
                  <a:solidFill>
                    <a:schemeClr val="tx1"/>
                  </a:solidFill>
                  <a:latin typeface="Arial" pitchFamily="34" charset="0"/>
                  <a:ea typeface="新細明體" pitchFamily="18" charset="-120"/>
                </a:defRPr>
              </a:lvl2pPr>
              <a:lvl3pPr marL="1143000" indent="-228600" eaLnBrk="0" hangingPunct="0">
                <a:defRPr kumimoji="1" sz="1400" b="1">
                  <a:solidFill>
                    <a:schemeClr val="tx1"/>
                  </a:solidFill>
                  <a:latin typeface="Arial" pitchFamily="34" charset="0"/>
                  <a:ea typeface="新細明體" pitchFamily="18" charset="-120"/>
                </a:defRPr>
              </a:lvl3pPr>
              <a:lvl4pPr marL="1600200" indent="-228600" eaLnBrk="0" hangingPunct="0">
                <a:defRPr kumimoji="1" sz="1400" b="1">
                  <a:solidFill>
                    <a:schemeClr val="tx1"/>
                  </a:solidFill>
                  <a:latin typeface="Arial" pitchFamily="34" charset="0"/>
                  <a:ea typeface="新細明體" pitchFamily="18" charset="-120"/>
                </a:defRPr>
              </a:lvl4pPr>
              <a:lvl5pPr marL="2057400" indent="-228600" eaLnBrk="0" hangingPunct="0">
                <a:defRPr kumimoji="1" sz="1400"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9pPr>
            </a:lstStyle>
            <a:p>
              <a:pPr defTabSz="457200" fontAlgn="auto">
                <a:spcBef>
                  <a:spcPts val="0"/>
                </a:spcBef>
                <a:spcAft>
                  <a:spcPts val="0"/>
                </a:spcAft>
                <a:defRPr/>
              </a:pPr>
              <a:endParaRPr kumimoji="0" lang="zh-TW" altLang="en-US">
                <a:solidFill>
                  <a:srgbClr val="000000"/>
                </a:solidFill>
                <a:latin typeface="Times New Roman" pitchFamily="18" charset="0"/>
              </a:endParaRPr>
            </a:p>
          </p:txBody>
        </p:sp>
        <p:sp>
          <p:nvSpPr>
            <p:cNvPr id="79890" name="Rectangle 34"/>
            <p:cNvSpPr>
              <a:spLocks noChangeArrowheads="1"/>
            </p:cNvSpPr>
            <p:nvPr/>
          </p:nvSpPr>
          <p:spPr bwMode="auto">
            <a:xfrm>
              <a:off x="111125" y="3233738"/>
              <a:ext cx="1593850" cy="209550"/>
            </a:xfrm>
            <a:prstGeom prst="rect">
              <a:avLst/>
            </a:prstGeom>
            <a:solidFill>
              <a:srgbClr val="FF0000">
                <a:alpha val="2196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sz="1400" b="1">
                  <a:solidFill>
                    <a:schemeClr val="tx1"/>
                  </a:solidFill>
                  <a:latin typeface="Arial" pitchFamily="34" charset="0"/>
                  <a:ea typeface="新細明體" pitchFamily="18" charset="-120"/>
                </a:defRPr>
              </a:lvl1pPr>
              <a:lvl2pPr marL="742950" indent="-285750" eaLnBrk="0" hangingPunct="0">
                <a:defRPr kumimoji="1" sz="1400" b="1">
                  <a:solidFill>
                    <a:schemeClr val="tx1"/>
                  </a:solidFill>
                  <a:latin typeface="Arial" pitchFamily="34" charset="0"/>
                  <a:ea typeface="新細明體" pitchFamily="18" charset="-120"/>
                </a:defRPr>
              </a:lvl2pPr>
              <a:lvl3pPr marL="1143000" indent="-228600" eaLnBrk="0" hangingPunct="0">
                <a:defRPr kumimoji="1" sz="1400" b="1">
                  <a:solidFill>
                    <a:schemeClr val="tx1"/>
                  </a:solidFill>
                  <a:latin typeface="Arial" pitchFamily="34" charset="0"/>
                  <a:ea typeface="新細明體" pitchFamily="18" charset="-120"/>
                </a:defRPr>
              </a:lvl3pPr>
              <a:lvl4pPr marL="1600200" indent="-228600" eaLnBrk="0" hangingPunct="0">
                <a:defRPr kumimoji="1" sz="1400" b="1">
                  <a:solidFill>
                    <a:schemeClr val="tx1"/>
                  </a:solidFill>
                  <a:latin typeface="Arial" pitchFamily="34" charset="0"/>
                  <a:ea typeface="新細明體" pitchFamily="18" charset="-120"/>
                </a:defRPr>
              </a:lvl4pPr>
              <a:lvl5pPr marL="2057400" indent="-228600" eaLnBrk="0" hangingPunct="0">
                <a:defRPr kumimoji="1" sz="1400"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9pPr>
            </a:lstStyle>
            <a:p>
              <a:pPr defTabSz="457200" fontAlgn="auto">
                <a:spcBef>
                  <a:spcPts val="0"/>
                </a:spcBef>
                <a:spcAft>
                  <a:spcPts val="0"/>
                </a:spcAft>
                <a:defRPr/>
              </a:pPr>
              <a:endParaRPr kumimoji="0" lang="zh-TW" altLang="en-US">
                <a:solidFill>
                  <a:srgbClr val="000000"/>
                </a:solidFill>
                <a:latin typeface="Times New Roman" pitchFamily="18" charset="0"/>
              </a:endParaRPr>
            </a:p>
          </p:txBody>
        </p:sp>
        <p:sp>
          <p:nvSpPr>
            <p:cNvPr id="79891" name="Rectangle 35"/>
            <p:cNvSpPr>
              <a:spLocks noChangeArrowheads="1"/>
            </p:cNvSpPr>
            <p:nvPr/>
          </p:nvSpPr>
          <p:spPr bwMode="auto">
            <a:xfrm>
              <a:off x="117475" y="3478213"/>
              <a:ext cx="1593850" cy="209550"/>
            </a:xfrm>
            <a:prstGeom prst="rect">
              <a:avLst/>
            </a:prstGeom>
            <a:solidFill>
              <a:srgbClr val="FF0000">
                <a:alpha val="2196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sz="1400" b="1">
                  <a:solidFill>
                    <a:schemeClr val="tx1"/>
                  </a:solidFill>
                  <a:latin typeface="Arial" pitchFamily="34" charset="0"/>
                  <a:ea typeface="新細明體" pitchFamily="18" charset="-120"/>
                </a:defRPr>
              </a:lvl1pPr>
              <a:lvl2pPr marL="742950" indent="-285750" eaLnBrk="0" hangingPunct="0">
                <a:defRPr kumimoji="1" sz="1400" b="1">
                  <a:solidFill>
                    <a:schemeClr val="tx1"/>
                  </a:solidFill>
                  <a:latin typeface="Arial" pitchFamily="34" charset="0"/>
                  <a:ea typeface="新細明體" pitchFamily="18" charset="-120"/>
                </a:defRPr>
              </a:lvl2pPr>
              <a:lvl3pPr marL="1143000" indent="-228600" eaLnBrk="0" hangingPunct="0">
                <a:defRPr kumimoji="1" sz="1400" b="1">
                  <a:solidFill>
                    <a:schemeClr val="tx1"/>
                  </a:solidFill>
                  <a:latin typeface="Arial" pitchFamily="34" charset="0"/>
                  <a:ea typeface="新細明體" pitchFamily="18" charset="-120"/>
                </a:defRPr>
              </a:lvl3pPr>
              <a:lvl4pPr marL="1600200" indent="-228600" eaLnBrk="0" hangingPunct="0">
                <a:defRPr kumimoji="1" sz="1400" b="1">
                  <a:solidFill>
                    <a:schemeClr val="tx1"/>
                  </a:solidFill>
                  <a:latin typeface="Arial" pitchFamily="34" charset="0"/>
                  <a:ea typeface="新細明體" pitchFamily="18" charset="-120"/>
                </a:defRPr>
              </a:lvl4pPr>
              <a:lvl5pPr marL="2057400" indent="-228600" eaLnBrk="0" hangingPunct="0">
                <a:defRPr kumimoji="1" sz="1400"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9pPr>
            </a:lstStyle>
            <a:p>
              <a:pPr defTabSz="457200" fontAlgn="auto">
                <a:spcBef>
                  <a:spcPts val="0"/>
                </a:spcBef>
                <a:spcAft>
                  <a:spcPts val="0"/>
                </a:spcAft>
                <a:defRPr/>
              </a:pPr>
              <a:endParaRPr kumimoji="0" lang="zh-TW" altLang="en-US">
                <a:solidFill>
                  <a:srgbClr val="000000"/>
                </a:solidFill>
                <a:latin typeface="Times New Roman" pitchFamily="18" charset="0"/>
              </a:endParaRPr>
            </a:p>
          </p:txBody>
        </p:sp>
        <p:sp>
          <p:nvSpPr>
            <p:cNvPr id="79892" name="Rectangle 36"/>
            <p:cNvSpPr>
              <a:spLocks noChangeArrowheads="1"/>
            </p:cNvSpPr>
            <p:nvPr/>
          </p:nvSpPr>
          <p:spPr bwMode="auto">
            <a:xfrm>
              <a:off x="104775" y="3694113"/>
              <a:ext cx="857250" cy="209550"/>
            </a:xfrm>
            <a:prstGeom prst="rect">
              <a:avLst/>
            </a:prstGeom>
            <a:solidFill>
              <a:srgbClr val="FF0000">
                <a:alpha val="2196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sz="1400" b="1">
                  <a:solidFill>
                    <a:schemeClr val="tx1"/>
                  </a:solidFill>
                  <a:latin typeface="Arial" pitchFamily="34" charset="0"/>
                  <a:ea typeface="新細明體" pitchFamily="18" charset="-120"/>
                </a:defRPr>
              </a:lvl1pPr>
              <a:lvl2pPr marL="742950" indent="-285750" eaLnBrk="0" hangingPunct="0">
                <a:defRPr kumimoji="1" sz="1400" b="1">
                  <a:solidFill>
                    <a:schemeClr val="tx1"/>
                  </a:solidFill>
                  <a:latin typeface="Arial" pitchFamily="34" charset="0"/>
                  <a:ea typeface="新細明體" pitchFamily="18" charset="-120"/>
                </a:defRPr>
              </a:lvl2pPr>
              <a:lvl3pPr marL="1143000" indent="-228600" eaLnBrk="0" hangingPunct="0">
                <a:defRPr kumimoji="1" sz="1400" b="1">
                  <a:solidFill>
                    <a:schemeClr val="tx1"/>
                  </a:solidFill>
                  <a:latin typeface="Arial" pitchFamily="34" charset="0"/>
                  <a:ea typeface="新細明體" pitchFamily="18" charset="-120"/>
                </a:defRPr>
              </a:lvl3pPr>
              <a:lvl4pPr marL="1600200" indent="-228600" eaLnBrk="0" hangingPunct="0">
                <a:defRPr kumimoji="1" sz="1400" b="1">
                  <a:solidFill>
                    <a:schemeClr val="tx1"/>
                  </a:solidFill>
                  <a:latin typeface="Arial" pitchFamily="34" charset="0"/>
                  <a:ea typeface="新細明體" pitchFamily="18" charset="-120"/>
                </a:defRPr>
              </a:lvl4pPr>
              <a:lvl5pPr marL="2057400" indent="-228600" eaLnBrk="0" hangingPunct="0">
                <a:defRPr kumimoji="1" sz="1400"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9pPr>
            </a:lstStyle>
            <a:p>
              <a:pPr defTabSz="457200" fontAlgn="auto">
                <a:spcBef>
                  <a:spcPts val="0"/>
                </a:spcBef>
                <a:spcAft>
                  <a:spcPts val="0"/>
                </a:spcAft>
                <a:defRPr/>
              </a:pPr>
              <a:endParaRPr kumimoji="0" lang="zh-TW" altLang="en-US">
                <a:solidFill>
                  <a:srgbClr val="000000"/>
                </a:solidFill>
                <a:latin typeface="Times New Roman" pitchFamily="18" charset="0"/>
              </a:endParaRPr>
            </a:p>
          </p:txBody>
        </p:sp>
      </p:grpSp>
      <p:grpSp>
        <p:nvGrpSpPr>
          <p:cNvPr id="6" name="群組 33"/>
          <p:cNvGrpSpPr>
            <a:grpSpLocks/>
          </p:cNvGrpSpPr>
          <p:nvPr/>
        </p:nvGrpSpPr>
        <p:grpSpPr bwMode="auto">
          <a:xfrm>
            <a:off x="2441036" y="4738157"/>
            <a:ext cx="2087435" cy="1386904"/>
            <a:chOff x="52803" y="1149733"/>
            <a:chExt cx="1886074" cy="1363216"/>
          </a:xfrm>
        </p:grpSpPr>
        <p:pic>
          <p:nvPicPr>
            <p:cNvPr id="79882" name="Picture 2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803" y="1213634"/>
              <a:ext cx="1858002" cy="1171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83" name="Rectangle 25"/>
            <p:cNvSpPr>
              <a:spLocks noChangeArrowheads="1"/>
            </p:cNvSpPr>
            <p:nvPr/>
          </p:nvSpPr>
          <p:spPr bwMode="auto">
            <a:xfrm>
              <a:off x="52803" y="1149733"/>
              <a:ext cx="1886074" cy="1363216"/>
            </a:xfrm>
            <a:prstGeom prst="rect">
              <a:avLst/>
            </a:prstGeom>
            <a:noFill/>
            <a:ln w="19050">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sz="1400" b="1">
                  <a:solidFill>
                    <a:schemeClr val="tx1"/>
                  </a:solidFill>
                  <a:latin typeface="Arial" pitchFamily="34" charset="0"/>
                  <a:ea typeface="新細明體" pitchFamily="18" charset="-120"/>
                </a:defRPr>
              </a:lvl1pPr>
              <a:lvl2pPr marL="742950" indent="-285750" eaLnBrk="0" hangingPunct="0">
                <a:defRPr kumimoji="1" sz="1400" b="1">
                  <a:solidFill>
                    <a:schemeClr val="tx1"/>
                  </a:solidFill>
                  <a:latin typeface="Arial" pitchFamily="34" charset="0"/>
                  <a:ea typeface="新細明體" pitchFamily="18" charset="-120"/>
                </a:defRPr>
              </a:lvl2pPr>
              <a:lvl3pPr marL="1143000" indent="-228600" eaLnBrk="0" hangingPunct="0">
                <a:defRPr kumimoji="1" sz="1400" b="1">
                  <a:solidFill>
                    <a:schemeClr val="tx1"/>
                  </a:solidFill>
                  <a:latin typeface="Arial" pitchFamily="34" charset="0"/>
                  <a:ea typeface="新細明體" pitchFamily="18" charset="-120"/>
                </a:defRPr>
              </a:lvl3pPr>
              <a:lvl4pPr marL="1600200" indent="-228600" eaLnBrk="0" hangingPunct="0">
                <a:defRPr kumimoji="1" sz="1400" b="1">
                  <a:solidFill>
                    <a:schemeClr val="tx1"/>
                  </a:solidFill>
                  <a:latin typeface="Arial" pitchFamily="34" charset="0"/>
                  <a:ea typeface="新細明體" pitchFamily="18" charset="-120"/>
                </a:defRPr>
              </a:lvl4pPr>
              <a:lvl5pPr marL="2057400" indent="-228600" eaLnBrk="0" hangingPunct="0">
                <a:defRPr kumimoji="1" sz="1400"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9pPr>
            </a:lstStyle>
            <a:p>
              <a:pPr defTabSz="457200" fontAlgn="auto">
                <a:spcBef>
                  <a:spcPts val="0"/>
                </a:spcBef>
                <a:spcAft>
                  <a:spcPts val="0"/>
                </a:spcAft>
                <a:defRPr/>
              </a:pPr>
              <a:endParaRPr kumimoji="0" lang="zh-TW" altLang="en-US">
                <a:solidFill>
                  <a:srgbClr val="000000"/>
                </a:solidFill>
                <a:latin typeface="Times New Roman" pitchFamily="18" charset="0"/>
              </a:endParaRPr>
            </a:p>
          </p:txBody>
        </p:sp>
        <p:sp>
          <p:nvSpPr>
            <p:cNvPr id="79884" name="Rectangle 26"/>
            <p:cNvSpPr>
              <a:spLocks noChangeArrowheads="1"/>
            </p:cNvSpPr>
            <p:nvPr/>
          </p:nvSpPr>
          <p:spPr bwMode="auto">
            <a:xfrm>
              <a:off x="250672" y="1466271"/>
              <a:ext cx="586986" cy="161693"/>
            </a:xfrm>
            <a:prstGeom prst="rect">
              <a:avLst/>
            </a:prstGeom>
            <a:solidFill>
              <a:srgbClr val="FF0000">
                <a:alpha val="2196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sz="1400" b="1">
                  <a:solidFill>
                    <a:schemeClr val="tx1"/>
                  </a:solidFill>
                  <a:latin typeface="Arial" pitchFamily="34" charset="0"/>
                  <a:ea typeface="新細明體" pitchFamily="18" charset="-120"/>
                </a:defRPr>
              </a:lvl1pPr>
              <a:lvl2pPr marL="742950" indent="-285750" eaLnBrk="0" hangingPunct="0">
                <a:defRPr kumimoji="1" sz="1400" b="1">
                  <a:solidFill>
                    <a:schemeClr val="tx1"/>
                  </a:solidFill>
                  <a:latin typeface="Arial" pitchFamily="34" charset="0"/>
                  <a:ea typeface="新細明體" pitchFamily="18" charset="-120"/>
                </a:defRPr>
              </a:lvl2pPr>
              <a:lvl3pPr marL="1143000" indent="-228600" eaLnBrk="0" hangingPunct="0">
                <a:defRPr kumimoji="1" sz="1400" b="1">
                  <a:solidFill>
                    <a:schemeClr val="tx1"/>
                  </a:solidFill>
                  <a:latin typeface="Arial" pitchFamily="34" charset="0"/>
                  <a:ea typeface="新細明體" pitchFamily="18" charset="-120"/>
                </a:defRPr>
              </a:lvl3pPr>
              <a:lvl4pPr marL="1600200" indent="-228600" eaLnBrk="0" hangingPunct="0">
                <a:defRPr kumimoji="1" sz="1400" b="1">
                  <a:solidFill>
                    <a:schemeClr val="tx1"/>
                  </a:solidFill>
                  <a:latin typeface="Arial" pitchFamily="34" charset="0"/>
                  <a:ea typeface="新細明體" pitchFamily="18" charset="-120"/>
                </a:defRPr>
              </a:lvl4pPr>
              <a:lvl5pPr marL="2057400" indent="-228600" eaLnBrk="0" hangingPunct="0">
                <a:defRPr kumimoji="1" sz="1400"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9pPr>
            </a:lstStyle>
            <a:p>
              <a:pPr defTabSz="457200" fontAlgn="auto">
                <a:spcBef>
                  <a:spcPts val="0"/>
                </a:spcBef>
                <a:spcAft>
                  <a:spcPts val="0"/>
                </a:spcAft>
                <a:defRPr/>
              </a:pPr>
              <a:endParaRPr kumimoji="0" lang="zh-TW" altLang="en-US">
                <a:solidFill>
                  <a:srgbClr val="000000"/>
                </a:solidFill>
                <a:latin typeface="Times New Roman" pitchFamily="18" charset="0"/>
              </a:endParaRPr>
            </a:p>
          </p:txBody>
        </p:sp>
        <p:sp>
          <p:nvSpPr>
            <p:cNvPr id="79885" name="Rectangle 27"/>
            <p:cNvSpPr>
              <a:spLocks noChangeArrowheads="1"/>
            </p:cNvSpPr>
            <p:nvPr/>
          </p:nvSpPr>
          <p:spPr bwMode="auto">
            <a:xfrm>
              <a:off x="1375931" y="1230193"/>
              <a:ext cx="238749" cy="156230"/>
            </a:xfrm>
            <a:prstGeom prst="rect">
              <a:avLst/>
            </a:prstGeom>
            <a:solidFill>
              <a:srgbClr val="FF0000">
                <a:alpha val="2196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sz="1400" b="1">
                  <a:solidFill>
                    <a:schemeClr val="tx1"/>
                  </a:solidFill>
                  <a:latin typeface="Arial" pitchFamily="34" charset="0"/>
                  <a:ea typeface="新細明體" pitchFamily="18" charset="-120"/>
                </a:defRPr>
              </a:lvl1pPr>
              <a:lvl2pPr marL="742950" indent="-285750" eaLnBrk="0" hangingPunct="0">
                <a:defRPr kumimoji="1" sz="1400" b="1">
                  <a:solidFill>
                    <a:schemeClr val="tx1"/>
                  </a:solidFill>
                  <a:latin typeface="Arial" pitchFamily="34" charset="0"/>
                  <a:ea typeface="新細明體" pitchFamily="18" charset="-120"/>
                </a:defRPr>
              </a:lvl2pPr>
              <a:lvl3pPr marL="1143000" indent="-228600" eaLnBrk="0" hangingPunct="0">
                <a:defRPr kumimoji="1" sz="1400" b="1">
                  <a:solidFill>
                    <a:schemeClr val="tx1"/>
                  </a:solidFill>
                  <a:latin typeface="Arial" pitchFamily="34" charset="0"/>
                  <a:ea typeface="新細明體" pitchFamily="18" charset="-120"/>
                </a:defRPr>
              </a:lvl3pPr>
              <a:lvl4pPr marL="1600200" indent="-228600" eaLnBrk="0" hangingPunct="0">
                <a:defRPr kumimoji="1" sz="1400" b="1">
                  <a:solidFill>
                    <a:schemeClr val="tx1"/>
                  </a:solidFill>
                  <a:latin typeface="Arial" pitchFamily="34" charset="0"/>
                  <a:ea typeface="新細明體" pitchFamily="18" charset="-120"/>
                </a:defRPr>
              </a:lvl4pPr>
              <a:lvl5pPr marL="2057400" indent="-228600" eaLnBrk="0" hangingPunct="0">
                <a:defRPr kumimoji="1" sz="1400"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9pPr>
            </a:lstStyle>
            <a:p>
              <a:pPr defTabSz="457200" fontAlgn="auto">
                <a:spcBef>
                  <a:spcPts val="0"/>
                </a:spcBef>
                <a:spcAft>
                  <a:spcPts val="0"/>
                </a:spcAft>
                <a:defRPr/>
              </a:pPr>
              <a:endParaRPr kumimoji="0" lang="zh-TW" altLang="en-US">
                <a:solidFill>
                  <a:srgbClr val="000000"/>
                </a:solidFill>
                <a:latin typeface="Times New Roman" pitchFamily="18" charset="0"/>
              </a:endParaRPr>
            </a:p>
          </p:txBody>
        </p:sp>
        <p:sp>
          <p:nvSpPr>
            <p:cNvPr id="79886" name="Rectangle 30"/>
            <p:cNvSpPr>
              <a:spLocks noChangeArrowheads="1"/>
            </p:cNvSpPr>
            <p:nvPr/>
          </p:nvSpPr>
          <p:spPr bwMode="auto">
            <a:xfrm>
              <a:off x="680051" y="1697243"/>
              <a:ext cx="489502" cy="191702"/>
            </a:xfrm>
            <a:prstGeom prst="rect">
              <a:avLst/>
            </a:prstGeom>
            <a:solidFill>
              <a:srgbClr val="FF0000">
                <a:alpha val="2196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sz="1400" b="1">
                  <a:solidFill>
                    <a:schemeClr val="tx1"/>
                  </a:solidFill>
                  <a:latin typeface="Arial" pitchFamily="34" charset="0"/>
                  <a:ea typeface="新細明體" pitchFamily="18" charset="-120"/>
                </a:defRPr>
              </a:lvl1pPr>
              <a:lvl2pPr marL="742950" indent="-285750" eaLnBrk="0" hangingPunct="0">
                <a:defRPr kumimoji="1" sz="1400" b="1">
                  <a:solidFill>
                    <a:schemeClr val="tx1"/>
                  </a:solidFill>
                  <a:latin typeface="Arial" pitchFamily="34" charset="0"/>
                  <a:ea typeface="新細明體" pitchFamily="18" charset="-120"/>
                </a:defRPr>
              </a:lvl2pPr>
              <a:lvl3pPr marL="1143000" indent="-228600" eaLnBrk="0" hangingPunct="0">
                <a:defRPr kumimoji="1" sz="1400" b="1">
                  <a:solidFill>
                    <a:schemeClr val="tx1"/>
                  </a:solidFill>
                  <a:latin typeface="Arial" pitchFamily="34" charset="0"/>
                  <a:ea typeface="新細明體" pitchFamily="18" charset="-120"/>
                </a:defRPr>
              </a:lvl3pPr>
              <a:lvl4pPr marL="1600200" indent="-228600" eaLnBrk="0" hangingPunct="0">
                <a:defRPr kumimoji="1" sz="1400" b="1">
                  <a:solidFill>
                    <a:schemeClr val="tx1"/>
                  </a:solidFill>
                  <a:latin typeface="Arial" pitchFamily="34" charset="0"/>
                  <a:ea typeface="新細明體" pitchFamily="18" charset="-120"/>
                </a:defRPr>
              </a:lvl4pPr>
              <a:lvl5pPr marL="2057400" indent="-228600" eaLnBrk="0" hangingPunct="0">
                <a:defRPr kumimoji="1" sz="1400"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9pPr>
            </a:lstStyle>
            <a:p>
              <a:pPr defTabSz="457200" fontAlgn="auto">
                <a:spcBef>
                  <a:spcPts val="0"/>
                </a:spcBef>
                <a:spcAft>
                  <a:spcPts val="0"/>
                </a:spcAft>
                <a:defRPr/>
              </a:pPr>
              <a:endParaRPr kumimoji="0" lang="zh-TW" altLang="en-US">
                <a:solidFill>
                  <a:srgbClr val="000000"/>
                </a:solidFill>
                <a:latin typeface="Times New Roman" pitchFamily="18" charset="0"/>
              </a:endParaRPr>
            </a:p>
          </p:txBody>
        </p:sp>
      </p:grpSp>
      <p:sp>
        <p:nvSpPr>
          <p:cNvPr id="36" name="矩形 35"/>
          <p:cNvSpPr/>
          <p:nvPr/>
        </p:nvSpPr>
        <p:spPr>
          <a:xfrm>
            <a:off x="364196" y="118924"/>
            <a:ext cx="1357089" cy="1077218"/>
          </a:xfrm>
          <a:prstGeom prst="rect">
            <a:avLst/>
          </a:prstGeom>
          <a:ln>
            <a:noFill/>
          </a:ln>
        </p:spPr>
        <p:txBody>
          <a:bodyPr wrap="square">
            <a:spAutoFit/>
          </a:bodyPr>
          <a:lstStyle/>
          <a:p>
            <a:pPr algn="ctr" defTabSz="457200" eaLnBrk="1" fontAlgn="auto" hangingPunct="1">
              <a:spcBef>
                <a:spcPts val="0"/>
              </a:spcBef>
              <a:spcAft>
                <a:spcPts val="0"/>
              </a:spcAft>
              <a:defRPr/>
            </a:pPr>
            <a:r>
              <a:rPr kumimoji="0" lang="zh-TW" altLang="en-US" sz="3200" b="1" dirty="0">
                <a:solidFill>
                  <a:prstClr val="white"/>
                </a:solidFill>
                <a:latin typeface="微軟正黑體" pitchFamily="34" charset="-120"/>
                <a:ea typeface="微軟正黑體"/>
              </a:rPr>
              <a:t>全球</a:t>
            </a:r>
            <a:endParaRPr kumimoji="0" lang="en-US" altLang="zh-TW" sz="3200" b="1" dirty="0">
              <a:solidFill>
                <a:prstClr val="white"/>
              </a:solidFill>
              <a:latin typeface="微軟正黑體" pitchFamily="34" charset="-120"/>
              <a:ea typeface="微軟正黑體"/>
            </a:endParaRPr>
          </a:p>
          <a:p>
            <a:pPr algn="ctr" defTabSz="457200" eaLnBrk="1" fontAlgn="auto" hangingPunct="1">
              <a:spcBef>
                <a:spcPts val="0"/>
              </a:spcBef>
              <a:spcAft>
                <a:spcPts val="0"/>
              </a:spcAft>
              <a:defRPr/>
            </a:pPr>
            <a:r>
              <a:rPr kumimoji="0" lang="zh-TW" altLang="en-US" sz="3200" b="1" dirty="0">
                <a:solidFill>
                  <a:prstClr val="white"/>
                </a:solidFill>
                <a:latin typeface="微軟正黑體" pitchFamily="34" charset="-120"/>
                <a:ea typeface="微軟正黑體"/>
              </a:rPr>
              <a:t>首例</a:t>
            </a:r>
            <a:endParaRPr kumimoji="0" lang="zh-TW" altLang="en-US" sz="3200" dirty="0">
              <a:solidFill>
                <a:prstClr val="white"/>
              </a:solidFill>
              <a:latin typeface="Calibri" panose="020F0502020204030204"/>
            </a:endParaRPr>
          </a:p>
        </p:txBody>
      </p:sp>
      <p:sp>
        <p:nvSpPr>
          <p:cNvPr id="37" name="矩形 36">
            <a:extLst>
              <a:ext uri="{FF2B5EF4-FFF2-40B4-BE49-F238E27FC236}">
                <a16:creationId xmlns="" xmlns:a16="http://schemas.microsoft.com/office/drawing/2014/main" id="{153016C5-AFE7-4398-BCB2-ACA6330A07B8}"/>
              </a:ext>
            </a:extLst>
          </p:cNvPr>
          <p:cNvSpPr/>
          <p:nvPr/>
        </p:nvSpPr>
        <p:spPr>
          <a:xfrm>
            <a:off x="0" y="6228176"/>
            <a:ext cx="9144000" cy="629824"/>
          </a:xfrm>
          <a:prstGeom prst="rect">
            <a:avLst/>
          </a:prstGeom>
          <a:solidFill>
            <a:srgbClr val="002060"/>
          </a:solidFill>
          <a:ln w="12700" cap="flat" cmpd="sng" algn="ctr">
            <a:solidFill>
              <a:srgbClr val="002060"/>
            </a:solidFill>
            <a:prstDash val="solid"/>
            <a:miter lim="800000"/>
          </a:ln>
          <a:effectLst/>
        </p:spPr>
        <p:txBody>
          <a:bodyPr rtlCol="0" anchor="ctr"/>
          <a:lstStyle/>
          <a:p>
            <a:pPr algn="ctr" eaLnBrk="1" fontAlgn="auto" hangingPunct="1">
              <a:spcBef>
                <a:spcPts val="0"/>
              </a:spcBef>
              <a:spcAft>
                <a:spcPts val="0"/>
              </a:spcAft>
            </a:pPr>
            <a:endParaRPr kumimoji="0" lang="zh-TW" altLang="en-US" sz="1800" kern="0">
              <a:solidFill>
                <a:prstClr val="white"/>
              </a:solidFill>
              <a:latin typeface="Calibri" panose="020F0502020204030204"/>
              <a:cs typeface="Calibri"/>
            </a:endParaRPr>
          </a:p>
        </p:txBody>
      </p:sp>
      <p:sp>
        <p:nvSpPr>
          <p:cNvPr id="39" name="文字方塊 38">
            <a:extLst>
              <a:ext uri="{FF2B5EF4-FFF2-40B4-BE49-F238E27FC236}">
                <a16:creationId xmlns="" xmlns:a16="http://schemas.microsoft.com/office/drawing/2014/main" id="{502DA7CB-00E8-442A-90D1-B5BD3CDF854F}"/>
              </a:ext>
            </a:extLst>
          </p:cNvPr>
          <p:cNvSpPr txBox="1"/>
          <p:nvPr/>
        </p:nvSpPr>
        <p:spPr>
          <a:xfrm>
            <a:off x="118948" y="6361466"/>
            <a:ext cx="4354731" cy="400110"/>
          </a:xfrm>
          <a:prstGeom prst="rect">
            <a:avLst/>
          </a:prstGeom>
          <a:noFill/>
        </p:spPr>
        <p:txBody>
          <a:bodyPr wrap="square" rtlCol="0">
            <a:spAutoFit/>
          </a:bodyPr>
          <a:lstStyle/>
          <a:p>
            <a:pPr defTabSz="457200" eaLnBrk="1" fontAlgn="auto" hangingPunct="1">
              <a:spcBef>
                <a:spcPts val="0"/>
              </a:spcBef>
              <a:spcAft>
                <a:spcPts val="0"/>
              </a:spcAft>
            </a:pPr>
            <a:r>
              <a:rPr kumimoji="0" lang="zh-TW" altLang="en-US" sz="2000" b="1" dirty="0">
                <a:solidFill>
                  <a:srgbClr val="FFFF00"/>
                </a:solidFill>
                <a:latin typeface="微軟正黑體" panose="020B0604030504040204" pitchFamily="34" charset="-120"/>
                <a:ea typeface="微軟正黑體" panose="020B0604030504040204" pitchFamily="34" charset="-120"/>
                <a:cs typeface="Calibri"/>
              </a:rPr>
              <a:t>醫療新焦點。間質幹細胞大應用</a:t>
            </a:r>
          </a:p>
        </p:txBody>
      </p:sp>
      <p:sp>
        <p:nvSpPr>
          <p:cNvPr id="40" name="橢圓 39">
            <a:extLst>
              <a:ext uri="{FF2B5EF4-FFF2-40B4-BE49-F238E27FC236}">
                <a16:creationId xmlns="" xmlns:a16="http://schemas.microsoft.com/office/drawing/2014/main" id="{2C9B47A3-0E2F-4207-8171-801BB95D4B97}"/>
              </a:ext>
            </a:extLst>
          </p:cNvPr>
          <p:cNvSpPr/>
          <p:nvPr/>
        </p:nvSpPr>
        <p:spPr>
          <a:xfrm>
            <a:off x="3866485" y="6411560"/>
            <a:ext cx="283703" cy="283703"/>
          </a:xfrm>
          <a:prstGeom prst="ellipse">
            <a:avLst/>
          </a:prstGeom>
          <a:solidFill>
            <a:sysClr val="window" lastClr="FFFFFF"/>
          </a:solidFill>
          <a:ln w="12700" cap="flat" cmpd="sng" algn="ctr">
            <a:noFill/>
            <a:prstDash val="solid"/>
            <a:miter lim="800000"/>
          </a:ln>
          <a:effectLst/>
        </p:spPr>
        <p:txBody>
          <a:bodyPr rtlCol="0" anchor="ctr"/>
          <a:lstStyle/>
          <a:p>
            <a:pPr algn="ctr" eaLnBrk="1" fontAlgn="auto" hangingPunct="1">
              <a:spcBef>
                <a:spcPts val="0"/>
              </a:spcBef>
              <a:spcAft>
                <a:spcPts val="0"/>
              </a:spcAft>
            </a:pPr>
            <a:endParaRPr kumimoji="0" lang="zh-TW" altLang="en-US" sz="1800" kern="0">
              <a:solidFill>
                <a:prstClr val="white"/>
              </a:solidFill>
              <a:latin typeface="Calibri" panose="020F0502020204030204"/>
              <a:cs typeface="Calibri"/>
            </a:endParaRPr>
          </a:p>
        </p:txBody>
      </p:sp>
      <p:sp>
        <p:nvSpPr>
          <p:cNvPr id="41" name="等腰三角形 36">
            <a:extLst>
              <a:ext uri="{FF2B5EF4-FFF2-40B4-BE49-F238E27FC236}">
                <a16:creationId xmlns="" xmlns:a16="http://schemas.microsoft.com/office/drawing/2014/main" id="{294FAB02-F722-4E3E-9CA3-F9DA96C42BF5}"/>
              </a:ext>
            </a:extLst>
          </p:cNvPr>
          <p:cNvSpPr/>
          <p:nvPr/>
        </p:nvSpPr>
        <p:spPr>
          <a:xfrm rot="5400000">
            <a:off x="3987044" y="6322281"/>
            <a:ext cx="73719" cy="67993"/>
          </a:xfrm>
          <a:prstGeom prst="triangle">
            <a:avLst/>
          </a:prstGeom>
          <a:solidFill>
            <a:srgbClr val="002060"/>
          </a:solidFill>
          <a:ln w="38100" cap="flat" cmpd="sng" algn="ctr">
            <a:solidFill>
              <a:srgbClr val="002060"/>
            </a:solidFill>
            <a:prstDash val="solid"/>
            <a:miter lim="800000"/>
          </a:ln>
          <a:effectLst/>
        </p:spPr>
        <p:txBody>
          <a:bodyPr rtlCol="0" anchor="ctr"/>
          <a:lstStyle/>
          <a:p>
            <a:pPr algn="ctr" eaLnBrk="1" fontAlgn="auto" hangingPunct="1">
              <a:spcBef>
                <a:spcPts val="0"/>
              </a:spcBef>
              <a:spcAft>
                <a:spcPts val="0"/>
              </a:spcAft>
            </a:pPr>
            <a:endParaRPr kumimoji="0" lang="zh-TW" altLang="en-US" sz="1800" kern="0">
              <a:solidFill>
                <a:prstClr val="white"/>
              </a:solidFill>
              <a:latin typeface="Calibri" panose="020F0502020204030204"/>
              <a:cs typeface="Calibri"/>
            </a:endParaRPr>
          </a:p>
        </p:txBody>
      </p:sp>
      <p:pic>
        <p:nvPicPr>
          <p:cNvPr id="42" name="Picture 2" descr="訊聯生技- 20年細胞治療專業品牌">
            <a:extLst>
              <a:ext uri="{FF2B5EF4-FFF2-40B4-BE49-F238E27FC236}">
                <a16:creationId xmlns="" xmlns:a16="http://schemas.microsoft.com/office/drawing/2014/main" id="{71839B8A-47EC-4B1E-B8DB-07CF8597F2D1}"/>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788242" y="6394490"/>
            <a:ext cx="1230770" cy="308975"/>
          </a:xfrm>
          <a:prstGeom prst="rect">
            <a:avLst/>
          </a:prstGeom>
          <a:noFill/>
          <a:extLst>
            <a:ext uri="{909E8E84-426E-40DD-AFC4-6F175D3DCCD1}">
              <a14:hiddenFill xmlns:a14="http://schemas.microsoft.com/office/drawing/2010/main">
                <a:solidFill>
                  <a:srgbClr val="FFFFFF"/>
                </a:solidFill>
              </a14:hiddenFill>
            </a:ext>
          </a:extLst>
        </p:spPr>
      </p:pic>
      <p:sp>
        <p:nvSpPr>
          <p:cNvPr id="43" name="矩形 42">
            <a:extLst>
              <a:ext uri="{FF2B5EF4-FFF2-40B4-BE49-F238E27FC236}">
                <a16:creationId xmlns="" xmlns:a16="http://schemas.microsoft.com/office/drawing/2014/main" id="{E5A88B50-0963-46FF-B4D4-9DBC8FC6E9D1}"/>
              </a:ext>
            </a:extLst>
          </p:cNvPr>
          <p:cNvSpPr/>
          <p:nvPr/>
        </p:nvSpPr>
        <p:spPr>
          <a:xfrm>
            <a:off x="4171490" y="6376855"/>
            <a:ext cx="4572000" cy="400110"/>
          </a:xfrm>
          <a:prstGeom prst="rect">
            <a:avLst/>
          </a:prstGeom>
        </p:spPr>
        <p:txBody>
          <a:bodyPr>
            <a:spAutoFit/>
          </a:bodyPr>
          <a:lstStyle/>
          <a:p>
            <a:pPr defTabSz="457200" eaLnBrk="1" fontAlgn="auto" hangingPunct="1">
              <a:spcBef>
                <a:spcPts val="0"/>
              </a:spcBef>
              <a:spcAft>
                <a:spcPts val="0"/>
              </a:spcAft>
            </a:pPr>
            <a:r>
              <a:rPr kumimoji="0" lang="zh-TW" altLang="en-US" sz="2000" b="1" dirty="0">
                <a:solidFill>
                  <a:srgbClr val="FFFF00"/>
                </a:solidFill>
                <a:latin typeface="微軟正黑體" panose="020B0604030504040204" pitchFamily="34" charset="-120"/>
                <a:ea typeface="微軟正黑體" panose="020B0604030504040204" pitchFamily="34" charset="-120"/>
                <a:cs typeface="Calibri"/>
              </a:rPr>
              <a:t>中山附醫巫康熙教授</a:t>
            </a:r>
            <a:endParaRPr kumimoji="0" lang="zh-TW" altLang="en-US" sz="2000" b="1" dirty="0">
              <a:solidFill>
                <a:srgbClr val="FFFF00"/>
              </a:solidFill>
              <a:latin typeface="Calibri" panose="020F0502020204030204"/>
              <a:cs typeface="Calibri"/>
            </a:endParaRPr>
          </a:p>
        </p:txBody>
      </p:sp>
      <p:sp>
        <p:nvSpPr>
          <p:cNvPr id="44" name="等腰三角形 36">
            <a:extLst>
              <a:ext uri="{FF2B5EF4-FFF2-40B4-BE49-F238E27FC236}">
                <a16:creationId xmlns="" xmlns:a16="http://schemas.microsoft.com/office/drawing/2014/main" id="{64EF4D22-DECA-4EDF-83B9-5139C9DEEDA0}"/>
              </a:ext>
            </a:extLst>
          </p:cNvPr>
          <p:cNvSpPr/>
          <p:nvPr/>
        </p:nvSpPr>
        <p:spPr>
          <a:xfrm rot="5400000">
            <a:off x="3977212" y="6518923"/>
            <a:ext cx="73719" cy="67993"/>
          </a:xfrm>
          <a:prstGeom prst="triangle">
            <a:avLst/>
          </a:prstGeom>
          <a:solidFill>
            <a:srgbClr val="002060"/>
          </a:solidFill>
          <a:ln w="38100" cap="flat" cmpd="sng" algn="ctr">
            <a:solidFill>
              <a:srgbClr val="002060"/>
            </a:solidFill>
            <a:prstDash val="solid"/>
            <a:miter lim="800000"/>
          </a:ln>
          <a:effectLst/>
        </p:spPr>
        <p:txBody>
          <a:bodyPr rtlCol="0" anchor="ctr"/>
          <a:lstStyle/>
          <a:p>
            <a:pPr algn="ctr" eaLnBrk="1" fontAlgn="auto" hangingPunct="1">
              <a:spcBef>
                <a:spcPts val="0"/>
              </a:spcBef>
              <a:spcAft>
                <a:spcPts val="0"/>
              </a:spcAft>
            </a:pPr>
            <a:endParaRPr kumimoji="0" lang="zh-TW" altLang="en-US" sz="1800" kern="0">
              <a:solidFill>
                <a:prstClr val="white"/>
              </a:solidFill>
              <a:latin typeface="Calibri" panose="020F0502020204030204"/>
              <a:cs typeface="Calibri"/>
            </a:endParaRPr>
          </a:p>
        </p:txBody>
      </p:sp>
    </p:spTree>
    <p:extLst>
      <p:ext uri="{BB962C8B-B14F-4D97-AF65-F5344CB8AC3E}">
        <p14:creationId xmlns:p14="http://schemas.microsoft.com/office/powerpoint/2010/main" val="111750547"/>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a:spcBef>
                <a:spcPct val="0"/>
              </a:spcBef>
              <a:buClrTx/>
              <a:buSzTx/>
              <a:buFontTx/>
              <a:buNone/>
            </a:pPr>
            <a:fld id="{B90DA986-8EC8-4180-85E5-6500B10D9402}" type="slidenum">
              <a:rPr lang="en-US" altLang="zh-TW" sz="1200" smtClean="0">
                <a:solidFill>
                  <a:srgbClr val="898989"/>
                </a:solidFill>
                <a:latin typeface="Arial" panose="020B0604020202020204" pitchFamily="34" charset="0"/>
                <a:ea typeface="新細明體" panose="02020500000000000000" pitchFamily="18" charset="-120"/>
              </a:rPr>
              <a:pPr>
                <a:spcBef>
                  <a:spcPct val="0"/>
                </a:spcBef>
                <a:buClrTx/>
                <a:buSzTx/>
                <a:buFontTx/>
                <a:buNone/>
              </a:pPr>
              <a:t>39</a:t>
            </a:fld>
            <a:endParaRPr lang="en-US" altLang="zh-TW" sz="1200" smtClean="0">
              <a:solidFill>
                <a:srgbClr val="898989"/>
              </a:solidFill>
              <a:latin typeface="Arial" panose="020B0604020202020204" pitchFamily="34" charset="0"/>
              <a:ea typeface="新細明體" panose="02020500000000000000" pitchFamily="18" charset="-120"/>
            </a:endParaRPr>
          </a:p>
        </p:txBody>
      </p:sp>
      <p:pic>
        <p:nvPicPr>
          <p:cNvPr id="200707" name="Picture 3"/>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l="2751" t="3490" r="1962" b="56558"/>
          <a:stretch>
            <a:fillRect/>
          </a:stretch>
        </p:blipFill>
        <p:spPr>
          <a:xfrm>
            <a:off x="430213" y="595313"/>
            <a:ext cx="8713787" cy="2473325"/>
          </a:xfrm>
          <a:ln>
            <a:solidFill>
              <a:srgbClr val="000000"/>
            </a:solidFill>
            <a:prstDash val="dash"/>
            <a:miter lim="800000"/>
            <a:headEnd/>
            <a:tailEnd/>
          </a:ln>
        </p:spPr>
      </p:pic>
      <p:pic>
        <p:nvPicPr>
          <p:cNvPr id="200708" name="Picture 2"/>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b="80754"/>
          <a:stretch>
            <a:fillRect/>
          </a:stretch>
        </p:blipFill>
        <p:spPr bwMode="auto">
          <a:xfrm>
            <a:off x="215900" y="3860800"/>
            <a:ext cx="860425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00709" name="Text Box 5"/>
          <p:cNvSpPr txBox="1">
            <a:spLocks noChangeArrowheads="1"/>
          </p:cNvSpPr>
          <p:nvPr/>
        </p:nvSpPr>
        <p:spPr bwMode="auto">
          <a:xfrm>
            <a:off x="1763713" y="5300663"/>
            <a:ext cx="7127875" cy="98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algn="r" eaLnBrk="1" hangingPunct="1">
              <a:spcBef>
                <a:spcPct val="50000"/>
              </a:spcBef>
              <a:buClrTx/>
              <a:buSzTx/>
              <a:buFontTx/>
              <a:buNone/>
            </a:pPr>
            <a:r>
              <a:rPr lang="en-US" altLang="zh-TW" sz="2800">
                <a:ea typeface="新細明體" panose="02020500000000000000" pitchFamily="18" charset="-120"/>
                <a:cs typeface="Times New Roman" panose="02020603050405020304" pitchFamily="18" charset="0"/>
              </a:rPr>
              <a:t>Wu et al, Transplantation, 2013;95(5):773-7 </a:t>
            </a:r>
            <a:endParaRPr lang="zh-TW" altLang="en-US" sz="2800">
              <a:ea typeface="新細明體" panose="02020500000000000000" pitchFamily="18" charset="-120"/>
              <a:cs typeface="Times New Roman" panose="02020603050405020304" pitchFamily="18" charset="0"/>
            </a:endParaRPr>
          </a:p>
          <a:p>
            <a:pPr algn="r" eaLnBrk="1" hangingPunct="1">
              <a:spcBef>
                <a:spcPct val="50000"/>
              </a:spcBef>
              <a:buClrTx/>
              <a:buSzTx/>
              <a:buFontTx/>
              <a:buNone/>
            </a:pPr>
            <a:endParaRPr lang="zh-TW" altLang="en-US" sz="2000">
              <a:latin typeface="Arial" panose="020B0604020202020204" pitchFamily="34" charset="0"/>
              <a:ea typeface="新細明體" panose="02020500000000000000" pitchFamily="18" charset="-120"/>
              <a:cs typeface="Times New Roman" panose="02020603050405020304" pitchFamily="18" charset="0"/>
            </a:endParaRPr>
          </a:p>
        </p:txBody>
      </p:sp>
      <p:cxnSp>
        <p:nvCxnSpPr>
          <p:cNvPr id="9" name="直線接點 8"/>
          <p:cNvCxnSpPr/>
          <p:nvPr/>
        </p:nvCxnSpPr>
        <p:spPr>
          <a:xfrm>
            <a:off x="1403350" y="2492375"/>
            <a:ext cx="122396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標題 1"/>
          <p:cNvSpPr>
            <a:spLocks noGrp="1"/>
          </p:cNvSpPr>
          <p:nvPr>
            <p:ph type="title"/>
          </p:nvPr>
        </p:nvSpPr>
        <p:spPr>
          <a:xfrm>
            <a:off x="204788" y="873125"/>
            <a:ext cx="8540750" cy="1143000"/>
          </a:xfrm>
        </p:spPr>
        <p:txBody>
          <a:bodyPr/>
          <a:lstStyle/>
          <a:p>
            <a:r>
              <a:rPr lang="zh-TW" altLang="en-US" smtClean="0"/>
              <a:t>幹細胞和諾貝爾醫學獎</a:t>
            </a:r>
          </a:p>
        </p:txBody>
      </p:sp>
      <p:sp>
        <p:nvSpPr>
          <p:cNvPr id="3" name="內容版面配置區 2"/>
          <p:cNvSpPr>
            <a:spLocks noGrp="1"/>
          </p:cNvSpPr>
          <p:nvPr>
            <p:ph idx="1"/>
          </p:nvPr>
        </p:nvSpPr>
        <p:spPr>
          <a:xfrm>
            <a:off x="611188" y="1989138"/>
            <a:ext cx="7726362" cy="3189287"/>
          </a:xfrm>
        </p:spPr>
        <p:txBody>
          <a:bodyPr/>
          <a:lstStyle/>
          <a:p>
            <a:pPr>
              <a:defRPr/>
            </a:pPr>
            <a:r>
              <a:rPr lang="en-US" altLang="zh-TW" dirty="0" smtClean="0"/>
              <a:t>Thomas</a:t>
            </a:r>
            <a:r>
              <a:rPr lang="zh-TW" altLang="en-US" dirty="0" smtClean="0"/>
              <a:t>因骨髓移植於</a:t>
            </a:r>
            <a:r>
              <a:rPr lang="en-US" altLang="zh-TW" dirty="0" smtClean="0"/>
              <a:t>1957</a:t>
            </a:r>
            <a:r>
              <a:rPr lang="zh-TW" altLang="en-US" dirty="0" smtClean="0"/>
              <a:t>獲諾貝爾獎</a:t>
            </a:r>
          </a:p>
          <a:p>
            <a:pPr marL="0" indent="0">
              <a:buFont typeface="Wingdings" panose="05000000000000000000" pitchFamily="2" charset="2"/>
              <a:buNone/>
              <a:defRPr/>
            </a:pPr>
            <a:endParaRPr lang="en-US" altLang="zh-TW" dirty="0" smtClean="0"/>
          </a:p>
          <a:p>
            <a:pPr>
              <a:defRPr/>
            </a:pPr>
            <a:r>
              <a:rPr lang="en-US" altLang="zh-TW" dirty="0" smtClean="0"/>
              <a:t>2010: </a:t>
            </a:r>
            <a:r>
              <a:rPr lang="zh-TW" altLang="en-US" dirty="0" smtClean="0"/>
              <a:t>試管嬰兒之父 摘諾貝爾醫學獎，一度受宗教界與輿論批判 卻造福</a:t>
            </a:r>
            <a:r>
              <a:rPr lang="en-US" altLang="zh-TW" dirty="0" smtClean="0"/>
              <a:t>400</a:t>
            </a:r>
            <a:r>
              <a:rPr lang="zh-TW" altLang="en-US" dirty="0" smtClean="0"/>
              <a:t>萬試管嬰兒</a:t>
            </a:r>
            <a:endParaRPr lang="en-US" altLang="zh-TW" dirty="0" smtClean="0"/>
          </a:p>
          <a:p>
            <a:pPr>
              <a:defRPr/>
            </a:pPr>
            <a:endParaRPr lang="en-US" altLang="zh-TW" dirty="0"/>
          </a:p>
          <a:p>
            <a:pPr>
              <a:defRPr/>
            </a:pPr>
            <a:r>
              <a:rPr lang="en-US" altLang="zh-TW" dirty="0" smtClean="0"/>
              <a:t>2012</a:t>
            </a:r>
            <a:r>
              <a:rPr lang="zh-TW" altLang="en-US" dirty="0" smtClean="0"/>
              <a:t>諾貝爾醫學獎</a:t>
            </a:r>
            <a:r>
              <a:rPr lang="en-US" altLang="zh-TW" dirty="0" smtClean="0"/>
              <a:t>/</a:t>
            </a:r>
            <a:r>
              <a:rPr lang="zh-TW" altLang="en-US" dirty="0" smtClean="0"/>
              <a:t>山中伸彌 </a:t>
            </a:r>
            <a:endParaRPr lang="zh-TW" altLang="en-US" dirty="0"/>
          </a:p>
        </p:txBody>
      </p:sp>
    </p:spTree>
    <p:extLst>
      <p:ext uri="{BB962C8B-B14F-4D97-AF65-F5344CB8AC3E}">
        <p14:creationId xmlns:p14="http://schemas.microsoft.com/office/powerpoint/2010/main" val="3813720303"/>
      </p:ext>
    </p:extLst>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26" name="Picture 2"/>
          <p:cNvPicPr>
            <a:picLocks noChangeAspect="1" noChangeArrowheads="1"/>
          </p:cNvPicPr>
          <p:nvPr/>
        </p:nvPicPr>
        <p:blipFill>
          <a:blip r:embed="rId2">
            <a:extLst>
              <a:ext uri="{28A0092B-C50C-407E-A947-70E740481C1C}">
                <a14:useLocalDpi xmlns:a14="http://schemas.microsoft.com/office/drawing/2010/main" val="0"/>
              </a:ext>
            </a:extLst>
          </a:blip>
          <a:srcRect b="52011"/>
          <a:stretch>
            <a:fillRect/>
          </a:stretch>
        </p:blipFill>
        <p:spPr bwMode="auto">
          <a:xfrm>
            <a:off x="493713" y="1054100"/>
            <a:ext cx="8255000" cy="3670300"/>
          </a:xfrm>
          <a:prstGeom prst="rect">
            <a:avLst/>
          </a:prstGeom>
          <a:noFill/>
          <a:ln w="6350" algn="ctr">
            <a:solidFill>
              <a:srgbClr val="000000"/>
            </a:solidFill>
            <a:prstDash val="dash"/>
            <a:miter lim="800000"/>
            <a:headEnd/>
            <a:tailEnd/>
          </a:ln>
          <a:extLst>
            <a:ext uri="{909E8E84-426E-40DD-AFC4-6F175D3DCCD1}">
              <a14:hiddenFill xmlns:a14="http://schemas.microsoft.com/office/drawing/2010/main">
                <a:solidFill>
                  <a:srgbClr val="FFFFFF"/>
                </a:solidFill>
              </a14:hiddenFill>
            </a:ext>
          </a:extLst>
        </p:spPr>
      </p:pic>
      <p:sp>
        <p:nvSpPr>
          <p:cNvPr id="205827" name="文字方塊 2"/>
          <p:cNvSpPr txBox="1">
            <a:spLocks noChangeArrowheads="1"/>
          </p:cNvSpPr>
          <p:nvPr/>
        </p:nvSpPr>
        <p:spPr bwMode="auto">
          <a:xfrm>
            <a:off x="1042988" y="4921250"/>
            <a:ext cx="7850187"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algn="r" eaLnBrk="1" hangingPunct="1">
              <a:spcBef>
                <a:spcPct val="0"/>
              </a:spcBef>
              <a:buClrTx/>
              <a:buSzTx/>
              <a:buFontTx/>
              <a:buNone/>
            </a:pPr>
            <a:r>
              <a:rPr lang="en-US" altLang="zh-TW" sz="2800" b="1">
                <a:ea typeface="新細明體" panose="02020500000000000000" pitchFamily="18" charset="-120"/>
                <a:cs typeface="Times New Roman" panose="02020603050405020304" pitchFamily="18" charset="0"/>
              </a:rPr>
              <a:t>Wu et al, Transplantation. 2011; 91: 1412-6</a:t>
            </a:r>
            <a:r>
              <a:rPr lang="en-US" altLang="zh-TW" sz="2800">
                <a:ea typeface="新細明體" panose="02020500000000000000" pitchFamily="18" charset="-120"/>
                <a:cs typeface="Times New Roman" panose="02020603050405020304" pitchFamily="18" charset="0"/>
              </a:rPr>
              <a:t>.</a:t>
            </a:r>
          </a:p>
          <a:p>
            <a:pPr algn="r" eaLnBrk="1" hangingPunct="1">
              <a:spcBef>
                <a:spcPct val="0"/>
              </a:spcBef>
              <a:buClrTx/>
              <a:buSzTx/>
              <a:buFontTx/>
              <a:buNone/>
            </a:pPr>
            <a:r>
              <a:rPr lang="en-US" altLang="zh-TW" sz="2800">
                <a:ea typeface="新細明體" panose="02020500000000000000" pitchFamily="18" charset="-120"/>
                <a:cs typeface="Times New Roman" panose="02020603050405020304" pitchFamily="18" charset="0"/>
              </a:rPr>
              <a:t>Cited: 78 (from web of science)  </a:t>
            </a:r>
            <a:endParaRPr lang="zh-TW" altLang="en-US" sz="2800">
              <a:ea typeface="新細明體" panose="02020500000000000000" pitchFamily="18" charset="-120"/>
              <a:cs typeface="Times New Roman" panose="02020603050405020304" pitchFamily="18" charset="0"/>
            </a:endParaRPr>
          </a:p>
        </p:txBody>
      </p:sp>
      <p:cxnSp>
        <p:nvCxnSpPr>
          <p:cNvPr id="205828" name="直線接點 4"/>
          <p:cNvCxnSpPr>
            <a:cxnSpLocks noChangeShapeType="1"/>
          </p:cNvCxnSpPr>
          <p:nvPr/>
        </p:nvCxnSpPr>
        <p:spPr bwMode="auto">
          <a:xfrm>
            <a:off x="755650" y="3933825"/>
            <a:ext cx="1152525" cy="0"/>
          </a:xfrm>
          <a:prstGeom prst="line">
            <a:avLst/>
          </a:prstGeom>
          <a:noFill/>
          <a:ln w="38100" algn="ctr">
            <a:solidFill>
              <a:srgbClr val="C00000"/>
            </a:solidFill>
            <a:round/>
            <a:headEnd/>
            <a:tailEnd/>
          </a:ln>
          <a:extLst>
            <a:ext uri="{909E8E84-426E-40DD-AFC4-6F175D3DCCD1}">
              <a14:hiddenFill xmlns:a14="http://schemas.microsoft.com/office/drawing/2010/main">
                <a:noFill/>
              </a14:hiddenFill>
            </a:ext>
          </a:extLst>
        </p:spPr>
      </p:cxnSp>
      <p:sp>
        <p:nvSpPr>
          <p:cNvPr id="205829"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a:spcBef>
                <a:spcPct val="0"/>
              </a:spcBef>
              <a:buClrTx/>
              <a:buSzTx/>
              <a:buFontTx/>
              <a:buNone/>
            </a:pPr>
            <a:fld id="{1E97C248-6F9A-4572-81AF-0E17A687C299}" type="slidenum">
              <a:rPr lang="en-US" altLang="zh-TW" sz="1200" smtClean="0">
                <a:solidFill>
                  <a:srgbClr val="898989"/>
                </a:solidFill>
                <a:latin typeface="Arial" panose="020B0604020202020204" pitchFamily="34" charset="0"/>
                <a:ea typeface="新細明體" panose="02020500000000000000" pitchFamily="18" charset="-120"/>
              </a:rPr>
              <a:pPr>
                <a:spcBef>
                  <a:spcPct val="0"/>
                </a:spcBef>
                <a:buClrTx/>
                <a:buSzTx/>
                <a:buFontTx/>
                <a:buNone/>
              </a:pPr>
              <a:t>40</a:t>
            </a:fld>
            <a:endParaRPr lang="en-US" altLang="zh-TW" sz="1200" smtClean="0">
              <a:solidFill>
                <a:srgbClr val="898989"/>
              </a:solidFill>
              <a:latin typeface="Arial" panose="020B0604020202020204" pitchFamily="34" charset="0"/>
              <a:ea typeface="新細明體" panose="02020500000000000000" pitchFamily="18" charset="-120"/>
            </a:endParaRPr>
          </a:p>
        </p:txBody>
      </p:sp>
    </p:spTree>
  </p:cSld>
  <p:clrMapOvr>
    <a:masterClrMapping/>
  </p:clrMapOvr>
  <p:transition spd="slow"/>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標題 1"/>
          <p:cNvSpPr>
            <a:spLocks noGrp="1"/>
          </p:cNvSpPr>
          <p:nvPr>
            <p:ph type="title"/>
          </p:nvPr>
        </p:nvSpPr>
        <p:spPr>
          <a:xfrm>
            <a:off x="301625" y="620713"/>
            <a:ext cx="8540750" cy="1008062"/>
          </a:xfrm>
        </p:spPr>
        <p:txBody>
          <a:bodyPr/>
          <a:lstStyle/>
          <a:p>
            <a:r>
              <a:rPr lang="en-US" altLang="zh-TW" sz="3200" smtClean="0"/>
              <a:t>Skin Lesions Improved After UCMSC Infusion</a:t>
            </a:r>
            <a:endParaRPr lang="zh-TW" altLang="en-US" sz="3200" smtClean="0"/>
          </a:p>
        </p:txBody>
      </p:sp>
      <p:sp>
        <p:nvSpPr>
          <p:cNvPr id="206851"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a:spcBef>
                <a:spcPct val="0"/>
              </a:spcBef>
              <a:buClrTx/>
              <a:buSzTx/>
              <a:buFontTx/>
              <a:buNone/>
            </a:pPr>
            <a:fld id="{A249D021-10CD-4BF2-B1E1-1027D8CEFFC0}" type="slidenum">
              <a:rPr kumimoji="0" lang="en-US" altLang="zh-TW" sz="1400" smtClean="0">
                <a:solidFill>
                  <a:srgbClr val="007A77"/>
                </a:solidFill>
                <a:latin typeface="Arial" panose="020B0604020202020204" pitchFamily="34" charset="0"/>
                <a:ea typeface="新細明體" panose="02020500000000000000" pitchFamily="18" charset="-120"/>
              </a:rPr>
              <a:pPr>
                <a:spcBef>
                  <a:spcPct val="0"/>
                </a:spcBef>
                <a:buClrTx/>
                <a:buSzTx/>
                <a:buFontTx/>
                <a:buNone/>
              </a:pPr>
              <a:t>41</a:t>
            </a:fld>
            <a:endParaRPr kumimoji="0" lang="en-US" altLang="zh-TW" sz="1400" smtClean="0">
              <a:solidFill>
                <a:srgbClr val="007A77"/>
              </a:solidFill>
              <a:latin typeface="Arial" panose="020B0604020202020204" pitchFamily="34" charset="0"/>
              <a:ea typeface="新細明體" panose="02020500000000000000" pitchFamily="18" charset="-120"/>
            </a:endParaRPr>
          </a:p>
        </p:txBody>
      </p:sp>
      <p:sp>
        <p:nvSpPr>
          <p:cNvPr id="206852" name="Rectangle 8"/>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eaLnBrk="1" hangingPunct="1">
              <a:spcBef>
                <a:spcPct val="0"/>
              </a:spcBef>
              <a:buClrTx/>
              <a:buSzTx/>
              <a:buFontTx/>
              <a:buNone/>
            </a:pPr>
            <a:endParaRPr lang="zh-TW" altLang="en-US" sz="4400">
              <a:solidFill>
                <a:srgbClr val="007A77"/>
              </a:solidFill>
              <a:latin typeface="Arial" panose="020B0604020202020204" pitchFamily="34" charset="0"/>
              <a:ea typeface="新細明體" panose="02020500000000000000" pitchFamily="18" charset="-120"/>
              <a:cs typeface="Times New Roman" panose="02020603050405020304" pitchFamily="18" charset="0"/>
            </a:endParaRPr>
          </a:p>
        </p:txBody>
      </p:sp>
      <p:sp>
        <p:nvSpPr>
          <p:cNvPr id="206853" name="Rectangle 9"/>
          <p:cNvSpPr>
            <a:spLocks noChangeArrowheads="1"/>
          </p:cNvSpPr>
          <p:nvPr/>
        </p:nvSpPr>
        <p:spPr bwMode="auto">
          <a:xfrm>
            <a:off x="0" y="22256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algn="ctr" eaLnBrk="1" hangingPunct="1">
              <a:spcBef>
                <a:spcPct val="0"/>
              </a:spcBef>
              <a:buClrTx/>
              <a:buSzTx/>
              <a:buFontTx/>
              <a:buNone/>
            </a:pPr>
            <a:r>
              <a:rPr lang="en-US" altLang="zh-TW" sz="1200">
                <a:solidFill>
                  <a:srgbClr val="007A77"/>
                </a:solidFill>
                <a:latin typeface="Arial" panose="020B0604020202020204" pitchFamily="34" charset="0"/>
                <a:cs typeface="Times New Roman" panose="02020603050405020304" pitchFamily="18" charset="0"/>
              </a:rPr>
              <a:t> </a:t>
            </a:r>
            <a:endParaRPr lang="en-US" altLang="zh-TW" sz="1800">
              <a:solidFill>
                <a:srgbClr val="007A77"/>
              </a:solidFill>
              <a:latin typeface="Arial" panose="020B0604020202020204" pitchFamily="34" charset="0"/>
              <a:cs typeface="Times New Roman" panose="02020603050405020304" pitchFamily="18" charset="0"/>
            </a:endParaRPr>
          </a:p>
        </p:txBody>
      </p:sp>
      <p:sp>
        <p:nvSpPr>
          <p:cNvPr id="206854" name="Rectangle 11"/>
          <p:cNvSpPr>
            <a:spLocks noChangeArrowheads="1"/>
          </p:cNvSpPr>
          <p:nvPr/>
        </p:nvSpPr>
        <p:spPr bwMode="auto">
          <a:xfrm>
            <a:off x="0" y="58912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algn="ctr" eaLnBrk="1" hangingPunct="1">
              <a:spcBef>
                <a:spcPct val="0"/>
              </a:spcBef>
              <a:buClrTx/>
              <a:buSzTx/>
              <a:buFontTx/>
              <a:buNone/>
            </a:pPr>
            <a:r>
              <a:rPr lang="en-US" altLang="zh-TW" sz="1200">
                <a:solidFill>
                  <a:srgbClr val="007A77"/>
                </a:solidFill>
                <a:latin typeface="Arial" panose="020B0604020202020204" pitchFamily="34" charset="0"/>
                <a:ea typeface="新細明體" panose="02020500000000000000" pitchFamily="18" charset="-120"/>
                <a:cs typeface="Times New Roman" panose="02020603050405020304" pitchFamily="18" charset="0"/>
              </a:rPr>
              <a:t> </a:t>
            </a:r>
            <a:endParaRPr lang="en-US" altLang="zh-TW" sz="1800">
              <a:solidFill>
                <a:srgbClr val="007A77"/>
              </a:solidFill>
              <a:latin typeface="Arial" panose="020B0604020202020204" pitchFamily="34" charset="0"/>
              <a:ea typeface="新細明體" panose="02020500000000000000" pitchFamily="18" charset="-120"/>
              <a:cs typeface="Times New Roman" panose="02020603050405020304" pitchFamily="18" charset="0"/>
            </a:endParaRPr>
          </a:p>
        </p:txBody>
      </p:sp>
      <p:sp>
        <p:nvSpPr>
          <p:cNvPr id="206855" name="Rectangle 12"/>
          <p:cNvSpPr>
            <a:spLocks noChangeArrowheads="1"/>
          </p:cNvSpPr>
          <p:nvPr/>
        </p:nvSpPr>
        <p:spPr bwMode="auto">
          <a:xfrm>
            <a:off x="0" y="74072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eaLnBrk="1" hangingPunct="1">
              <a:spcBef>
                <a:spcPct val="0"/>
              </a:spcBef>
              <a:buClrTx/>
              <a:buSzTx/>
              <a:buFontTx/>
              <a:buNone/>
            </a:pPr>
            <a:endParaRPr lang="zh-TW" altLang="zh-TW" sz="1800">
              <a:solidFill>
                <a:srgbClr val="007A77"/>
              </a:solidFill>
              <a:latin typeface="Arial" panose="020B0604020202020204" pitchFamily="34" charset="0"/>
              <a:ea typeface="新細明體" panose="02020500000000000000" pitchFamily="18" charset="-120"/>
              <a:cs typeface="Times New Roman" panose="02020603050405020304" pitchFamily="18" charset="0"/>
            </a:endParaRPr>
          </a:p>
        </p:txBody>
      </p:sp>
      <p:pic>
        <p:nvPicPr>
          <p:cNvPr id="206856" name="物件 3"/>
          <p:cNvPicPr>
            <a:picLocks noChangeAspect="1" noChangeArrowheads="1"/>
          </p:cNvPicPr>
          <p:nvPr/>
        </p:nvPicPr>
        <p:blipFill>
          <a:blip r:embed="rId2">
            <a:extLst>
              <a:ext uri="{28A0092B-C50C-407E-A947-70E740481C1C}">
                <a14:useLocalDpi xmlns:a14="http://schemas.microsoft.com/office/drawing/2010/main" val="0"/>
              </a:ext>
            </a:extLst>
          </a:blip>
          <a:srcRect r="51598" b="11095"/>
          <a:stretch>
            <a:fillRect/>
          </a:stretch>
        </p:blipFill>
        <p:spPr bwMode="auto">
          <a:xfrm>
            <a:off x="390525" y="1844675"/>
            <a:ext cx="353377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57" name="物件 3"/>
          <p:cNvPicPr>
            <a:picLocks noChangeAspect="1" noChangeArrowheads="1"/>
          </p:cNvPicPr>
          <p:nvPr/>
        </p:nvPicPr>
        <p:blipFill>
          <a:blip r:embed="rId2">
            <a:extLst>
              <a:ext uri="{28A0092B-C50C-407E-A947-70E740481C1C}">
                <a14:useLocalDpi xmlns:a14="http://schemas.microsoft.com/office/drawing/2010/main" val="0"/>
              </a:ext>
            </a:extLst>
          </a:blip>
          <a:srcRect l="50130" b="12173"/>
          <a:stretch>
            <a:fillRect/>
          </a:stretch>
        </p:blipFill>
        <p:spPr bwMode="auto">
          <a:xfrm>
            <a:off x="5076825" y="1773238"/>
            <a:ext cx="3730625" cy="298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858" name="文字方塊 13"/>
          <p:cNvSpPr txBox="1">
            <a:spLocks noChangeArrowheads="1"/>
          </p:cNvSpPr>
          <p:nvPr/>
        </p:nvSpPr>
        <p:spPr bwMode="auto">
          <a:xfrm>
            <a:off x="395288" y="5013325"/>
            <a:ext cx="38163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algn="ctr" eaLnBrk="1" hangingPunct="1">
              <a:spcBef>
                <a:spcPct val="0"/>
              </a:spcBef>
              <a:buClrTx/>
              <a:buSzTx/>
              <a:buFontTx/>
              <a:buNone/>
            </a:pPr>
            <a:r>
              <a:rPr lang="en-US" altLang="zh-TW" sz="3200" b="1">
                <a:ea typeface="新細明體" panose="02020500000000000000" pitchFamily="18" charset="-120"/>
                <a:cs typeface="Times New Roman" panose="02020603050405020304" pitchFamily="18" charset="0"/>
              </a:rPr>
              <a:t>Before UCMSC</a:t>
            </a:r>
            <a:endParaRPr lang="zh-TW" altLang="en-US" sz="3200" b="1">
              <a:ea typeface="新細明體" panose="02020500000000000000" pitchFamily="18" charset="-120"/>
              <a:cs typeface="Times New Roman" panose="02020603050405020304" pitchFamily="18" charset="0"/>
            </a:endParaRPr>
          </a:p>
        </p:txBody>
      </p:sp>
      <p:sp>
        <p:nvSpPr>
          <p:cNvPr id="206859" name="文字方塊 14"/>
          <p:cNvSpPr txBox="1">
            <a:spLocks noChangeArrowheads="1"/>
          </p:cNvSpPr>
          <p:nvPr/>
        </p:nvSpPr>
        <p:spPr bwMode="auto">
          <a:xfrm>
            <a:off x="5508625" y="5013325"/>
            <a:ext cx="31670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algn="ctr" eaLnBrk="1" hangingPunct="1">
              <a:spcBef>
                <a:spcPct val="0"/>
              </a:spcBef>
              <a:buClrTx/>
              <a:buSzTx/>
              <a:buFontTx/>
              <a:buNone/>
            </a:pPr>
            <a:r>
              <a:rPr lang="en-US" altLang="zh-TW" sz="3200" b="1">
                <a:ea typeface="新細明體" panose="02020500000000000000" pitchFamily="18" charset="-120"/>
                <a:cs typeface="Times New Roman" panose="02020603050405020304" pitchFamily="18" charset="0"/>
              </a:rPr>
              <a:t>After UCMSC</a:t>
            </a:r>
            <a:endParaRPr lang="zh-TW" altLang="en-US" sz="3200" b="1">
              <a:ea typeface="新細明體" panose="02020500000000000000" pitchFamily="18" charset="-120"/>
              <a:cs typeface="Times New Roman" panose="02020603050405020304" pitchFamily="18" charset="0"/>
            </a:endParaRPr>
          </a:p>
        </p:txBody>
      </p:sp>
      <p:cxnSp>
        <p:nvCxnSpPr>
          <p:cNvPr id="17" name="直線單箭頭接點 16"/>
          <p:cNvCxnSpPr/>
          <p:nvPr/>
        </p:nvCxnSpPr>
        <p:spPr bwMode="auto">
          <a:xfrm>
            <a:off x="4067175" y="3357563"/>
            <a:ext cx="1009650" cy="0"/>
          </a:xfrm>
          <a:prstGeom prst="straightConnector1">
            <a:avLst/>
          </a:prstGeom>
          <a:solidFill>
            <a:schemeClr val="accent1"/>
          </a:solidFill>
          <a:ln w="63500" cap="flat" cmpd="sng" algn="ctr">
            <a:solidFill>
              <a:schemeClr val="bg1">
                <a:lumMod val="10000"/>
              </a:schemeClr>
            </a:solidFill>
            <a:prstDash val="solid"/>
            <a:round/>
            <a:headEnd type="none" w="med" len="med"/>
            <a:tailEnd type="arrow"/>
          </a:ln>
          <a:effectLst/>
        </p:spPr>
      </p:cxnSp>
    </p:spTree>
  </p:cSld>
  <p:clrMapOvr>
    <a:masterClrMapping/>
  </p:clrMapOvr>
  <p:transition spd="slow"/>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82" name="Picture 6" descr="台北1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7022" y="777080"/>
            <a:ext cx="8329955" cy="5303839"/>
          </a:xfrm>
        </p:spPr>
      </p:pic>
    </p:spTree>
    <p:extLst>
      <p:ext uri="{BB962C8B-B14F-4D97-AF65-F5344CB8AC3E}">
        <p14:creationId xmlns:p14="http://schemas.microsoft.com/office/powerpoint/2010/main" val="2734258384"/>
      </p:ext>
    </p:extLst>
  </p:cSld>
  <p:clrMapOvr>
    <a:masterClrMapping/>
  </p:clrMapOvr>
  <p:transition spd="slow"/>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4018" name="Picture 2" descr="IRB"/>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r="6480" b="10593"/>
          <a:stretch>
            <a:fillRect/>
          </a:stretch>
        </p:blipFill>
        <p:spPr>
          <a:xfrm>
            <a:off x="677863" y="2549525"/>
            <a:ext cx="2538412" cy="3255963"/>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4019" name="Picture 3" descr="GTP"/>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l="9749" t="6386" r="7660" b="16855"/>
          <a:stretch>
            <a:fillRect/>
          </a:stretch>
        </p:blipFill>
        <p:spPr>
          <a:xfrm>
            <a:off x="3303588" y="2516188"/>
            <a:ext cx="2563812" cy="3289300"/>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4020" name="Picture 7" descr="photo915"/>
          <p:cNvPicPr>
            <a:picLocks noGrp="1" noChangeAspect="1" noChangeArrowheads="1"/>
          </p:cNvPicPr>
          <p:nvPr>
            <p:ph sz="quarter" idx="3"/>
          </p:nvPr>
        </p:nvPicPr>
        <p:blipFill>
          <a:blip r:embed="rId5">
            <a:extLst>
              <a:ext uri="{28A0092B-C50C-407E-A947-70E740481C1C}">
                <a14:useLocalDpi xmlns:a14="http://schemas.microsoft.com/office/drawing/2010/main" val="0"/>
              </a:ext>
            </a:extLst>
          </a:blip>
          <a:srcRect/>
          <a:stretch>
            <a:fillRect/>
          </a:stretch>
        </p:blipFill>
        <p:spPr>
          <a:xfrm>
            <a:off x="6084888" y="2519363"/>
            <a:ext cx="2616200" cy="3357562"/>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14021" name="Text Box 4"/>
          <p:cNvSpPr txBox="1">
            <a:spLocks noChangeArrowheads="1"/>
          </p:cNvSpPr>
          <p:nvPr/>
        </p:nvSpPr>
        <p:spPr bwMode="auto">
          <a:xfrm>
            <a:off x="755650" y="2054225"/>
            <a:ext cx="23764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algn="ctr" eaLnBrk="1" hangingPunct="1">
              <a:spcBef>
                <a:spcPct val="50000"/>
              </a:spcBef>
              <a:buClrTx/>
              <a:buSzTx/>
              <a:buFontTx/>
              <a:buNone/>
            </a:pPr>
            <a:r>
              <a:rPr lang="en-US" altLang="zh-TW" sz="1800" b="1">
                <a:ea typeface="新細明體" panose="02020500000000000000" pitchFamily="18" charset="-120"/>
              </a:rPr>
              <a:t>IRB approval</a:t>
            </a:r>
            <a:r>
              <a:rPr lang="en-US" altLang="zh-TW" sz="1800" b="1">
                <a:solidFill>
                  <a:srgbClr val="CC3300"/>
                </a:solidFill>
                <a:ea typeface="新細明體" panose="02020500000000000000" pitchFamily="18" charset="-120"/>
              </a:rPr>
              <a:t> </a:t>
            </a:r>
          </a:p>
        </p:txBody>
      </p:sp>
      <p:sp>
        <p:nvSpPr>
          <p:cNvPr id="214022" name="Text Box 5"/>
          <p:cNvSpPr txBox="1">
            <a:spLocks noChangeArrowheads="1"/>
          </p:cNvSpPr>
          <p:nvPr/>
        </p:nvSpPr>
        <p:spPr bwMode="auto">
          <a:xfrm>
            <a:off x="3276600" y="2054225"/>
            <a:ext cx="2520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algn="ctr" eaLnBrk="1" hangingPunct="1">
              <a:spcBef>
                <a:spcPct val="50000"/>
              </a:spcBef>
              <a:buClrTx/>
              <a:buSzTx/>
              <a:buFontTx/>
              <a:buNone/>
            </a:pPr>
            <a:r>
              <a:rPr lang="en-US" altLang="zh-TW" sz="1800" b="1">
                <a:ea typeface="新細明體" panose="02020500000000000000" pitchFamily="18" charset="-120"/>
              </a:rPr>
              <a:t>GTP approval</a:t>
            </a:r>
          </a:p>
        </p:txBody>
      </p:sp>
      <p:sp>
        <p:nvSpPr>
          <p:cNvPr id="214023" name="Text Box 6"/>
          <p:cNvSpPr txBox="1">
            <a:spLocks noChangeArrowheads="1"/>
          </p:cNvSpPr>
          <p:nvPr/>
        </p:nvSpPr>
        <p:spPr bwMode="auto">
          <a:xfrm>
            <a:off x="5940425" y="1982788"/>
            <a:ext cx="280828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algn="ctr" eaLnBrk="1" hangingPunct="1">
              <a:spcBef>
                <a:spcPct val="50000"/>
              </a:spcBef>
              <a:buClrTx/>
              <a:buSzTx/>
              <a:buFontTx/>
              <a:buNone/>
            </a:pPr>
            <a:r>
              <a:rPr lang="en-US" altLang="zh-TW" sz="1800" b="1">
                <a:ea typeface="新細明體" panose="02020500000000000000" pitchFamily="18" charset="-120"/>
              </a:rPr>
              <a:t>Government approval</a:t>
            </a:r>
          </a:p>
        </p:txBody>
      </p:sp>
      <p:sp>
        <p:nvSpPr>
          <p:cNvPr id="214024" name="Text Box 8"/>
          <p:cNvSpPr txBox="1">
            <a:spLocks noChangeArrowheads="1"/>
          </p:cNvSpPr>
          <p:nvPr/>
        </p:nvSpPr>
        <p:spPr bwMode="auto">
          <a:xfrm>
            <a:off x="611188" y="877888"/>
            <a:ext cx="792003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eaLnBrk="1" hangingPunct="1">
              <a:spcBef>
                <a:spcPct val="50000"/>
              </a:spcBef>
              <a:buClrTx/>
              <a:buSzTx/>
              <a:buFontTx/>
              <a:buNone/>
            </a:pPr>
            <a:r>
              <a:rPr lang="en-US" altLang="zh-TW" b="1">
                <a:solidFill>
                  <a:srgbClr val="003399"/>
                </a:solidFill>
                <a:ea typeface="新細明體" panose="02020500000000000000" pitchFamily="18" charset="-120"/>
              </a:rPr>
              <a:t>Before cord MSCs were applied to human, our study was approved by IRB, GTP, and government in Taiwan</a:t>
            </a:r>
          </a:p>
        </p:txBody>
      </p:sp>
    </p:spTree>
  </p:cSld>
  <p:clrMapOvr>
    <a:masterClrMapping/>
  </p:clrMapOvr>
  <p:transition spd="slow"/>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 name="Picture 3">
            <a:extLst>
              <a:ext uri="{FF2B5EF4-FFF2-40B4-BE49-F238E27FC236}">
                <a16:creationId xmlns="" xmlns:a16="http://schemas.microsoft.com/office/drawing/2014/main" id="{2500B356-B805-489A-8C1C-9FC6F52E4A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969" y="984890"/>
            <a:ext cx="5366892" cy="58052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圓角矩形 24"/>
          <p:cNvSpPr/>
          <p:nvPr/>
        </p:nvSpPr>
        <p:spPr>
          <a:xfrm>
            <a:off x="323528" y="3528959"/>
            <a:ext cx="5442333" cy="1226020"/>
          </a:xfrm>
          <a:prstGeom prst="roundRect">
            <a:avLst>
              <a:gd name="adj" fmla="val 10674"/>
            </a:avLst>
          </a:prstGeom>
          <a:noFill/>
          <a:ln w="57150">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lIns="90536" tIns="45718" rIns="90536" bIns="45718" rtlCol="0" anchor="ctr"/>
          <a:lstStyle/>
          <a:p>
            <a:pPr algn="ctr" defTabSz="904155" eaLnBrk="1" fontAlgn="auto" hangingPunct="1">
              <a:spcBef>
                <a:spcPts val="0"/>
              </a:spcBef>
              <a:spcAft>
                <a:spcPts val="0"/>
              </a:spcAft>
              <a:defRPr/>
            </a:pPr>
            <a:endParaRPr kumimoji="0" lang="zh-TW" altLang="en-US" sz="1900">
              <a:solidFill>
                <a:srgbClr val="FFFFFF"/>
              </a:solidFill>
              <a:sym typeface="Arial"/>
            </a:endParaRPr>
          </a:p>
        </p:txBody>
      </p:sp>
      <p:sp>
        <p:nvSpPr>
          <p:cNvPr id="2" name="矩形 1"/>
          <p:cNvSpPr/>
          <p:nvPr/>
        </p:nvSpPr>
        <p:spPr>
          <a:xfrm>
            <a:off x="6588247" y="404683"/>
            <a:ext cx="2495333" cy="384717"/>
          </a:xfrm>
          <a:prstGeom prst="rect">
            <a:avLst/>
          </a:prstGeom>
          <a:solidFill>
            <a:schemeClr val="bg1"/>
          </a:solidFill>
          <a:ln w="25400" cap="flat">
            <a:solidFill>
              <a:schemeClr val="bg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098" rtlCol="0" anchor="t">
            <a:spAutoFit/>
          </a:bodyPr>
          <a:lstStyle/>
          <a:p>
            <a:pPr defTabSz="904155" eaLnBrk="1" fontAlgn="auto">
              <a:spcBef>
                <a:spcPts val="0"/>
              </a:spcBef>
              <a:spcAft>
                <a:spcPts val="0"/>
              </a:spcAft>
              <a:defRPr/>
            </a:pPr>
            <a:endParaRPr kumimoji="0" lang="zh-TW" altLang="en-US" sz="1900">
              <a:solidFill>
                <a:srgbClr val="000000"/>
              </a:solidFill>
              <a:latin typeface="Times New Roman"/>
              <a:ea typeface="Times New Roman"/>
              <a:cs typeface="Times New Roman"/>
              <a:sym typeface="Times New Roman"/>
            </a:endParaRPr>
          </a:p>
        </p:txBody>
      </p:sp>
      <p:cxnSp>
        <p:nvCxnSpPr>
          <p:cNvPr id="4" name="直線接點 3"/>
          <p:cNvCxnSpPr/>
          <p:nvPr/>
        </p:nvCxnSpPr>
        <p:spPr>
          <a:xfrm>
            <a:off x="683568" y="3097315"/>
            <a:ext cx="1368152" cy="0"/>
          </a:xfrm>
          <a:prstGeom prst="line">
            <a:avLst/>
          </a:prstGeom>
          <a:noFill/>
          <a:ln w="25400" cap="flat">
            <a:solidFill>
              <a:srgbClr val="FF9933"/>
            </a:solidFill>
            <a:prstDash val="solid"/>
            <a:round/>
          </a:ln>
          <a:effectLst/>
          <a:sp3d/>
        </p:spPr>
        <p:style>
          <a:lnRef idx="0">
            <a:scrgbClr r="0" g="0" b="0"/>
          </a:lnRef>
          <a:fillRef idx="0">
            <a:scrgbClr r="0" g="0" b="0"/>
          </a:fillRef>
          <a:effectRef idx="0">
            <a:scrgbClr r="0" g="0" b="0"/>
          </a:effectRef>
          <a:fontRef idx="none"/>
        </p:style>
      </p:cxnSp>
      <p:sp>
        <p:nvSpPr>
          <p:cNvPr id="3" name="矩形 2"/>
          <p:cNvSpPr/>
          <p:nvPr/>
        </p:nvSpPr>
        <p:spPr>
          <a:xfrm>
            <a:off x="6486747" y="789398"/>
            <a:ext cx="2639349" cy="491225"/>
          </a:xfrm>
          <a:prstGeom prst="rect">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357" tIns="60357" rIns="60357" bIns="60357" numCol="1" spcCol="50199" rtlCol="0" anchor="t">
            <a:spAutoFit/>
          </a:bodyPr>
          <a:lstStyle/>
          <a:p>
            <a:pPr defTabSz="1205671" eaLnBrk="1" fontAlgn="auto">
              <a:spcBef>
                <a:spcPts val="0"/>
              </a:spcBef>
              <a:spcAft>
                <a:spcPts val="0"/>
              </a:spcAft>
              <a:defRPr/>
            </a:pPr>
            <a:endParaRPr kumimoji="0" lang="zh-TW" altLang="en-US" sz="2400" kern="0">
              <a:solidFill>
                <a:srgbClr val="000000"/>
              </a:solidFill>
              <a:latin typeface="Times New Roman"/>
              <a:ea typeface="Times New Roman"/>
              <a:cs typeface="Times New Roman"/>
              <a:sym typeface="Times New Roman"/>
            </a:endParaRPr>
          </a:p>
        </p:txBody>
      </p:sp>
      <p:sp>
        <p:nvSpPr>
          <p:cNvPr id="17" name="文字方塊 16"/>
          <p:cNvSpPr txBox="1"/>
          <p:nvPr/>
        </p:nvSpPr>
        <p:spPr>
          <a:xfrm>
            <a:off x="353906" y="116632"/>
            <a:ext cx="8562959" cy="1061825"/>
          </a:xfrm>
          <a:prstGeom prst="rect">
            <a:avLst/>
          </a:prstGeom>
          <a:noFill/>
        </p:spPr>
        <p:txBody>
          <a:bodyPr wrap="square" lIns="90536" tIns="45718" rIns="90536" bIns="45718">
            <a:spAutoFit/>
          </a:bodyPr>
          <a:lstStyle/>
          <a:p>
            <a:pPr defTabSz="904155" eaLnBrk="1" fontAlgn="auto" hangingPunct="1">
              <a:spcBef>
                <a:spcPts val="0"/>
              </a:spcBef>
              <a:spcAft>
                <a:spcPts val="0"/>
              </a:spcAft>
              <a:defRPr/>
            </a:pPr>
            <a:r>
              <a:rPr kumimoji="0" lang="zh-TW" altLang="en-US" sz="3600" b="1" dirty="0">
                <a:solidFill>
                  <a:srgbClr val="000000">
                    <a:lumMod val="75000"/>
                    <a:lumOff val="25000"/>
                  </a:srgbClr>
                </a:solidFill>
                <a:latin typeface="微軟正黑體" panose="020B0604030504040204" pitchFamily="34" charset="-120"/>
                <a:ea typeface="微軟正黑體" panose="020B0604030504040204" pitchFamily="34" charset="-120"/>
                <a:cs typeface="Arial"/>
                <a:sym typeface="Arial"/>
              </a:rPr>
              <a:t>重大突破</a:t>
            </a:r>
            <a:r>
              <a:rPr kumimoji="0" lang="en-US" altLang="zh-TW" sz="3600" b="1" dirty="0">
                <a:solidFill>
                  <a:srgbClr val="000000">
                    <a:lumMod val="75000"/>
                    <a:lumOff val="25000"/>
                  </a:srgbClr>
                </a:solidFill>
                <a:latin typeface="微軟正黑體" panose="020B0604030504040204" pitchFamily="34" charset="-120"/>
                <a:ea typeface="微軟正黑體" panose="020B0604030504040204" pitchFamily="34" charset="-120"/>
                <a:cs typeface="Arial"/>
                <a:sym typeface="Arial"/>
              </a:rPr>
              <a:t>!2018.09</a:t>
            </a:r>
            <a:r>
              <a:rPr kumimoji="0" lang="zh-TW" altLang="en-US" sz="3600" b="1" dirty="0">
                <a:solidFill>
                  <a:srgbClr val="000000">
                    <a:lumMod val="75000"/>
                    <a:lumOff val="25000"/>
                  </a:srgbClr>
                </a:solidFill>
                <a:latin typeface="微軟正黑體" panose="020B0604030504040204" pitchFamily="34" charset="-120"/>
                <a:ea typeface="微軟正黑體" panose="020B0604030504040204" pitchFamily="34" charset="-120"/>
                <a:cs typeface="Arial"/>
                <a:sym typeface="Arial"/>
              </a:rPr>
              <a:t>月</a:t>
            </a:r>
            <a:r>
              <a:rPr kumimoji="0" lang="zh-TW" altLang="en-US" sz="3600" b="1" dirty="0">
                <a:solidFill>
                  <a:srgbClr val="FF9933"/>
                </a:solidFill>
                <a:latin typeface="微軟正黑體" panose="020B0604030504040204" pitchFamily="34" charset="-120"/>
                <a:ea typeface="微軟正黑體" panose="020B0604030504040204" pitchFamily="34" charset="-120"/>
                <a:cs typeface="Arial"/>
                <a:sym typeface="Arial"/>
              </a:rPr>
              <a:t>國內</a:t>
            </a:r>
            <a:r>
              <a:rPr kumimoji="0" lang="zh-TW" altLang="en-US" sz="3600" b="1" dirty="0">
                <a:solidFill>
                  <a:srgbClr val="000000">
                    <a:lumMod val="75000"/>
                    <a:lumOff val="25000"/>
                  </a:srgbClr>
                </a:solidFill>
                <a:latin typeface="微軟正黑體" panose="020B0604030504040204" pitchFamily="34" charset="-120"/>
                <a:ea typeface="微軟正黑體" panose="020B0604030504040204" pitchFamily="34" charset="-120"/>
                <a:cs typeface="Arial"/>
                <a:sym typeface="Arial"/>
              </a:rPr>
              <a:t>醫療新進展</a:t>
            </a:r>
          </a:p>
          <a:p>
            <a:pPr defTabSz="904155" eaLnBrk="1" fontAlgn="auto" hangingPunct="1">
              <a:spcBef>
                <a:spcPts val="0"/>
              </a:spcBef>
              <a:spcAft>
                <a:spcPts val="0"/>
              </a:spcAft>
              <a:defRPr/>
            </a:pPr>
            <a:r>
              <a:rPr kumimoji="0" lang="zh-TW" altLang="en-US" sz="2700" dirty="0">
                <a:solidFill>
                  <a:srgbClr val="663300"/>
                </a:solidFill>
                <a:latin typeface="微軟正黑體" panose="020B0604030504040204" pitchFamily="34" charset="-120"/>
                <a:ea typeface="微軟正黑體" panose="020B0604030504040204" pitchFamily="34" charset="-120"/>
                <a:cs typeface="Arial"/>
                <a:sym typeface="Arial"/>
              </a:rPr>
              <a:t>衛福部開放</a:t>
            </a:r>
            <a:r>
              <a:rPr kumimoji="0" lang="zh-TW" altLang="en-US" sz="2700" b="1" dirty="0">
                <a:solidFill>
                  <a:srgbClr val="663300"/>
                </a:solidFill>
                <a:latin typeface="微軟正黑體" panose="020B0604030504040204" pitchFamily="34" charset="-120"/>
                <a:ea typeface="微軟正黑體" panose="020B0604030504040204" pitchFamily="34" charset="-120"/>
                <a:cs typeface="Arial"/>
                <a:sym typeface="Arial"/>
              </a:rPr>
              <a:t>自體細胞治療</a:t>
            </a:r>
          </a:p>
        </p:txBody>
      </p:sp>
      <p:sp>
        <p:nvSpPr>
          <p:cNvPr id="13" name="文字方塊 12"/>
          <p:cNvSpPr txBox="1"/>
          <p:nvPr/>
        </p:nvSpPr>
        <p:spPr>
          <a:xfrm>
            <a:off x="5765861" y="2527613"/>
            <a:ext cx="3024336" cy="307773"/>
          </a:xfrm>
          <a:prstGeom prst="rect">
            <a:avLst/>
          </a:prstGeom>
          <a:solidFill>
            <a:srgbClr val="FFFF99"/>
          </a:solidFill>
        </p:spPr>
        <p:txBody>
          <a:bodyPr wrap="square" lIns="90536" tIns="45718" rIns="90536" bIns="45718" rtlCol="0">
            <a:spAutoFit/>
          </a:bodyPr>
          <a:lstStyle/>
          <a:p>
            <a:pPr defTabSz="904155" eaLnBrk="1" fontAlgn="auto" hangingPunct="1">
              <a:spcBef>
                <a:spcPts val="0"/>
              </a:spcBef>
              <a:spcAft>
                <a:spcPts val="0"/>
              </a:spcAft>
              <a:defRPr/>
            </a:pPr>
            <a:r>
              <a:rPr kumimoji="0" lang="zh-TW" altLang="en-US" sz="1400" b="1" dirty="0">
                <a:solidFill>
                  <a:srgbClr val="FFFFFF">
                    <a:lumMod val="50000"/>
                  </a:srgbClr>
                </a:solidFill>
                <a:latin typeface="微軟正黑體" panose="020B0604030504040204" pitchFamily="34" charset="-120"/>
                <a:ea typeface="微軟正黑體" panose="020B0604030504040204" pitchFamily="34" charset="-120"/>
                <a:cs typeface="Arial"/>
                <a:sym typeface="Arial"/>
              </a:rPr>
              <a:t>腫瘤死因</a:t>
            </a:r>
            <a:r>
              <a:rPr kumimoji="0" lang="en-US" altLang="zh-TW" sz="1400" b="1" dirty="0">
                <a:solidFill>
                  <a:srgbClr val="FFFFFF">
                    <a:lumMod val="50000"/>
                  </a:srgbClr>
                </a:solidFill>
                <a:latin typeface="微軟正黑體" panose="020B0604030504040204" pitchFamily="34" charset="-120"/>
                <a:ea typeface="微軟正黑體" panose="020B0604030504040204" pitchFamily="34" charset="-120"/>
                <a:cs typeface="Arial"/>
                <a:sym typeface="Arial"/>
              </a:rPr>
              <a:t>1st;</a:t>
            </a:r>
            <a:r>
              <a:rPr kumimoji="0" lang="zh-TW" altLang="en-US" sz="1400" b="1" dirty="0">
                <a:solidFill>
                  <a:srgbClr val="FFFFFF">
                    <a:lumMod val="50000"/>
                  </a:srgbClr>
                </a:solidFill>
                <a:latin typeface="微軟正黑體" panose="020B0604030504040204" pitchFamily="34" charset="-120"/>
                <a:ea typeface="微軟正黑體" panose="020B0604030504040204" pitchFamily="34" charset="-120"/>
                <a:cs typeface="Arial"/>
                <a:sym typeface="Arial"/>
              </a:rPr>
              <a:t>全台病人達</a:t>
            </a:r>
            <a:r>
              <a:rPr kumimoji="0" lang="en-US" altLang="zh-TW" sz="1400" b="1" dirty="0">
                <a:solidFill>
                  <a:srgbClr val="FFFFFF">
                    <a:lumMod val="50000"/>
                  </a:srgbClr>
                </a:solidFill>
                <a:latin typeface="微軟正黑體" panose="020B0604030504040204" pitchFamily="34" charset="-120"/>
                <a:ea typeface="微軟正黑體" panose="020B0604030504040204" pitchFamily="34" charset="-120"/>
                <a:cs typeface="Arial"/>
                <a:sym typeface="Arial"/>
              </a:rPr>
              <a:t>2</a:t>
            </a:r>
            <a:r>
              <a:rPr kumimoji="0" lang="zh-TW" altLang="en-US" sz="1400" b="1" dirty="0">
                <a:solidFill>
                  <a:srgbClr val="FFFFFF">
                    <a:lumMod val="50000"/>
                  </a:srgbClr>
                </a:solidFill>
                <a:latin typeface="微軟正黑體" panose="020B0604030504040204" pitchFamily="34" charset="-120"/>
                <a:ea typeface="微軟正黑體" panose="020B0604030504040204" pitchFamily="34" charset="-120"/>
                <a:cs typeface="Arial"/>
                <a:sym typeface="Arial"/>
              </a:rPr>
              <a:t>百萬人</a:t>
            </a:r>
          </a:p>
        </p:txBody>
      </p:sp>
      <p:sp>
        <p:nvSpPr>
          <p:cNvPr id="9" name="矩形圖說文字 8"/>
          <p:cNvSpPr/>
          <p:nvPr/>
        </p:nvSpPr>
        <p:spPr>
          <a:xfrm>
            <a:off x="5780786" y="1430322"/>
            <a:ext cx="3024336" cy="612000"/>
          </a:xfrm>
          <a:prstGeom prst="wedgeRectCallout">
            <a:avLst>
              <a:gd name="adj1" fmla="val -58489"/>
              <a:gd name="adj2" fmla="val 36970"/>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0536" tIns="45718" rIns="90536" bIns="45718" rtlCol="0" anchor="ctr"/>
          <a:lstStyle/>
          <a:p>
            <a:pPr algn="ctr" defTabSz="904155" eaLnBrk="1" fontAlgn="auto" hangingPunct="1">
              <a:spcBef>
                <a:spcPts val="0"/>
              </a:spcBef>
              <a:spcAft>
                <a:spcPts val="0"/>
              </a:spcAft>
              <a:defRPr/>
            </a:pPr>
            <a:endParaRPr kumimoji="0" lang="zh-TW" altLang="en-US" sz="1600" b="1">
              <a:solidFill>
                <a:srgbClr val="FFFF99"/>
              </a:solidFill>
              <a:sym typeface="Arial"/>
            </a:endParaRPr>
          </a:p>
        </p:txBody>
      </p:sp>
      <p:sp>
        <p:nvSpPr>
          <p:cNvPr id="28" name="投影片編號版面配置區 3"/>
          <p:cNvSpPr>
            <a:spLocks noGrp="1"/>
          </p:cNvSpPr>
          <p:nvPr>
            <p:ph type="sldNum" sz="quarter" idx="2"/>
          </p:nvPr>
        </p:nvSpPr>
        <p:spPr bwMode="auto">
          <a:xfrm>
            <a:off x="8886487" y="6206039"/>
            <a:ext cx="271865" cy="27699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4400">
                <a:solidFill>
                  <a:schemeClr val="tx1"/>
                </a:solidFill>
                <a:latin typeface="Arial" charset="0"/>
                <a:ea typeface="標楷體" charset="0"/>
                <a:cs typeface="標楷體" charset="0"/>
              </a:defRPr>
            </a:lvl1pPr>
            <a:lvl2pPr marL="734708" indent="-282737">
              <a:defRPr kumimoji="1" sz="4400">
                <a:solidFill>
                  <a:schemeClr val="tx1"/>
                </a:solidFill>
                <a:latin typeface="Arial" charset="0"/>
                <a:ea typeface="標楷體" charset="0"/>
                <a:cs typeface="標楷體" charset="0"/>
              </a:defRPr>
            </a:lvl2pPr>
            <a:lvl3pPr marL="1130342" indent="-226189">
              <a:defRPr kumimoji="1" sz="4400">
                <a:solidFill>
                  <a:schemeClr val="tx1"/>
                </a:solidFill>
                <a:latin typeface="Arial" charset="0"/>
                <a:ea typeface="標楷體" charset="0"/>
                <a:cs typeface="標楷體" charset="0"/>
              </a:defRPr>
            </a:lvl3pPr>
            <a:lvl4pPr marL="1582120" indent="-226189">
              <a:defRPr kumimoji="1" sz="4400">
                <a:solidFill>
                  <a:schemeClr val="tx1"/>
                </a:solidFill>
                <a:latin typeface="Arial" charset="0"/>
                <a:ea typeface="標楷體" charset="0"/>
                <a:cs typeface="標楷體" charset="0"/>
              </a:defRPr>
            </a:lvl4pPr>
            <a:lvl5pPr marL="2034225" indent="-226189">
              <a:defRPr kumimoji="1" sz="4400">
                <a:solidFill>
                  <a:schemeClr val="tx1"/>
                </a:solidFill>
                <a:latin typeface="Arial" charset="0"/>
                <a:ea typeface="標楷體" charset="0"/>
                <a:cs typeface="標楷體" charset="0"/>
              </a:defRPr>
            </a:lvl5pPr>
            <a:lvl6pPr marL="2486421" indent="-226189" fontAlgn="base">
              <a:spcBef>
                <a:spcPct val="0"/>
              </a:spcBef>
              <a:spcAft>
                <a:spcPct val="0"/>
              </a:spcAft>
              <a:defRPr kumimoji="1" sz="4400">
                <a:solidFill>
                  <a:schemeClr val="tx1"/>
                </a:solidFill>
                <a:latin typeface="Arial" charset="0"/>
                <a:ea typeface="標楷體" charset="0"/>
                <a:cs typeface="標楷體" charset="0"/>
              </a:defRPr>
            </a:lvl6pPr>
            <a:lvl7pPr marL="2938488" indent="-226189" fontAlgn="base">
              <a:spcBef>
                <a:spcPct val="0"/>
              </a:spcBef>
              <a:spcAft>
                <a:spcPct val="0"/>
              </a:spcAft>
              <a:defRPr kumimoji="1" sz="4400">
                <a:solidFill>
                  <a:schemeClr val="tx1"/>
                </a:solidFill>
                <a:latin typeface="Arial" charset="0"/>
                <a:ea typeface="標楷體" charset="0"/>
                <a:cs typeface="標楷體" charset="0"/>
              </a:defRPr>
            </a:lvl7pPr>
            <a:lvl8pPr marL="3390682" indent="-226189" fontAlgn="base">
              <a:spcBef>
                <a:spcPct val="0"/>
              </a:spcBef>
              <a:spcAft>
                <a:spcPct val="0"/>
              </a:spcAft>
              <a:defRPr kumimoji="1" sz="4400">
                <a:solidFill>
                  <a:schemeClr val="tx1"/>
                </a:solidFill>
                <a:latin typeface="Arial" charset="0"/>
                <a:ea typeface="標楷體" charset="0"/>
                <a:cs typeface="標楷體" charset="0"/>
              </a:defRPr>
            </a:lvl8pPr>
            <a:lvl9pPr marL="3842807" indent="-226189" fontAlgn="base">
              <a:spcBef>
                <a:spcPct val="0"/>
              </a:spcBef>
              <a:spcAft>
                <a:spcPct val="0"/>
              </a:spcAft>
              <a:defRPr kumimoji="1" sz="4400">
                <a:solidFill>
                  <a:schemeClr val="tx1"/>
                </a:solidFill>
                <a:latin typeface="Arial" charset="0"/>
                <a:ea typeface="標楷體" charset="0"/>
                <a:cs typeface="標楷體" charset="0"/>
              </a:defRPr>
            </a:lvl9pPr>
          </a:lstStyle>
          <a:p>
            <a:pPr defTabSz="913765">
              <a:defRPr/>
            </a:pPr>
            <a:fld id="{909F5DF9-DA05-6A4A-B14B-B2749061B531}" type="slidenum">
              <a:rPr kumimoji="0" lang="en-US" altLang="zh-TW" sz="1200">
                <a:solidFill>
                  <a:srgbClr val="898989"/>
                </a:solidFill>
                <a:latin typeface="微軟正黑體" panose="020B0604030504040204" pitchFamily="34" charset="-120"/>
                <a:ea typeface="微軟正黑體" panose="020B0604030504040204" pitchFamily="34" charset="-120"/>
              </a:rPr>
              <a:pPr defTabSz="913765">
                <a:defRPr/>
              </a:pPr>
              <a:t>45</a:t>
            </a:fld>
            <a:endParaRPr kumimoji="0" lang="en-US" altLang="zh-TW" sz="1200" dirty="0">
              <a:solidFill>
                <a:srgbClr val="898989"/>
              </a:solidFill>
              <a:latin typeface="微軟正黑體" panose="020B0604030504040204" pitchFamily="34" charset="-120"/>
              <a:ea typeface="微軟正黑體" panose="020B0604030504040204" pitchFamily="34" charset="-120"/>
            </a:endParaRPr>
          </a:p>
        </p:txBody>
      </p:sp>
      <p:sp>
        <p:nvSpPr>
          <p:cNvPr id="15" name="矩形 14"/>
          <p:cNvSpPr/>
          <p:nvPr/>
        </p:nvSpPr>
        <p:spPr>
          <a:xfrm>
            <a:off x="5852772" y="1466277"/>
            <a:ext cx="2664317" cy="523216"/>
          </a:xfrm>
          <a:prstGeom prst="rect">
            <a:avLst/>
          </a:prstGeom>
        </p:spPr>
        <p:txBody>
          <a:bodyPr wrap="square" lIns="90536" tIns="45718" rIns="90536" bIns="45718">
            <a:spAutoFit/>
          </a:bodyPr>
          <a:lstStyle/>
          <a:p>
            <a:pPr defTabSz="904155" eaLnBrk="1" fontAlgn="auto" hangingPunct="1">
              <a:spcBef>
                <a:spcPts val="0"/>
              </a:spcBef>
              <a:spcAft>
                <a:spcPts val="0"/>
              </a:spcAft>
              <a:defRPr/>
            </a:pPr>
            <a:r>
              <a:rPr kumimoji="0" lang="zh-TW" altLang="en-US" sz="1400" b="1" dirty="0">
                <a:solidFill>
                  <a:srgbClr val="FFFFFF">
                    <a:lumMod val="50000"/>
                  </a:srgbClr>
                </a:solidFill>
                <a:latin typeface="微軟正黑體" panose="020B0604030504040204" pitchFamily="34" charset="-120"/>
                <a:ea typeface="微軟正黑體" panose="020B0604030504040204" pitchFamily="34" charset="-120"/>
                <a:cs typeface="Arial"/>
                <a:sym typeface="Arial"/>
              </a:rPr>
              <a:t>腦血管疾病健保給付總額</a:t>
            </a:r>
            <a:r>
              <a:rPr kumimoji="0" lang="en-US" altLang="zh-TW" sz="1400" b="1" dirty="0">
                <a:solidFill>
                  <a:srgbClr val="FFFFFF">
                    <a:lumMod val="50000"/>
                  </a:srgbClr>
                </a:solidFill>
                <a:latin typeface="微軟正黑體" panose="020B0604030504040204" pitchFamily="34" charset="-120"/>
                <a:ea typeface="微軟正黑體" panose="020B0604030504040204" pitchFamily="34" charset="-120"/>
                <a:cs typeface="Arial"/>
                <a:sym typeface="Arial"/>
              </a:rPr>
              <a:t>9th;</a:t>
            </a:r>
            <a:r>
              <a:rPr kumimoji="0" lang="zh-TW" altLang="en-US" sz="1400" b="1" dirty="0">
                <a:solidFill>
                  <a:srgbClr val="FFFFFF">
                    <a:lumMod val="50000"/>
                  </a:srgbClr>
                </a:solidFill>
                <a:latin typeface="微軟正黑體" panose="020B0604030504040204" pitchFamily="34" charset="-120"/>
                <a:ea typeface="微軟正黑體" panose="020B0604030504040204" pitchFamily="34" charset="-120"/>
                <a:cs typeface="Arial"/>
                <a:sym typeface="Arial"/>
              </a:rPr>
              <a:t> 死因</a:t>
            </a:r>
            <a:r>
              <a:rPr kumimoji="0" lang="en-US" altLang="zh-TW" sz="1400" b="1" dirty="0">
                <a:solidFill>
                  <a:srgbClr val="FFFFFF">
                    <a:lumMod val="50000"/>
                  </a:srgbClr>
                </a:solidFill>
                <a:latin typeface="微軟正黑體" panose="020B0604030504040204" pitchFamily="34" charset="-120"/>
                <a:ea typeface="微軟正黑體" panose="020B0604030504040204" pitchFamily="34" charset="-120"/>
                <a:cs typeface="Arial"/>
                <a:sym typeface="Arial"/>
              </a:rPr>
              <a:t>4th;</a:t>
            </a:r>
            <a:r>
              <a:rPr kumimoji="0" lang="zh-TW" altLang="en-US" sz="1400" b="1" dirty="0">
                <a:solidFill>
                  <a:srgbClr val="FFFFFF">
                    <a:lumMod val="50000"/>
                  </a:srgbClr>
                </a:solidFill>
                <a:latin typeface="微軟正黑體" panose="020B0604030504040204" pitchFamily="34" charset="-120"/>
                <a:ea typeface="微軟正黑體" panose="020B0604030504040204" pitchFamily="34" charset="-120"/>
                <a:cs typeface="Arial"/>
                <a:sym typeface="Arial"/>
              </a:rPr>
              <a:t> 全台病人數達</a:t>
            </a:r>
            <a:r>
              <a:rPr kumimoji="0" lang="en-US" altLang="zh-TW" sz="1400" b="1" dirty="0">
                <a:solidFill>
                  <a:srgbClr val="FFFFFF">
                    <a:lumMod val="50000"/>
                  </a:srgbClr>
                </a:solidFill>
                <a:latin typeface="微軟正黑體" panose="020B0604030504040204" pitchFamily="34" charset="-120"/>
                <a:ea typeface="微軟正黑體" panose="020B0604030504040204" pitchFamily="34" charset="-120"/>
                <a:cs typeface="Arial"/>
                <a:sym typeface="Arial"/>
              </a:rPr>
              <a:t>56</a:t>
            </a:r>
            <a:r>
              <a:rPr kumimoji="0" lang="zh-TW" altLang="en-US" sz="1400" b="1" dirty="0">
                <a:solidFill>
                  <a:srgbClr val="FFFFFF">
                    <a:lumMod val="50000"/>
                  </a:srgbClr>
                </a:solidFill>
                <a:latin typeface="微軟正黑體" panose="020B0604030504040204" pitchFamily="34" charset="-120"/>
                <a:ea typeface="微軟正黑體" panose="020B0604030504040204" pitchFamily="34" charset="-120"/>
                <a:cs typeface="Arial"/>
                <a:sym typeface="Arial"/>
              </a:rPr>
              <a:t>萬人</a:t>
            </a:r>
          </a:p>
        </p:txBody>
      </p:sp>
      <p:sp>
        <p:nvSpPr>
          <p:cNvPr id="16" name="矩形圖說文字 15"/>
          <p:cNvSpPr/>
          <p:nvPr/>
        </p:nvSpPr>
        <p:spPr>
          <a:xfrm>
            <a:off x="5836462" y="3259538"/>
            <a:ext cx="2953735" cy="586275"/>
          </a:xfrm>
          <a:prstGeom prst="wedgeRectCallout">
            <a:avLst>
              <a:gd name="adj1" fmla="val -56896"/>
              <a:gd name="adj2" fmla="val 53380"/>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0536" tIns="45718" rIns="90536" bIns="45718" rtlCol="0" anchor="ctr"/>
          <a:lstStyle/>
          <a:p>
            <a:pPr defTabSz="904155" eaLnBrk="1" fontAlgn="auto" hangingPunct="1">
              <a:spcBef>
                <a:spcPts val="0"/>
              </a:spcBef>
              <a:spcAft>
                <a:spcPts val="0"/>
              </a:spcAft>
              <a:defRPr/>
            </a:pPr>
            <a:r>
              <a:rPr kumimoji="0" lang="zh-TW" altLang="en-US" sz="1400" b="1" dirty="0">
                <a:solidFill>
                  <a:srgbClr val="FFFFFF"/>
                </a:solidFill>
                <a:latin typeface="微軟正黑體" panose="020B0604030504040204" pitchFamily="34" charset="-120"/>
                <a:ea typeface="微軟正黑體" panose="020B0604030504040204" pitchFamily="34" charset="-120"/>
                <a:sym typeface="Arial"/>
              </a:rPr>
              <a:t>糖尿病健保給付總額</a:t>
            </a:r>
            <a:r>
              <a:rPr kumimoji="0" lang="en-US" altLang="zh-TW" sz="1400" b="1" dirty="0">
                <a:solidFill>
                  <a:srgbClr val="FFFF00"/>
                </a:solidFill>
                <a:latin typeface="微軟正黑體" panose="020B0604030504040204" pitchFamily="34" charset="-120"/>
                <a:ea typeface="微軟正黑體" panose="020B0604030504040204" pitchFamily="34" charset="-120"/>
                <a:sym typeface="Arial"/>
              </a:rPr>
              <a:t>3th</a:t>
            </a:r>
            <a:r>
              <a:rPr kumimoji="0" lang="en-US" altLang="zh-TW" sz="1400" b="1" dirty="0">
                <a:solidFill>
                  <a:srgbClr val="FFFFFF"/>
                </a:solidFill>
                <a:latin typeface="微軟正黑體" panose="020B0604030504040204" pitchFamily="34" charset="-120"/>
                <a:ea typeface="微軟正黑體" panose="020B0604030504040204" pitchFamily="34" charset="-120"/>
                <a:sym typeface="Arial"/>
              </a:rPr>
              <a:t>;</a:t>
            </a:r>
            <a:r>
              <a:rPr kumimoji="0" lang="zh-TW" altLang="en-US" sz="1400" b="1" dirty="0">
                <a:solidFill>
                  <a:srgbClr val="FFFFFF"/>
                </a:solidFill>
                <a:latin typeface="微軟正黑體" panose="020B0604030504040204" pitchFamily="34" charset="-120"/>
                <a:ea typeface="微軟正黑體" panose="020B0604030504040204" pitchFamily="34" charset="-120"/>
                <a:sym typeface="Arial"/>
              </a:rPr>
              <a:t>死因</a:t>
            </a:r>
            <a:r>
              <a:rPr kumimoji="0" lang="en-US" altLang="zh-TW" sz="1400" b="1" dirty="0">
                <a:solidFill>
                  <a:srgbClr val="FFFF00"/>
                </a:solidFill>
                <a:latin typeface="微軟正黑體" panose="020B0604030504040204" pitchFamily="34" charset="-120"/>
                <a:ea typeface="微軟正黑體" panose="020B0604030504040204" pitchFamily="34" charset="-120"/>
                <a:sym typeface="Arial"/>
              </a:rPr>
              <a:t>5th</a:t>
            </a:r>
            <a:r>
              <a:rPr kumimoji="0" lang="en-US" altLang="zh-TW" sz="1400" b="1" dirty="0">
                <a:solidFill>
                  <a:srgbClr val="FFFFFF"/>
                </a:solidFill>
                <a:latin typeface="微軟正黑體" panose="020B0604030504040204" pitchFamily="34" charset="-120"/>
                <a:ea typeface="微軟正黑體" panose="020B0604030504040204" pitchFamily="34" charset="-120"/>
                <a:sym typeface="Arial"/>
              </a:rPr>
              <a:t>; </a:t>
            </a:r>
            <a:r>
              <a:rPr kumimoji="0" lang="zh-TW" altLang="en-US" sz="1400" b="1" dirty="0">
                <a:solidFill>
                  <a:srgbClr val="FFFFFF"/>
                </a:solidFill>
                <a:latin typeface="微軟正黑體" panose="020B0604030504040204" pitchFamily="34" charset="-120"/>
                <a:ea typeface="微軟正黑體" panose="020B0604030504040204" pitchFamily="34" charset="-120"/>
                <a:sym typeface="Arial"/>
              </a:rPr>
              <a:t>全台病人數達</a:t>
            </a:r>
            <a:r>
              <a:rPr kumimoji="0" lang="en-US" altLang="zh-TW" sz="1400" b="1" dirty="0">
                <a:solidFill>
                  <a:srgbClr val="FFFF00"/>
                </a:solidFill>
                <a:latin typeface="微軟正黑體" panose="020B0604030504040204" pitchFamily="34" charset="-120"/>
                <a:ea typeface="微軟正黑體" panose="020B0604030504040204" pitchFamily="34" charset="-120"/>
                <a:sym typeface="Arial"/>
              </a:rPr>
              <a:t>2</a:t>
            </a:r>
            <a:r>
              <a:rPr kumimoji="0" lang="zh-TW" altLang="en-US" sz="1400" b="1" dirty="0">
                <a:solidFill>
                  <a:srgbClr val="FFFF00"/>
                </a:solidFill>
                <a:latin typeface="微軟正黑體" panose="020B0604030504040204" pitchFamily="34" charset="-120"/>
                <a:ea typeface="微軟正黑體" panose="020B0604030504040204" pitchFamily="34" charset="-120"/>
                <a:sym typeface="Arial"/>
              </a:rPr>
              <a:t>百萬人</a:t>
            </a:r>
          </a:p>
        </p:txBody>
      </p:sp>
      <p:sp>
        <p:nvSpPr>
          <p:cNvPr id="20" name="矩形圖說文字 19"/>
          <p:cNvSpPr/>
          <p:nvPr/>
        </p:nvSpPr>
        <p:spPr>
          <a:xfrm>
            <a:off x="5868161" y="5257555"/>
            <a:ext cx="2916028" cy="1008112"/>
          </a:xfrm>
          <a:prstGeom prst="wedgeRectCallout">
            <a:avLst>
              <a:gd name="adj1" fmla="val -63089"/>
              <a:gd name="adj2" fmla="val -92400"/>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0536" tIns="45718" rIns="90536" bIns="45718" rtlCol="0" anchor="ctr"/>
          <a:lstStyle/>
          <a:p>
            <a:pPr algn="just" defTabSz="904155" eaLnBrk="1" fontAlgn="auto" hangingPunct="1">
              <a:spcBef>
                <a:spcPts val="0"/>
              </a:spcBef>
              <a:spcAft>
                <a:spcPts val="0"/>
              </a:spcAft>
              <a:defRPr/>
            </a:pPr>
            <a:r>
              <a:rPr kumimoji="0" lang="zh-TW" altLang="en-US" sz="1400" b="1" dirty="0">
                <a:solidFill>
                  <a:srgbClr val="FFFFFF"/>
                </a:solidFill>
                <a:latin typeface="微軟正黑體" panose="020B0604030504040204" pitchFamily="34" charset="-120"/>
                <a:ea typeface="微軟正黑體" panose="020B0604030504040204" pitchFamily="34" charset="-120"/>
                <a:sym typeface="Arial"/>
              </a:rPr>
              <a:t>膝部骨關節炎全台病人數達</a:t>
            </a:r>
            <a:endParaRPr kumimoji="0" lang="en-US" altLang="zh-TW" sz="1400" b="1" dirty="0">
              <a:solidFill>
                <a:srgbClr val="FFFFFF"/>
              </a:solidFill>
              <a:latin typeface="微軟正黑體" panose="020B0604030504040204" pitchFamily="34" charset="-120"/>
              <a:ea typeface="微軟正黑體" panose="020B0604030504040204" pitchFamily="34" charset="-120"/>
              <a:sym typeface="Arial"/>
            </a:endParaRPr>
          </a:p>
          <a:p>
            <a:pPr algn="just" defTabSz="904155" eaLnBrk="1" fontAlgn="auto" hangingPunct="1">
              <a:spcBef>
                <a:spcPts val="0"/>
              </a:spcBef>
              <a:spcAft>
                <a:spcPts val="0"/>
              </a:spcAft>
              <a:defRPr/>
            </a:pPr>
            <a:r>
              <a:rPr kumimoji="0" lang="en-US" altLang="zh-TW" sz="1400" b="1" dirty="0">
                <a:solidFill>
                  <a:srgbClr val="FFFF00"/>
                </a:solidFill>
                <a:latin typeface="微軟正黑體" panose="020B0604030504040204" pitchFamily="34" charset="-120"/>
                <a:ea typeface="微軟正黑體" panose="020B0604030504040204" pitchFamily="34" charset="-120"/>
                <a:sym typeface="Arial"/>
              </a:rPr>
              <a:t>80</a:t>
            </a:r>
            <a:r>
              <a:rPr kumimoji="0" lang="zh-TW" altLang="en-US" sz="1400" b="1" dirty="0">
                <a:solidFill>
                  <a:srgbClr val="FFFF00"/>
                </a:solidFill>
                <a:latin typeface="微軟正黑體" panose="020B0604030504040204" pitchFamily="34" charset="-120"/>
                <a:ea typeface="微軟正黑體" panose="020B0604030504040204" pitchFamily="34" charset="-120"/>
                <a:sym typeface="Arial"/>
              </a:rPr>
              <a:t>萬人</a:t>
            </a:r>
            <a:r>
              <a:rPr kumimoji="0" lang="en-US" altLang="zh-TW" sz="1400" b="1" dirty="0">
                <a:solidFill>
                  <a:srgbClr val="FFFF00"/>
                </a:solidFill>
                <a:latin typeface="微軟正黑體" panose="020B0604030504040204" pitchFamily="34" charset="-120"/>
                <a:ea typeface="微軟正黑體" panose="020B0604030504040204" pitchFamily="34" charset="-120"/>
                <a:sym typeface="Arial"/>
              </a:rPr>
              <a:t>; </a:t>
            </a:r>
          </a:p>
          <a:p>
            <a:pPr algn="just" defTabSz="904155" eaLnBrk="1" fontAlgn="auto" hangingPunct="1">
              <a:spcBef>
                <a:spcPts val="0"/>
              </a:spcBef>
              <a:spcAft>
                <a:spcPts val="0"/>
              </a:spcAft>
              <a:defRPr/>
            </a:pPr>
            <a:r>
              <a:rPr kumimoji="0" lang="zh-TW" altLang="en-US" sz="1400" b="1" dirty="0">
                <a:solidFill>
                  <a:srgbClr val="FFFFFF"/>
                </a:solidFill>
                <a:latin typeface="微軟正黑體" panose="020B0604030504040204" pitchFamily="34" charset="-120"/>
                <a:ea typeface="微軟正黑體" panose="020B0604030504040204" pitchFamily="34" charset="-120"/>
                <a:sym typeface="Arial"/>
              </a:rPr>
              <a:t>其他關節病變全台人數</a:t>
            </a:r>
            <a:r>
              <a:rPr kumimoji="0" lang="zh-TW" altLang="en-US" sz="1400" b="1" dirty="0">
                <a:solidFill>
                  <a:srgbClr val="FFFF00"/>
                </a:solidFill>
                <a:latin typeface="微軟正黑體" panose="020B0604030504040204" pitchFamily="34" charset="-120"/>
                <a:ea typeface="微軟正黑體" panose="020B0604030504040204" pitchFamily="34" charset="-120"/>
                <a:sym typeface="Arial"/>
              </a:rPr>
              <a:t>達</a:t>
            </a:r>
            <a:r>
              <a:rPr kumimoji="0" lang="en-US" altLang="zh-TW" sz="1400" b="1" dirty="0">
                <a:solidFill>
                  <a:srgbClr val="FFFF00"/>
                </a:solidFill>
                <a:latin typeface="微軟正黑體" panose="020B0604030504040204" pitchFamily="34" charset="-120"/>
                <a:ea typeface="微軟正黑體" panose="020B0604030504040204" pitchFamily="34" charset="-120"/>
                <a:sym typeface="Arial"/>
              </a:rPr>
              <a:t>300</a:t>
            </a:r>
            <a:r>
              <a:rPr kumimoji="0" lang="zh-TW" altLang="en-US" sz="1400" b="1" dirty="0">
                <a:solidFill>
                  <a:srgbClr val="FFFF00"/>
                </a:solidFill>
                <a:latin typeface="微軟正黑體" panose="020B0604030504040204" pitchFamily="34" charset="-120"/>
                <a:ea typeface="微軟正黑體" panose="020B0604030504040204" pitchFamily="34" charset="-120"/>
                <a:sym typeface="Arial"/>
              </a:rPr>
              <a:t>萬人。</a:t>
            </a:r>
            <a:endParaRPr kumimoji="0" lang="zh-TW" altLang="en-US" sz="1400" b="1" dirty="0">
              <a:ln w="18415" cmpd="sng">
                <a:solidFill>
                  <a:srgbClr val="FFFFFF"/>
                </a:solidFill>
                <a:prstDash val="solid"/>
              </a:ln>
              <a:solidFill>
                <a:srgbClr val="FFFF00"/>
              </a:solidFill>
              <a:effectLst>
                <a:outerShdw blurRad="63500" dir="3600000" algn="tl" rotWithShape="0">
                  <a:srgbClr val="000000">
                    <a:alpha val="70000"/>
                  </a:srgbClr>
                </a:outerShdw>
              </a:effectLst>
              <a:sym typeface="Arial"/>
            </a:endParaRPr>
          </a:p>
        </p:txBody>
      </p:sp>
      <p:sp>
        <p:nvSpPr>
          <p:cNvPr id="18" name="矩形圖說文字 17"/>
          <p:cNvSpPr/>
          <p:nvPr/>
        </p:nvSpPr>
        <p:spPr>
          <a:xfrm>
            <a:off x="5967228" y="3948438"/>
            <a:ext cx="2822969" cy="1008113"/>
          </a:xfrm>
          <a:prstGeom prst="wedgeRectCallout">
            <a:avLst>
              <a:gd name="adj1" fmla="val -60294"/>
              <a:gd name="adj2" fmla="val -25391"/>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0536" tIns="45718" rIns="90536" bIns="45718" rtlCol="0" anchor="ctr"/>
          <a:lstStyle/>
          <a:p>
            <a:pPr algn="ctr" defTabSz="904155" eaLnBrk="1" fontAlgn="auto" hangingPunct="1">
              <a:spcBef>
                <a:spcPts val="0"/>
              </a:spcBef>
              <a:spcAft>
                <a:spcPts val="0"/>
              </a:spcAft>
              <a:defRPr/>
            </a:pPr>
            <a:endParaRPr kumimoji="0" lang="zh-TW" altLang="en-US" sz="1800" b="1" dirty="0">
              <a:ln w="18415" cmpd="sng">
                <a:solidFill>
                  <a:srgbClr val="FFFFFF"/>
                </a:solidFill>
                <a:prstDash val="solid"/>
              </a:ln>
              <a:solidFill>
                <a:srgbClr val="FFFFFF"/>
              </a:solidFill>
              <a:effectLst>
                <a:outerShdw blurRad="63500" dir="3600000" algn="tl" rotWithShape="0">
                  <a:srgbClr val="000000">
                    <a:alpha val="70000"/>
                  </a:srgbClr>
                </a:outerShdw>
              </a:effectLst>
              <a:sym typeface="Arial"/>
            </a:endParaRPr>
          </a:p>
        </p:txBody>
      </p:sp>
      <p:sp>
        <p:nvSpPr>
          <p:cNvPr id="5" name="文字方塊 4"/>
          <p:cNvSpPr txBox="1"/>
          <p:nvPr/>
        </p:nvSpPr>
        <p:spPr>
          <a:xfrm>
            <a:off x="6004849" y="4004633"/>
            <a:ext cx="2699549" cy="954103"/>
          </a:xfrm>
          <a:prstGeom prst="rect">
            <a:avLst/>
          </a:prstGeom>
          <a:noFill/>
        </p:spPr>
        <p:txBody>
          <a:bodyPr wrap="square" lIns="90536" tIns="45718" rIns="90536" bIns="45718" rtlCol="0">
            <a:spAutoFit/>
          </a:bodyPr>
          <a:lstStyle/>
          <a:p>
            <a:pPr defTabSz="904155" eaLnBrk="1" fontAlgn="auto" hangingPunct="1">
              <a:spcBef>
                <a:spcPts val="0"/>
              </a:spcBef>
              <a:spcAft>
                <a:spcPts val="0"/>
              </a:spcAft>
              <a:defRPr/>
            </a:pPr>
            <a:r>
              <a:rPr kumimoji="0" lang="zh-TW" altLang="en-US" sz="1400" b="1" dirty="0">
                <a:solidFill>
                  <a:srgbClr val="FFFFFF">
                    <a:lumMod val="50000"/>
                  </a:srgbClr>
                </a:solidFill>
                <a:latin typeface="微軟正黑體" panose="020B0604030504040204" pitchFamily="34" charset="-120"/>
                <a:ea typeface="微軟正黑體" panose="020B0604030504040204" pitchFamily="34" charset="-120"/>
                <a:cs typeface="Arial"/>
                <a:sym typeface="Arial"/>
              </a:rPr>
              <a:t>臨床研究合作資源，</a:t>
            </a:r>
            <a:endParaRPr kumimoji="0" lang="en-US" altLang="zh-TW" sz="1400" b="1" dirty="0">
              <a:solidFill>
                <a:srgbClr val="FFFFFF">
                  <a:lumMod val="50000"/>
                </a:srgbClr>
              </a:solidFill>
              <a:latin typeface="微軟正黑體" panose="020B0604030504040204" pitchFamily="34" charset="-120"/>
              <a:ea typeface="微軟正黑體" panose="020B0604030504040204" pitchFamily="34" charset="-120"/>
              <a:cs typeface="Arial"/>
              <a:sym typeface="Arial"/>
            </a:endParaRPr>
          </a:p>
          <a:p>
            <a:pPr defTabSz="904155" eaLnBrk="1" fontAlgn="auto" hangingPunct="1">
              <a:spcBef>
                <a:spcPts val="0"/>
              </a:spcBef>
              <a:spcAft>
                <a:spcPts val="0"/>
              </a:spcAft>
              <a:defRPr/>
            </a:pPr>
            <a:r>
              <a:rPr kumimoji="0" lang="zh-TW" altLang="en-US" sz="1400" b="1" dirty="0">
                <a:solidFill>
                  <a:srgbClr val="FFFFFF">
                    <a:lumMod val="50000"/>
                  </a:srgbClr>
                </a:solidFill>
                <a:latin typeface="微軟正黑體" panose="020B0604030504040204" pitchFamily="34" charset="-120"/>
                <a:ea typeface="微軟正黑體" panose="020B0604030504040204" pitchFamily="34" charset="-120"/>
                <a:cs typeface="Arial"/>
                <a:sym typeface="Arial"/>
              </a:rPr>
              <a:t>燒傷全台人數達</a:t>
            </a:r>
            <a:r>
              <a:rPr kumimoji="0" lang="en-US" altLang="zh-TW" sz="1400" b="1" dirty="0">
                <a:solidFill>
                  <a:srgbClr val="FFFFFF">
                    <a:lumMod val="50000"/>
                  </a:srgbClr>
                </a:solidFill>
                <a:latin typeface="微軟正黑體" panose="020B0604030504040204" pitchFamily="34" charset="-120"/>
                <a:ea typeface="微軟正黑體" panose="020B0604030504040204" pitchFamily="34" charset="-120"/>
                <a:cs typeface="Arial"/>
                <a:sym typeface="Arial"/>
              </a:rPr>
              <a:t>20</a:t>
            </a:r>
            <a:r>
              <a:rPr kumimoji="0" lang="zh-TW" altLang="en-US" sz="1400" b="1" dirty="0">
                <a:solidFill>
                  <a:srgbClr val="FFFFFF">
                    <a:lumMod val="50000"/>
                  </a:srgbClr>
                </a:solidFill>
                <a:latin typeface="微軟正黑體" panose="020B0604030504040204" pitchFamily="34" charset="-120"/>
                <a:ea typeface="微軟正黑體" panose="020B0604030504040204" pitchFamily="34" charset="-120"/>
                <a:cs typeface="Arial"/>
                <a:sym typeface="Arial"/>
              </a:rPr>
              <a:t>萬人</a:t>
            </a:r>
            <a:endParaRPr kumimoji="0" lang="en-US" altLang="zh-TW" sz="1400" b="1" dirty="0">
              <a:solidFill>
                <a:srgbClr val="FFFFFF">
                  <a:lumMod val="50000"/>
                </a:srgbClr>
              </a:solidFill>
              <a:latin typeface="微軟正黑體" panose="020B0604030504040204" pitchFamily="34" charset="-120"/>
              <a:ea typeface="微軟正黑體" panose="020B0604030504040204" pitchFamily="34" charset="-120"/>
              <a:cs typeface="Arial"/>
              <a:sym typeface="Arial"/>
            </a:endParaRPr>
          </a:p>
          <a:p>
            <a:pPr defTabSz="904155" eaLnBrk="1" fontAlgn="auto" hangingPunct="1">
              <a:spcBef>
                <a:spcPts val="0"/>
              </a:spcBef>
              <a:spcAft>
                <a:spcPts val="0"/>
              </a:spcAft>
              <a:defRPr/>
            </a:pPr>
            <a:r>
              <a:rPr kumimoji="0" lang="zh-TW" altLang="en-US" sz="1400" b="1" dirty="0">
                <a:solidFill>
                  <a:srgbClr val="FFFFFF">
                    <a:lumMod val="50000"/>
                  </a:srgbClr>
                </a:solidFill>
                <a:latin typeface="微軟正黑體" panose="020B0604030504040204" pitchFamily="34" charset="-120"/>
                <a:ea typeface="微軟正黑體" panose="020B0604030504040204" pitchFamily="34" charset="-120"/>
                <a:cs typeface="Arial"/>
                <a:sym typeface="Arial"/>
              </a:rPr>
              <a:t>肌肉</a:t>
            </a:r>
            <a:r>
              <a:rPr kumimoji="0" lang="en-US" altLang="zh-TW" sz="1400" b="1" dirty="0">
                <a:solidFill>
                  <a:srgbClr val="FFFFFF">
                    <a:lumMod val="50000"/>
                  </a:srgbClr>
                </a:solidFill>
                <a:latin typeface="微軟正黑體" panose="020B0604030504040204" pitchFamily="34" charset="-120"/>
                <a:ea typeface="微軟正黑體" panose="020B0604030504040204" pitchFamily="34" charset="-120"/>
                <a:cs typeface="Arial"/>
                <a:sym typeface="Arial"/>
              </a:rPr>
              <a:t>/</a:t>
            </a:r>
            <a:r>
              <a:rPr kumimoji="0" lang="zh-TW" altLang="en-US" sz="1400" b="1" dirty="0">
                <a:solidFill>
                  <a:srgbClr val="FFFFFF">
                    <a:lumMod val="50000"/>
                  </a:srgbClr>
                </a:solidFill>
                <a:latin typeface="微軟正黑體" panose="020B0604030504040204" pitchFamily="34" charset="-120"/>
                <a:ea typeface="微軟正黑體" panose="020B0604030504040204" pitchFamily="34" charset="-120"/>
                <a:cs typeface="Arial"/>
                <a:sym typeface="Arial"/>
              </a:rPr>
              <a:t>軟組織疾患</a:t>
            </a:r>
            <a:r>
              <a:rPr kumimoji="0" lang="en-US" altLang="zh-TW" sz="1400" b="1" dirty="0">
                <a:solidFill>
                  <a:srgbClr val="FFFFFF">
                    <a:lumMod val="50000"/>
                  </a:srgbClr>
                </a:solidFill>
                <a:latin typeface="微軟正黑體" panose="020B0604030504040204" pitchFamily="34" charset="-120"/>
                <a:ea typeface="微軟正黑體" panose="020B0604030504040204" pitchFamily="34" charset="-120"/>
                <a:cs typeface="Arial"/>
                <a:sym typeface="Arial"/>
              </a:rPr>
              <a:t>Soft tissue disorders</a:t>
            </a:r>
            <a:r>
              <a:rPr kumimoji="0" lang="zh-TW" altLang="en-US" sz="1400" b="1" dirty="0">
                <a:solidFill>
                  <a:srgbClr val="FFFFFF">
                    <a:lumMod val="50000"/>
                  </a:srgbClr>
                </a:solidFill>
                <a:latin typeface="微軟正黑體" panose="020B0604030504040204" pitchFamily="34" charset="-120"/>
                <a:ea typeface="微軟正黑體" panose="020B0604030504040204" pitchFamily="34" charset="-120"/>
                <a:cs typeface="Arial"/>
                <a:sym typeface="Arial"/>
              </a:rPr>
              <a:t>全台人數達</a:t>
            </a:r>
            <a:r>
              <a:rPr kumimoji="0" lang="en-US" altLang="zh-TW" sz="1400" b="1" dirty="0">
                <a:solidFill>
                  <a:srgbClr val="FFFFFF">
                    <a:lumMod val="50000"/>
                  </a:srgbClr>
                </a:solidFill>
                <a:latin typeface="微軟正黑體" panose="020B0604030504040204" pitchFamily="34" charset="-120"/>
                <a:ea typeface="微軟正黑體" panose="020B0604030504040204" pitchFamily="34" charset="-120"/>
                <a:cs typeface="Arial"/>
                <a:sym typeface="Arial"/>
              </a:rPr>
              <a:t>440</a:t>
            </a:r>
            <a:r>
              <a:rPr kumimoji="0" lang="zh-TW" altLang="en-US" sz="1400" b="1" dirty="0">
                <a:solidFill>
                  <a:srgbClr val="FFFFFF">
                    <a:lumMod val="50000"/>
                  </a:srgbClr>
                </a:solidFill>
                <a:latin typeface="微軟正黑體" panose="020B0604030504040204" pitchFamily="34" charset="-120"/>
                <a:ea typeface="微軟正黑體" panose="020B0604030504040204" pitchFamily="34" charset="-120"/>
                <a:cs typeface="Arial"/>
                <a:sym typeface="Arial"/>
              </a:rPr>
              <a:t>萬人 </a:t>
            </a:r>
          </a:p>
        </p:txBody>
      </p:sp>
      <p:sp>
        <p:nvSpPr>
          <p:cNvPr id="21" name="標題 1"/>
          <p:cNvSpPr txBox="1">
            <a:spLocks/>
          </p:cNvSpPr>
          <p:nvPr/>
        </p:nvSpPr>
        <p:spPr>
          <a:xfrm>
            <a:off x="5868160" y="6270235"/>
            <a:ext cx="2876871" cy="571500"/>
          </a:xfrm>
          <a:prstGeom prst="rect">
            <a:avLst/>
          </a:prstGeom>
        </p:spPr>
        <p:txBody>
          <a:bodyPr vert="horz" lIns="90536" tIns="45718" rIns="90536" bIns="45718"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kumimoji="0" lang="zh-TW" altLang="zh-TW" sz="1100" dirty="0">
                <a:solidFill>
                  <a:prstClr val="black"/>
                </a:solidFill>
                <a:latin typeface="微軟正黑體" panose="020B0604030504040204" pitchFamily="34" charset="-120"/>
                <a:ea typeface="微軟正黑體" panose="020B0604030504040204" pitchFamily="34" charset="-120"/>
                <a:sym typeface="Arial"/>
              </a:rPr>
              <a:t>「特定醫療技術檢查檢驗醫療儀器施行或使用管理辦法」</a:t>
            </a:r>
            <a:endParaRPr kumimoji="0" lang="en-US" altLang="zh-TW" sz="1100" dirty="0">
              <a:solidFill>
                <a:prstClr val="black"/>
              </a:solidFill>
              <a:latin typeface="微軟正黑體" panose="020B0604030504040204" pitchFamily="34" charset="-120"/>
              <a:ea typeface="微軟正黑體" panose="020B0604030504040204" pitchFamily="34" charset="-120"/>
              <a:sym typeface="Arial"/>
            </a:endParaRPr>
          </a:p>
          <a:p>
            <a:pPr algn="l" fontAlgn="auto">
              <a:spcAft>
                <a:spcPts val="0"/>
              </a:spcAft>
              <a:defRPr/>
            </a:pPr>
            <a:r>
              <a:rPr kumimoji="0" lang="zh-TW" altLang="zh-TW" sz="900" dirty="0">
                <a:solidFill>
                  <a:prstClr val="black"/>
                </a:solidFill>
                <a:latin typeface="微軟正黑體" panose="020B0604030504040204" pitchFamily="34" charset="-120"/>
                <a:ea typeface="微軟正黑體" panose="020B0604030504040204" pitchFamily="34" charset="-120"/>
                <a:sym typeface="Arial"/>
              </a:rPr>
              <a:t>中華民國</a:t>
            </a:r>
            <a:r>
              <a:rPr kumimoji="0" lang="en-US" altLang="zh-TW" sz="900" dirty="0">
                <a:solidFill>
                  <a:prstClr val="black"/>
                </a:solidFill>
                <a:latin typeface="微軟正黑體" panose="020B0604030504040204" pitchFamily="34" charset="-120"/>
                <a:ea typeface="微軟正黑體" panose="020B0604030504040204" pitchFamily="34" charset="-120"/>
                <a:sym typeface="Arial"/>
              </a:rPr>
              <a:t> 110</a:t>
            </a:r>
            <a:r>
              <a:rPr kumimoji="0" lang="zh-TW" altLang="zh-TW" sz="900" dirty="0">
                <a:solidFill>
                  <a:prstClr val="black"/>
                </a:solidFill>
                <a:latin typeface="微軟正黑體" panose="020B0604030504040204" pitchFamily="34" charset="-120"/>
                <a:ea typeface="微軟正黑體" panose="020B0604030504040204" pitchFamily="34" charset="-120"/>
                <a:sym typeface="Arial"/>
              </a:rPr>
              <a:t>年</a:t>
            </a:r>
            <a:r>
              <a:rPr kumimoji="0" lang="en-US" altLang="zh-TW" sz="900" dirty="0">
                <a:solidFill>
                  <a:prstClr val="black"/>
                </a:solidFill>
                <a:latin typeface="微軟正黑體" panose="020B0604030504040204" pitchFamily="34" charset="-120"/>
                <a:ea typeface="微軟正黑體" panose="020B0604030504040204" pitchFamily="34" charset="-120"/>
                <a:sym typeface="Arial"/>
              </a:rPr>
              <a:t>2</a:t>
            </a:r>
            <a:r>
              <a:rPr kumimoji="0" lang="zh-TW" altLang="zh-TW" sz="900" dirty="0">
                <a:solidFill>
                  <a:prstClr val="black"/>
                </a:solidFill>
                <a:latin typeface="微軟正黑體" panose="020B0604030504040204" pitchFamily="34" charset="-120"/>
                <a:ea typeface="微軟正黑體" panose="020B0604030504040204" pitchFamily="34" charset="-120"/>
                <a:sym typeface="Arial"/>
              </a:rPr>
              <a:t>月</a:t>
            </a:r>
            <a:r>
              <a:rPr kumimoji="0" lang="en-US" altLang="zh-TW" sz="900" dirty="0">
                <a:solidFill>
                  <a:prstClr val="black"/>
                </a:solidFill>
                <a:latin typeface="微軟正黑體" panose="020B0604030504040204" pitchFamily="34" charset="-120"/>
                <a:ea typeface="微軟正黑體" panose="020B0604030504040204" pitchFamily="34" charset="-120"/>
                <a:sym typeface="Arial"/>
              </a:rPr>
              <a:t>9</a:t>
            </a:r>
            <a:r>
              <a:rPr kumimoji="0" lang="zh-TW" altLang="zh-TW" sz="900" dirty="0">
                <a:solidFill>
                  <a:prstClr val="black"/>
                </a:solidFill>
                <a:latin typeface="微軟正黑體" panose="020B0604030504040204" pitchFamily="34" charset="-120"/>
                <a:ea typeface="微軟正黑體" panose="020B0604030504040204" pitchFamily="34" charset="-120"/>
                <a:sym typeface="Arial"/>
              </a:rPr>
              <a:t>日 衛部醫字第</a:t>
            </a:r>
            <a:r>
              <a:rPr kumimoji="0" lang="en-US" altLang="zh-TW" sz="900" dirty="0">
                <a:solidFill>
                  <a:prstClr val="black"/>
                </a:solidFill>
                <a:latin typeface="微軟正黑體" panose="020B0604030504040204" pitchFamily="34" charset="-120"/>
                <a:ea typeface="微軟正黑體" panose="020B0604030504040204" pitchFamily="34" charset="-120"/>
                <a:sym typeface="Arial"/>
              </a:rPr>
              <a:t> 1101660674</a:t>
            </a:r>
            <a:r>
              <a:rPr kumimoji="0" lang="zh-TW" altLang="zh-TW" sz="900" dirty="0">
                <a:solidFill>
                  <a:prstClr val="black"/>
                </a:solidFill>
                <a:latin typeface="微軟正黑體" panose="020B0604030504040204" pitchFamily="34" charset="-120"/>
                <a:ea typeface="微軟正黑體" panose="020B0604030504040204" pitchFamily="34" charset="-120"/>
                <a:sym typeface="Arial"/>
              </a:rPr>
              <a:t>號</a:t>
            </a:r>
          </a:p>
        </p:txBody>
      </p:sp>
    </p:spTree>
    <p:extLst>
      <p:ext uri="{BB962C8B-B14F-4D97-AF65-F5344CB8AC3E}">
        <p14:creationId xmlns:p14="http://schemas.microsoft.com/office/powerpoint/2010/main" val="9691273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8050" name="圖片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412875"/>
            <a:ext cx="8010525"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8051" name="文字方塊 4"/>
          <p:cNvSpPr txBox="1">
            <a:spLocks noChangeArrowheads="1"/>
          </p:cNvSpPr>
          <p:nvPr/>
        </p:nvSpPr>
        <p:spPr bwMode="auto">
          <a:xfrm>
            <a:off x="1258888" y="476250"/>
            <a:ext cx="72009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80000"/>
              <a:buFont typeface="Wingdings" panose="05000000000000000000" pitchFamily="2" charset="2"/>
              <a:buChar char="u"/>
              <a:defRPr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SzPct val="80000"/>
              <a:buFont typeface="Wingdings" panose="05000000000000000000" pitchFamily="2" charset="2"/>
              <a:buChar char="l"/>
              <a:defRPr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SzPct val="80000"/>
              <a:buFont typeface="Wingdings" panose="05000000000000000000" pitchFamily="2" charset="2"/>
              <a:buChar char="n"/>
              <a:defRPr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SzPct val="80000"/>
              <a:buFont typeface="Wingdings" panose="05000000000000000000" pitchFamily="2" charset="2"/>
              <a:buChar char="u"/>
              <a:defRPr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SzPct val="80000"/>
              <a:buFont typeface="Wingdings" panose="05000000000000000000" pitchFamily="2" charset="2"/>
              <a:buChar char="u"/>
              <a:defRPr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SzPct val="80000"/>
              <a:buFont typeface="Wingdings" panose="05000000000000000000" pitchFamily="2" charset="2"/>
              <a:buChar char="u"/>
              <a:defRPr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SzPct val="80000"/>
              <a:buFont typeface="Wingdings" panose="05000000000000000000" pitchFamily="2" charset="2"/>
              <a:buChar char="u"/>
              <a:defRPr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SzPct val="80000"/>
              <a:buFont typeface="Wingdings" panose="05000000000000000000" pitchFamily="2" charset="2"/>
              <a:buChar char="u"/>
              <a:defRPr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SzPct val="80000"/>
              <a:buFont typeface="Wingdings" panose="05000000000000000000" pitchFamily="2" charset="2"/>
              <a:buChar char="u"/>
              <a:defRPr sz="2400">
                <a:solidFill>
                  <a:srgbClr val="000000"/>
                </a:solidFill>
                <a:latin typeface="Times New Roman" panose="02020603050405020304" pitchFamily="18" charset="0"/>
                <a:ea typeface="標楷體" panose="03000509000000000000" pitchFamily="65" charset="-120"/>
              </a:defRPr>
            </a:lvl9pPr>
          </a:lstStyle>
          <a:p>
            <a:pPr algn="ctr">
              <a:spcBef>
                <a:spcPct val="0"/>
              </a:spcBef>
              <a:buSzTx/>
              <a:buFont typeface="Wingdings" panose="05000000000000000000" pitchFamily="2" charset="2"/>
              <a:buNone/>
            </a:pPr>
            <a:r>
              <a:rPr kumimoji="0" lang="en-US" altLang="zh-TW" sz="4400" b="1">
                <a:solidFill>
                  <a:srgbClr val="0070C0"/>
                </a:solidFill>
                <a:latin typeface="標楷體" panose="03000509000000000000" pitchFamily="65" charset="-120"/>
              </a:rPr>
              <a:t>2020</a:t>
            </a:r>
            <a:r>
              <a:rPr kumimoji="0" lang="zh-TW" altLang="en-US" sz="4400" b="1">
                <a:solidFill>
                  <a:srgbClr val="0070C0"/>
                </a:solidFill>
                <a:latin typeface="標楷體" panose="03000509000000000000" pitchFamily="65" charset="-120"/>
              </a:rPr>
              <a:t>年修改後的特管法</a:t>
            </a:r>
          </a:p>
        </p:txBody>
      </p:sp>
    </p:spTree>
    <p:extLst>
      <p:ext uri="{BB962C8B-B14F-4D97-AF65-F5344CB8AC3E}">
        <p14:creationId xmlns:p14="http://schemas.microsoft.com/office/powerpoint/2010/main" val="1599495885"/>
      </p:ext>
    </p:extLst>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文字方塊 2"/>
          <p:cNvSpPr txBox="1"/>
          <p:nvPr/>
        </p:nvSpPr>
        <p:spPr>
          <a:xfrm>
            <a:off x="0" y="0"/>
            <a:ext cx="9144000" cy="707882"/>
          </a:xfrm>
          <a:prstGeom prst="rect">
            <a:avLst/>
          </a:prstGeom>
          <a:solidFill>
            <a:srgbClr val="663300"/>
          </a:solidFill>
          <a:ln>
            <a:noFill/>
          </a:ln>
        </p:spPr>
        <p:txBody>
          <a:bodyPr wrap="square" lIns="91116" tIns="45718" rIns="91116" bIns="45718" rtlCol="0">
            <a:spAutoFit/>
          </a:bodyPr>
          <a:lstStyle/>
          <a:p>
            <a:pPr algn="ctr" defTabSz="910728" eaLnBrk="1" fontAlgn="auto" hangingPunct="1">
              <a:spcBef>
                <a:spcPts val="0"/>
              </a:spcBef>
              <a:spcAft>
                <a:spcPts val="0"/>
              </a:spcAft>
              <a:defRPr/>
            </a:pPr>
            <a:r>
              <a:rPr kumimoji="0" lang="en-US" altLang="zh-TW" sz="4000" b="1" kern="0" dirty="0">
                <a:solidFill>
                  <a:srgbClr val="FFFF00"/>
                </a:solidFill>
                <a:latin typeface="PMingLiU" panose="02020500000000000000" pitchFamily="18" charset="-120"/>
                <a:ea typeface="PMingLiU" panose="02020500000000000000" pitchFamily="18" charset="-120"/>
                <a:cs typeface="Heiti TC Light" charset="-120"/>
              </a:rPr>
              <a:t>『</a:t>
            </a:r>
            <a:r>
              <a:rPr kumimoji="0" lang="zh-TW" altLang="en-US" sz="4000" b="1" kern="0" dirty="0">
                <a:solidFill>
                  <a:srgbClr val="FFFF00"/>
                </a:solidFill>
                <a:latin typeface="微軟正黑體" panose="020B0604030504040204" pitchFamily="34" charset="-120"/>
                <a:ea typeface="微軟正黑體" panose="020B0604030504040204" pitchFamily="34" charset="-120"/>
                <a:cs typeface="Heiti TC Light" charset="-120"/>
              </a:rPr>
              <a:t>從內到外</a:t>
            </a:r>
            <a:r>
              <a:rPr kumimoji="0" lang="en-US" altLang="zh-TW" sz="4000" b="1" kern="0" dirty="0">
                <a:solidFill>
                  <a:srgbClr val="FFFF00"/>
                </a:solidFill>
                <a:latin typeface="新細明體" panose="02020500000000000000" pitchFamily="18" charset="-120"/>
                <a:cs typeface="Heiti TC Light" charset="-120"/>
              </a:rPr>
              <a:t>』</a:t>
            </a:r>
            <a:r>
              <a:rPr kumimoji="0" lang="zh-TW" altLang="en-US" sz="4000" b="1" kern="0" dirty="0">
                <a:solidFill>
                  <a:prstClr val="white"/>
                </a:solidFill>
                <a:latin typeface="微軟正黑體" panose="020B0604030504040204" pitchFamily="34" charset="-120"/>
                <a:ea typeface="微軟正黑體" panose="020B0604030504040204" pitchFamily="34" charset="-120"/>
                <a:cs typeface="Heiti TC Light" charset="-120"/>
              </a:rPr>
              <a:t>脂肪幹細胞應用非常廣泛</a:t>
            </a:r>
          </a:p>
        </p:txBody>
      </p:sp>
      <p:sp>
        <p:nvSpPr>
          <p:cNvPr id="6" name="矩形 5">
            <a:extLst>
              <a:ext uri="{FF2B5EF4-FFF2-40B4-BE49-F238E27FC236}">
                <a16:creationId xmlns="" xmlns:a16="http://schemas.microsoft.com/office/drawing/2014/main" id="{7DFC9658-5C1C-45FD-AD67-076046F33291}"/>
              </a:ext>
            </a:extLst>
          </p:cNvPr>
          <p:cNvSpPr/>
          <p:nvPr/>
        </p:nvSpPr>
        <p:spPr>
          <a:xfrm>
            <a:off x="3381145" y="3691586"/>
            <a:ext cx="2477867" cy="646331"/>
          </a:xfrm>
          <a:prstGeom prst="rect">
            <a:avLst/>
          </a:prstGeom>
        </p:spPr>
        <p:txBody>
          <a:bodyPr wrap="square" lIns="91116" tIns="45718" rIns="91116" bIns="45718">
            <a:spAutoFit/>
          </a:bodyPr>
          <a:lstStyle/>
          <a:p>
            <a:pPr algn="ctr" defTabSz="910728" eaLnBrk="1" fontAlgn="auto" hangingPunct="1">
              <a:spcBef>
                <a:spcPts val="0"/>
              </a:spcBef>
              <a:spcAft>
                <a:spcPts val="0"/>
              </a:spcAft>
              <a:defRPr/>
            </a:pPr>
            <a:r>
              <a:rPr kumimoji="0" lang="zh-TW" altLang="en-US" sz="3600" b="1" dirty="0">
                <a:solidFill>
                  <a:srgbClr val="FFC000"/>
                </a:solidFill>
                <a:latin typeface="微軟正黑體" panose="020B0604030504040204" pitchFamily="34" charset="-120"/>
                <a:ea typeface="微軟正黑體" panose="020B0604030504040204" pitchFamily="34" charset="-120"/>
              </a:rPr>
              <a:t>關節照護  </a:t>
            </a:r>
          </a:p>
        </p:txBody>
      </p:sp>
      <p:sp>
        <p:nvSpPr>
          <p:cNvPr id="7" name="矩形 6">
            <a:extLst>
              <a:ext uri="{FF2B5EF4-FFF2-40B4-BE49-F238E27FC236}">
                <a16:creationId xmlns="" xmlns:a16="http://schemas.microsoft.com/office/drawing/2014/main" id="{25F5B9BC-4E36-4F8D-97C1-1908C30183EE}"/>
              </a:ext>
            </a:extLst>
          </p:cNvPr>
          <p:cNvSpPr/>
          <p:nvPr/>
        </p:nvSpPr>
        <p:spPr>
          <a:xfrm>
            <a:off x="6189456" y="3677862"/>
            <a:ext cx="2991056" cy="646331"/>
          </a:xfrm>
          <a:prstGeom prst="rect">
            <a:avLst/>
          </a:prstGeom>
        </p:spPr>
        <p:txBody>
          <a:bodyPr wrap="square" lIns="91116" tIns="45718" rIns="91116" bIns="45718">
            <a:spAutoFit/>
          </a:bodyPr>
          <a:lstStyle/>
          <a:p>
            <a:pPr algn="ctr" defTabSz="910728" eaLnBrk="1" fontAlgn="auto" hangingPunct="1">
              <a:spcBef>
                <a:spcPts val="0"/>
              </a:spcBef>
              <a:spcAft>
                <a:spcPts val="0"/>
              </a:spcAft>
              <a:defRPr/>
            </a:pPr>
            <a:r>
              <a:rPr kumimoji="0" lang="zh-TW" altLang="en-US" sz="3600" b="1" dirty="0">
                <a:solidFill>
                  <a:srgbClr val="FFC000"/>
                </a:solidFill>
                <a:latin typeface="微軟正黑體" panose="020B0604030504040204" pitchFamily="34" charset="-120"/>
                <a:ea typeface="微軟正黑體" panose="020B0604030504040204" pitchFamily="34" charset="-120"/>
              </a:rPr>
              <a:t>美顏美型  </a:t>
            </a:r>
          </a:p>
        </p:txBody>
      </p:sp>
      <p:sp>
        <p:nvSpPr>
          <p:cNvPr id="8" name="矩形 7">
            <a:extLst>
              <a:ext uri="{FF2B5EF4-FFF2-40B4-BE49-F238E27FC236}">
                <a16:creationId xmlns="" xmlns:a16="http://schemas.microsoft.com/office/drawing/2014/main" id="{D083345E-45DB-4F40-A095-2A0BD5C5AF9D}"/>
              </a:ext>
            </a:extLst>
          </p:cNvPr>
          <p:cNvSpPr/>
          <p:nvPr/>
        </p:nvSpPr>
        <p:spPr>
          <a:xfrm>
            <a:off x="316202" y="3677646"/>
            <a:ext cx="2627784" cy="646331"/>
          </a:xfrm>
          <a:prstGeom prst="rect">
            <a:avLst/>
          </a:prstGeom>
        </p:spPr>
        <p:txBody>
          <a:bodyPr wrap="square" lIns="91116" tIns="45718" rIns="91116" bIns="45718">
            <a:spAutoFit/>
          </a:bodyPr>
          <a:lstStyle/>
          <a:p>
            <a:pPr algn="ctr" defTabSz="910728" eaLnBrk="1" fontAlgn="auto" hangingPunct="1">
              <a:spcBef>
                <a:spcPts val="0"/>
              </a:spcBef>
              <a:spcAft>
                <a:spcPts val="0"/>
              </a:spcAft>
              <a:defRPr/>
            </a:pPr>
            <a:r>
              <a:rPr kumimoji="0" lang="zh-TW" altLang="en-US" sz="3600" b="1" dirty="0">
                <a:solidFill>
                  <a:srgbClr val="FFC000"/>
                </a:solidFill>
                <a:latin typeface="微軟正黑體" panose="020B0604030504040204" pitchFamily="34" charset="-120"/>
                <a:ea typeface="微軟正黑體" panose="020B0604030504040204" pitchFamily="34" charset="-120"/>
              </a:rPr>
              <a:t>傷口修復  </a:t>
            </a:r>
          </a:p>
        </p:txBody>
      </p:sp>
      <p:sp>
        <p:nvSpPr>
          <p:cNvPr id="10" name="標題 1">
            <a:extLst>
              <a:ext uri="{FF2B5EF4-FFF2-40B4-BE49-F238E27FC236}">
                <a16:creationId xmlns="" xmlns:a16="http://schemas.microsoft.com/office/drawing/2014/main" id="{68B39F91-72DF-4556-A9A0-0BECA9832DBE}"/>
              </a:ext>
            </a:extLst>
          </p:cNvPr>
          <p:cNvSpPr txBox="1">
            <a:spLocks/>
          </p:cNvSpPr>
          <p:nvPr/>
        </p:nvSpPr>
        <p:spPr bwMode="auto">
          <a:xfrm>
            <a:off x="3591249" y="2095724"/>
            <a:ext cx="2093680"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116" tIns="45718" rIns="91116" bIns="45718" numCol="1" anchor="t" anchorCtr="0" compatLnSpc="1">
            <a:prstTxWarp prst="textNoShape">
              <a:avLst/>
            </a:prstTxWarp>
          </a:bodyPr>
          <a:lstStyle>
            <a:lvl1pPr algn="l" rtl="0" eaLnBrk="0" fontAlgn="base" hangingPunct="0">
              <a:spcBef>
                <a:spcPct val="0"/>
              </a:spcBef>
              <a:spcAft>
                <a:spcPct val="0"/>
              </a:spcAft>
              <a:defRPr kumimoji="1" sz="4400">
                <a:solidFill>
                  <a:schemeClr val="tx1"/>
                </a:solidFill>
                <a:latin typeface="+mj-lt"/>
                <a:ea typeface="+mj-ea"/>
                <a:cs typeface="+mj-cs"/>
              </a:defRPr>
            </a:lvl1pPr>
            <a:lvl2pPr algn="l" rtl="0" eaLnBrk="0" fontAlgn="base" hangingPunct="0">
              <a:spcBef>
                <a:spcPct val="0"/>
              </a:spcBef>
              <a:spcAft>
                <a:spcPct val="0"/>
              </a:spcAft>
              <a:defRPr kumimoji="1" sz="4400">
                <a:solidFill>
                  <a:schemeClr val="tx1"/>
                </a:solidFill>
                <a:latin typeface="Arial" charset="0"/>
                <a:ea typeface="微軟正黑體" pitchFamily="34" charset="-120"/>
              </a:defRPr>
            </a:lvl2pPr>
            <a:lvl3pPr algn="l" rtl="0" eaLnBrk="0" fontAlgn="base" hangingPunct="0">
              <a:spcBef>
                <a:spcPct val="0"/>
              </a:spcBef>
              <a:spcAft>
                <a:spcPct val="0"/>
              </a:spcAft>
              <a:defRPr kumimoji="1" sz="4400">
                <a:solidFill>
                  <a:schemeClr val="tx1"/>
                </a:solidFill>
                <a:latin typeface="Arial" charset="0"/>
                <a:ea typeface="微軟正黑體" pitchFamily="34" charset="-120"/>
              </a:defRPr>
            </a:lvl3pPr>
            <a:lvl4pPr algn="l" rtl="0" eaLnBrk="0" fontAlgn="base" hangingPunct="0">
              <a:spcBef>
                <a:spcPct val="0"/>
              </a:spcBef>
              <a:spcAft>
                <a:spcPct val="0"/>
              </a:spcAft>
              <a:defRPr kumimoji="1" sz="4400">
                <a:solidFill>
                  <a:schemeClr val="tx1"/>
                </a:solidFill>
                <a:latin typeface="Arial" charset="0"/>
                <a:ea typeface="微軟正黑體" pitchFamily="34" charset="-120"/>
              </a:defRPr>
            </a:lvl4pPr>
            <a:lvl5pPr algn="l" rtl="0" eaLnBrk="0" fontAlgn="base" hangingPunct="0">
              <a:spcBef>
                <a:spcPct val="0"/>
              </a:spcBef>
              <a:spcAft>
                <a:spcPct val="0"/>
              </a:spcAft>
              <a:defRPr kumimoji="1" sz="4400">
                <a:solidFill>
                  <a:schemeClr val="tx1"/>
                </a:solidFill>
                <a:latin typeface="Arial" charset="0"/>
                <a:ea typeface="微軟正黑體" pitchFamily="34" charset="-120"/>
              </a:defRPr>
            </a:lvl5pPr>
            <a:lvl6pPr marL="457200" algn="l" rtl="0" fontAlgn="base">
              <a:spcBef>
                <a:spcPct val="0"/>
              </a:spcBef>
              <a:spcAft>
                <a:spcPct val="0"/>
              </a:spcAft>
              <a:defRPr kumimoji="1" sz="4400">
                <a:solidFill>
                  <a:schemeClr val="tx1"/>
                </a:solidFill>
                <a:latin typeface="Arial" charset="0"/>
                <a:ea typeface="新細明體" pitchFamily="18" charset="-120"/>
              </a:defRPr>
            </a:lvl6pPr>
            <a:lvl7pPr marL="914400" algn="l" rtl="0" fontAlgn="base">
              <a:spcBef>
                <a:spcPct val="0"/>
              </a:spcBef>
              <a:spcAft>
                <a:spcPct val="0"/>
              </a:spcAft>
              <a:defRPr kumimoji="1" sz="4400">
                <a:solidFill>
                  <a:schemeClr val="tx1"/>
                </a:solidFill>
                <a:latin typeface="Arial" charset="0"/>
                <a:ea typeface="新細明體" pitchFamily="18" charset="-120"/>
              </a:defRPr>
            </a:lvl7pPr>
            <a:lvl8pPr marL="1371600" algn="l" rtl="0" fontAlgn="base">
              <a:spcBef>
                <a:spcPct val="0"/>
              </a:spcBef>
              <a:spcAft>
                <a:spcPct val="0"/>
              </a:spcAft>
              <a:defRPr kumimoji="1" sz="4400">
                <a:solidFill>
                  <a:schemeClr val="tx1"/>
                </a:solidFill>
                <a:latin typeface="Arial" charset="0"/>
                <a:ea typeface="新細明體" pitchFamily="18" charset="-120"/>
              </a:defRPr>
            </a:lvl8pPr>
            <a:lvl9pPr marL="1828800" algn="l" rtl="0" fontAlgn="base">
              <a:spcBef>
                <a:spcPct val="0"/>
              </a:spcBef>
              <a:spcAft>
                <a:spcPct val="0"/>
              </a:spcAft>
              <a:defRPr kumimoji="1" sz="4400">
                <a:solidFill>
                  <a:schemeClr val="tx1"/>
                </a:solidFill>
                <a:latin typeface="Arial" charset="0"/>
                <a:ea typeface="新細明體" pitchFamily="18" charset="-120"/>
              </a:defRPr>
            </a:lvl9pPr>
          </a:lstStyle>
          <a:p>
            <a:pPr algn="ctr" defTabSz="910728">
              <a:defRPr/>
            </a:pPr>
            <a:endParaRPr lang="zh-TW" altLang="en-US" sz="4000" kern="0" dirty="0">
              <a:solidFill>
                <a:prstClr val="black">
                  <a:lumMod val="65000"/>
                  <a:lumOff val="35000"/>
                </a:prstClr>
              </a:solidFill>
              <a:ea typeface="微軟正黑體" panose="020B0604030504040204" pitchFamily="34" charset="-120"/>
            </a:endParaRPr>
          </a:p>
        </p:txBody>
      </p:sp>
      <p:sp>
        <p:nvSpPr>
          <p:cNvPr id="11" name="矩形 10">
            <a:extLst>
              <a:ext uri="{FF2B5EF4-FFF2-40B4-BE49-F238E27FC236}">
                <a16:creationId xmlns="" xmlns:a16="http://schemas.microsoft.com/office/drawing/2014/main" id="{E3946500-2052-492F-8E25-5C5EA1C6179E}"/>
              </a:ext>
            </a:extLst>
          </p:cNvPr>
          <p:cNvSpPr/>
          <p:nvPr/>
        </p:nvSpPr>
        <p:spPr>
          <a:xfrm>
            <a:off x="3640331" y="4320400"/>
            <a:ext cx="1938676" cy="584775"/>
          </a:xfrm>
          <a:prstGeom prst="rect">
            <a:avLst/>
          </a:prstGeom>
          <a:noFill/>
        </p:spPr>
        <p:txBody>
          <a:bodyPr wrap="square" lIns="91116" tIns="45718" rIns="91116" bIns="45718">
            <a:spAutoFit/>
          </a:bodyPr>
          <a:lstStyle/>
          <a:p>
            <a:pPr algn="dist" defTabSz="910728" eaLnBrk="1" fontAlgn="auto" hangingPunct="1">
              <a:spcBef>
                <a:spcPts val="0"/>
              </a:spcBef>
              <a:spcAft>
                <a:spcPts val="0"/>
              </a:spcAft>
              <a:defRPr/>
            </a:pPr>
            <a:r>
              <a:rPr kumimoji="0" lang="zh-TW" altLang="en-US" sz="1600" dirty="0">
                <a:solidFill>
                  <a:prstClr val="black">
                    <a:lumMod val="75000"/>
                    <a:lumOff val="25000"/>
                  </a:prstClr>
                </a:solidFill>
                <a:latin typeface="微軟正黑體" panose="020B0604030504040204" pitchFamily="34" charset="-120"/>
                <a:ea typeface="微軟正黑體" panose="020B0604030504040204" pitchFamily="34" charset="-120"/>
              </a:rPr>
              <a:t>舒緩疼痛不適</a:t>
            </a:r>
          </a:p>
          <a:p>
            <a:pPr algn="dist" defTabSz="910728" eaLnBrk="1" fontAlgn="auto" hangingPunct="1">
              <a:spcBef>
                <a:spcPts val="0"/>
              </a:spcBef>
              <a:spcAft>
                <a:spcPts val="0"/>
              </a:spcAft>
              <a:defRPr/>
            </a:pPr>
            <a:endParaRPr kumimoji="0" lang="zh-TW" altLang="en-US" sz="1600" dirty="0">
              <a:solidFill>
                <a:prstClr val="black">
                  <a:lumMod val="75000"/>
                  <a:lumOff val="25000"/>
                </a:prstClr>
              </a:solidFill>
              <a:latin typeface="微軟正黑體" panose="020B0604030504040204" pitchFamily="34" charset="-120"/>
              <a:ea typeface="微軟正黑體" panose="020B0604030504040204" pitchFamily="34" charset="-120"/>
            </a:endParaRPr>
          </a:p>
        </p:txBody>
      </p:sp>
      <p:sp>
        <p:nvSpPr>
          <p:cNvPr id="12" name="矩形 11">
            <a:extLst>
              <a:ext uri="{FF2B5EF4-FFF2-40B4-BE49-F238E27FC236}">
                <a16:creationId xmlns="" xmlns:a16="http://schemas.microsoft.com/office/drawing/2014/main" id="{AA1E3661-C5BD-4501-B6D9-B70DF9FC3D04}"/>
              </a:ext>
            </a:extLst>
          </p:cNvPr>
          <p:cNvSpPr/>
          <p:nvPr/>
        </p:nvSpPr>
        <p:spPr>
          <a:xfrm>
            <a:off x="6659436" y="4316550"/>
            <a:ext cx="1978293" cy="584775"/>
          </a:xfrm>
          <a:prstGeom prst="rect">
            <a:avLst/>
          </a:prstGeom>
          <a:noFill/>
        </p:spPr>
        <p:txBody>
          <a:bodyPr wrap="square" lIns="91116" tIns="45718" rIns="91116" bIns="45718">
            <a:spAutoFit/>
          </a:bodyPr>
          <a:lstStyle/>
          <a:p>
            <a:pPr algn="dist" defTabSz="910728" eaLnBrk="1" fontAlgn="auto" hangingPunct="1">
              <a:spcBef>
                <a:spcPts val="0"/>
              </a:spcBef>
              <a:spcAft>
                <a:spcPts val="0"/>
              </a:spcAft>
              <a:defRPr/>
            </a:pPr>
            <a:r>
              <a:rPr kumimoji="0" lang="zh-TW" altLang="en-US" sz="1600" dirty="0">
                <a:solidFill>
                  <a:prstClr val="black">
                    <a:lumMod val="75000"/>
                    <a:lumOff val="25000"/>
                  </a:prstClr>
                </a:solidFill>
                <a:latin typeface="微軟正黑體" panose="020B0604030504040204" pitchFamily="34" charset="-120"/>
                <a:ea typeface="微軟正黑體" panose="020B0604030504040204" pitchFamily="34" charset="-120"/>
              </a:rPr>
              <a:t>打造自信美麗</a:t>
            </a:r>
          </a:p>
          <a:p>
            <a:pPr algn="dist" defTabSz="910728" eaLnBrk="1" fontAlgn="auto" hangingPunct="1">
              <a:spcBef>
                <a:spcPts val="0"/>
              </a:spcBef>
              <a:spcAft>
                <a:spcPts val="0"/>
              </a:spcAft>
              <a:defRPr/>
            </a:pPr>
            <a:endParaRPr kumimoji="0" lang="zh-TW" altLang="en-US" sz="1600" dirty="0">
              <a:solidFill>
                <a:prstClr val="black">
                  <a:lumMod val="75000"/>
                  <a:lumOff val="25000"/>
                </a:prstClr>
              </a:solidFill>
              <a:latin typeface="微軟正黑體" panose="020B0604030504040204" pitchFamily="34" charset="-120"/>
              <a:ea typeface="微軟正黑體" panose="020B0604030504040204" pitchFamily="34" charset="-120"/>
            </a:endParaRPr>
          </a:p>
        </p:txBody>
      </p:sp>
      <p:sp>
        <p:nvSpPr>
          <p:cNvPr id="13" name="矩形 12">
            <a:extLst>
              <a:ext uri="{FF2B5EF4-FFF2-40B4-BE49-F238E27FC236}">
                <a16:creationId xmlns="" xmlns:a16="http://schemas.microsoft.com/office/drawing/2014/main" id="{849A94CC-049D-4EDF-860A-FC4647456422}"/>
              </a:ext>
            </a:extLst>
          </p:cNvPr>
          <p:cNvSpPr/>
          <p:nvPr/>
        </p:nvSpPr>
        <p:spPr>
          <a:xfrm>
            <a:off x="596570" y="4325844"/>
            <a:ext cx="2088232" cy="584775"/>
          </a:xfrm>
          <a:prstGeom prst="rect">
            <a:avLst/>
          </a:prstGeom>
          <a:noFill/>
        </p:spPr>
        <p:txBody>
          <a:bodyPr wrap="square" lIns="91116" tIns="45718" rIns="91116" bIns="45718">
            <a:spAutoFit/>
          </a:bodyPr>
          <a:lstStyle/>
          <a:p>
            <a:pPr algn="dist" defTabSz="910728" eaLnBrk="1" fontAlgn="auto" hangingPunct="1">
              <a:spcBef>
                <a:spcPts val="0"/>
              </a:spcBef>
              <a:spcAft>
                <a:spcPts val="0"/>
              </a:spcAft>
              <a:defRPr/>
            </a:pPr>
            <a:r>
              <a:rPr kumimoji="0" lang="zh-TW" altLang="en-US" sz="1600" dirty="0">
                <a:solidFill>
                  <a:prstClr val="black">
                    <a:lumMod val="75000"/>
                    <a:lumOff val="25000"/>
                  </a:prstClr>
                </a:solidFill>
                <a:latin typeface="微軟正黑體" panose="020B0604030504040204" pitchFamily="34" charset="-120"/>
                <a:ea typeface="微軟正黑體" panose="020B0604030504040204" pitchFamily="34" charset="-120"/>
              </a:rPr>
              <a:t>恢復皮膚平整</a:t>
            </a:r>
          </a:p>
          <a:p>
            <a:pPr algn="dist" defTabSz="910728" eaLnBrk="1" fontAlgn="auto" hangingPunct="1">
              <a:spcBef>
                <a:spcPts val="0"/>
              </a:spcBef>
              <a:spcAft>
                <a:spcPts val="0"/>
              </a:spcAft>
              <a:defRPr/>
            </a:pPr>
            <a:endParaRPr kumimoji="0" lang="zh-TW" altLang="en-US" sz="1600" dirty="0">
              <a:solidFill>
                <a:prstClr val="black">
                  <a:lumMod val="75000"/>
                  <a:lumOff val="25000"/>
                </a:prstClr>
              </a:solidFill>
              <a:latin typeface="微軟正黑體" panose="020B0604030504040204" pitchFamily="34" charset="-120"/>
              <a:ea typeface="微軟正黑體" panose="020B0604030504040204" pitchFamily="34" charset="-120"/>
            </a:endParaRPr>
          </a:p>
        </p:txBody>
      </p:sp>
      <p:sp>
        <p:nvSpPr>
          <p:cNvPr id="19" name="等腰三角形 18">
            <a:extLst>
              <a:ext uri="{FF2B5EF4-FFF2-40B4-BE49-F238E27FC236}">
                <a16:creationId xmlns="" xmlns:a16="http://schemas.microsoft.com/office/drawing/2014/main" id="{ED13393E-CA3D-4FA7-8DDF-49BC56C5CCE8}"/>
              </a:ext>
            </a:extLst>
          </p:cNvPr>
          <p:cNvSpPr/>
          <p:nvPr/>
        </p:nvSpPr>
        <p:spPr bwMode="auto">
          <a:xfrm rot="10800000">
            <a:off x="1470033" y="3273841"/>
            <a:ext cx="341308" cy="260044"/>
          </a:xfrm>
          <a:prstGeom prst="triangle">
            <a:avLst/>
          </a:prstGeom>
          <a:solidFill>
            <a:sysClr val="window" lastClr="FFFFFF">
              <a:lumMod val="75000"/>
            </a:sysClr>
          </a:solidFill>
          <a:ln w="9525" cap="flat" cmpd="sng" algn="ctr">
            <a:solidFill>
              <a:sysClr val="window" lastClr="FFFFFF">
                <a:lumMod val="75000"/>
              </a:sysClr>
            </a:solidFill>
            <a:prstDash val="solid"/>
            <a:round/>
            <a:headEnd type="none" w="med" len="med"/>
            <a:tailEnd type="none" w="med" len="med"/>
          </a:ln>
          <a:effectLst/>
        </p:spPr>
        <p:txBody>
          <a:bodyPr vert="horz" wrap="square" lIns="91116" tIns="45718" rIns="91116" bIns="45718" numCol="1" rtlCol="0" anchor="t" anchorCtr="0" compatLnSpc="1">
            <a:prstTxWarp prst="textNoShape">
              <a:avLst/>
            </a:prstTxWarp>
          </a:bodyPr>
          <a:lstStyle/>
          <a:p>
            <a:pPr defTabSz="910728" eaLnBrk="1" hangingPunct="1">
              <a:defRPr/>
            </a:pPr>
            <a:endParaRPr lang="zh-TW" altLang="en-US" sz="1500" b="1" kern="0">
              <a:solidFill>
                <a:prstClr val="black"/>
              </a:solidFill>
              <a:latin typeface="Arial"/>
            </a:endParaRPr>
          </a:p>
        </p:txBody>
      </p:sp>
      <p:sp>
        <p:nvSpPr>
          <p:cNvPr id="2" name="文字方塊 1">
            <a:extLst>
              <a:ext uri="{FF2B5EF4-FFF2-40B4-BE49-F238E27FC236}">
                <a16:creationId xmlns="" xmlns:a16="http://schemas.microsoft.com/office/drawing/2014/main" id="{71FF3550-DC88-4B5B-AB01-2285F1CF7300}"/>
              </a:ext>
            </a:extLst>
          </p:cNvPr>
          <p:cNvSpPr txBox="1"/>
          <p:nvPr/>
        </p:nvSpPr>
        <p:spPr>
          <a:xfrm>
            <a:off x="3091374" y="3449998"/>
            <a:ext cx="1152128" cy="1323439"/>
          </a:xfrm>
          <a:prstGeom prst="rect">
            <a:avLst/>
          </a:prstGeom>
          <a:noFill/>
        </p:spPr>
        <p:txBody>
          <a:bodyPr wrap="square" lIns="91116" tIns="45718" rIns="91116" bIns="45718" rtlCol="0">
            <a:spAutoFit/>
          </a:bodyPr>
          <a:lstStyle/>
          <a:p>
            <a:pPr defTabSz="910728" eaLnBrk="1" fontAlgn="auto" hangingPunct="1">
              <a:spcBef>
                <a:spcPts val="0"/>
              </a:spcBef>
              <a:spcAft>
                <a:spcPts val="0"/>
              </a:spcAft>
              <a:defRPr/>
            </a:pPr>
            <a:r>
              <a:rPr kumimoji="0" lang="en-US" altLang="zh-TW" sz="8000" dirty="0">
                <a:solidFill>
                  <a:srgbClr val="7030A0"/>
                </a:solidFill>
                <a:latin typeface="Calibri"/>
              </a:rPr>
              <a:t>2</a:t>
            </a:r>
            <a:endParaRPr kumimoji="0" lang="zh-TW" altLang="en-US" sz="8000" dirty="0">
              <a:solidFill>
                <a:srgbClr val="7030A0"/>
              </a:solidFill>
              <a:latin typeface="Calibri"/>
            </a:endParaRPr>
          </a:p>
        </p:txBody>
      </p:sp>
      <p:sp>
        <p:nvSpPr>
          <p:cNvPr id="20" name="文字方塊 19">
            <a:extLst>
              <a:ext uri="{FF2B5EF4-FFF2-40B4-BE49-F238E27FC236}">
                <a16:creationId xmlns="" xmlns:a16="http://schemas.microsoft.com/office/drawing/2014/main" id="{B5E70DFB-E407-4176-BAE3-6372BCFF49F9}"/>
              </a:ext>
            </a:extLst>
          </p:cNvPr>
          <p:cNvSpPr txBox="1"/>
          <p:nvPr/>
        </p:nvSpPr>
        <p:spPr>
          <a:xfrm>
            <a:off x="6070317" y="3453436"/>
            <a:ext cx="1152128" cy="1323439"/>
          </a:xfrm>
          <a:prstGeom prst="rect">
            <a:avLst/>
          </a:prstGeom>
          <a:noFill/>
        </p:spPr>
        <p:txBody>
          <a:bodyPr wrap="square" lIns="91116" tIns="45718" rIns="91116" bIns="45718" rtlCol="0">
            <a:spAutoFit/>
          </a:bodyPr>
          <a:lstStyle/>
          <a:p>
            <a:pPr defTabSz="910728" eaLnBrk="1" fontAlgn="auto" hangingPunct="1">
              <a:spcBef>
                <a:spcPts val="0"/>
              </a:spcBef>
              <a:spcAft>
                <a:spcPts val="0"/>
              </a:spcAft>
              <a:defRPr/>
            </a:pPr>
            <a:r>
              <a:rPr kumimoji="0" lang="en-US" altLang="zh-TW" sz="8000" dirty="0">
                <a:solidFill>
                  <a:srgbClr val="7030A0"/>
                </a:solidFill>
                <a:latin typeface="Calibri"/>
              </a:rPr>
              <a:t>3</a:t>
            </a:r>
            <a:endParaRPr kumimoji="0" lang="zh-TW" altLang="en-US" sz="8000" dirty="0">
              <a:solidFill>
                <a:srgbClr val="7030A0"/>
              </a:solidFill>
              <a:latin typeface="Calibri"/>
            </a:endParaRPr>
          </a:p>
        </p:txBody>
      </p:sp>
      <p:sp>
        <p:nvSpPr>
          <p:cNvPr id="21" name="文字方塊 20">
            <a:extLst>
              <a:ext uri="{FF2B5EF4-FFF2-40B4-BE49-F238E27FC236}">
                <a16:creationId xmlns="" xmlns:a16="http://schemas.microsoft.com/office/drawing/2014/main" id="{8723CE47-86B3-4B37-85F6-C8CF21B31A69}"/>
              </a:ext>
            </a:extLst>
          </p:cNvPr>
          <p:cNvSpPr txBox="1"/>
          <p:nvPr/>
        </p:nvSpPr>
        <p:spPr>
          <a:xfrm>
            <a:off x="36197" y="3449998"/>
            <a:ext cx="1152128" cy="1323439"/>
          </a:xfrm>
          <a:prstGeom prst="rect">
            <a:avLst/>
          </a:prstGeom>
          <a:noFill/>
        </p:spPr>
        <p:txBody>
          <a:bodyPr wrap="square" lIns="91116" tIns="45718" rIns="91116" bIns="45718" rtlCol="0">
            <a:spAutoFit/>
          </a:bodyPr>
          <a:lstStyle/>
          <a:p>
            <a:pPr defTabSz="910728" eaLnBrk="1" fontAlgn="auto" hangingPunct="1">
              <a:spcBef>
                <a:spcPts val="0"/>
              </a:spcBef>
              <a:spcAft>
                <a:spcPts val="0"/>
              </a:spcAft>
              <a:defRPr/>
            </a:pPr>
            <a:r>
              <a:rPr kumimoji="0" lang="en-US" altLang="zh-TW" sz="8000" dirty="0">
                <a:solidFill>
                  <a:srgbClr val="7030A0"/>
                </a:solidFill>
                <a:latin typeface="Calibri"/>
              </a:rPr>
              <a:t>1</a:t>
            </a:r>
            <a:endParaRPr kumimoji="0" lang="zh-TW" altLang="en-US" sz="8000" dirty="0">
              <a:solidFill>
                <a:srgbClr val="7030A0"/>
              </a:solidFill>
              <a:latin typeface="Calibri"/>
            </a:endParaRPr>
          </a:p>
        </p:txBody>
      </p:sp>
      <p:sp>
        <p:nvSpPr>
          <p:cNvPr id="22" name="矩形 21">
            <a:extLst>
              <a:ext uri="{FF2B5EF4-FFF2-40B4-BE49-F238E27FC236}">
                <a16:creationId xmlns="" xmlns:a16="http://schemas.microsoft.com/office/drawing/2014/main" id="{94B80F44-8AFC-4A31-8E68-4A6F670BDAEA}"/>
              </a:ext>
            </a:extLst>
          </p:cNvPr>
          <p:cNvSpPr/>
          <p:nvPr/>
        </p:nvSpPr>
        <p:spPr>
          <a:xfrm>
            <a:off x="3597171" y="5072478"/>
            <a:ext cx="1938676" cy="584775"/>
          </a:xfrm>
          <a:prstGeom prst="rect">
            <a:avLst/>
          </a:prstGeom>
          <a:noFill/>
        </p:spPr>
        <p:txBody>
          <a:bodyPr wrap="square" lIns="91116" tIns="45718" rIns="91116" bIns="45718">
            <a:spAutoFit/>
          </a:bodyPr>
          <a:lstStyle/>
          <a:p>
            <a:pPr defTabSz="910728" eaLnBrk="1" fontAlgn="auto" hangingPunct="1">
              <a:spcBef>
                <a:spcPts val="0"/>
              </a:spcBef>
              <a:spcAft>
                <a:spcPts val="0"/>
              </a:spcAft>
              <a:defRPr/>
            </a:pPr>
            <a:endParaRPr kumimoji="0" lang="en-US" altLang="zh-TW" sz="1600" dirty="0">
              <a:solidFill>
                <a:prstClr val="black">
                  <a:lumMod val="75000"/>
                  <a:lumOff val="25000"/>
                </a:prstClr>
              </a:solidFill>
              <a:latin typeface="微軟正黑體" panose="020B0604030504040204" pitchFamily="34" charset="-120"/>
              <a:ea typeface="微軟正黑體" panose="020B0604030504040204" pitchFamily="34" charset="-120"/>
            </a:endParaRPr>
          </a:p>
          <a:p>
            <a:pPr defTabSz="910728" eaLnBrk="1" fontAlgn="auto" hangingPunct="1">
              <a:spcBef>
                <a:spcPts val="0"/>
              </a:spcBef>
              <a:spcAft>
                <a:spcPts val="0"/>
              </a:spcAft>
              <a:defRPr/>
            </a:pPr>
            <a:endParaRPr kumimoji="0" lang="en-US" altLang="zh-TW" sz="1600" dirty="0">
              <a:solidFill>
                <a:prstClr val="black">
                  <a:lumMod val="75000"/>
                  <a:lumOff val="25000"/>
                </a:prstClr>
              </a:solidFill>
              <a:latin typeface="微軟正黑體" panose="020B0604030504040204" pitchFamily="34" charset="-120"/>
              <a:ea typeface="微軟正黑體" panose="020B0604030504040204" pitchFamily="34" charset="-120"/>
            </a:endParaRPr>
          </a:p>
        </p:txBody>
      </p:sp>
      <p:sp>
        <p:nvSpPr>
          <p:cNvPr id="23" name="矩形 22">
            <a:extLst>
              <a:ext uri="{FF2B5EF4-FFF2-40B4-BE49-F238E27FC236}">
                <a16:creationId xmlns="" xmlns:a16="http://schemas.microsoft.com/office/drawing/2014/main" id="{B0A76777-6F5F-402D-B1A4-771912607372}"/>
              </a:ext>
            </a:extLst>
          </p:cNvPr>
          <p:cNvSpPr/>
          <p:nvPr/>
        </p:nvSpPr>
        <p:spPr>
          <a:xfrm>
            <a:off x="6726207" y="5072478"/>
            <a:ext cx="1938676" cy="338550"/>
          </a:xfrm>
          <a:prstGeom prst="rect">
            <a:avLst/>
          </a:prstGeom>
          <a:noFill/>
        </p:spPr>
        <p:txBody>
          <a:bodyPr wrap="square" lIns="91116" tIns="45718" rIns="91116" bIns="45718">
            <a:spAutoFit/>
          </a:bodyPr>
          <a:lstStyle/>
          <a:p>
            <a:pPr defTabSz="910728" eaLnBrk="1" fontAlgn="auto" hangingPunct="1">
              <a:spcBef>
                <a:spcPts val="0"/>
              </a:spcBef>
              <a:spcAft>
                <a:spcPts val="0"/>
              </a:spcAft>
              <a:defRPr/>
            </a:pPr>
            <a:r>
              <a:rPr kumimoji="0" lang="zh-TW" altLang="en-US" sz="1600" b="1" dirty="0">
                <a:solidFill>
                  <a:srgbClr val="F79646">
                    <a:lumMod val="75000"/>
                  </a:srgbClr>
                </a:solidFill>
                <a:latin typeface="微軟正黑體" panose="020B0604030504040204" pitchFamily="34" charset="-120"/>
                <a:ea typeface="微軟正黑體" panose="020B0604030504040204" pitchFamily="34" charset="-120"/>
              </a:rPr>
              <a:t>皮下及軟組織缺損</a:t>
            </a:r>
            <a:endParaRPr kumimoji="0" lang="en-US" altLang="zh-TW" sz="1600" b="1" dirty="0">
              <a:solidFill>
                <a:srgbClr val="F79646">
                  <a:lumMod val="75000"/>
                </a:srgbClr>
              </a:solidFill>
              <a:latin typeface="微軟正黑體" panose="020B0604030504040204" pitchFamily="34" charset="-120"/>
              <a:ea typeface="微軟正黑體" panose="020B0604030504040204" pitchFamily="34" charset="-120"/>
            </a:endParaRPr>
          </a:p>
        </p:txBody>
      </p:sp>
      <p:cxnSp>
        <p:nvCxnSpPr>
          <p:cNvPr id="30" name="直線接點 29">
            <a:extLst>
              <a:ext uri="{FF2B5EF4-FFF2-40B4-BE49-F238E27FC236}">
                <a16:creationId xmlns="" xmlns:a16="http://schemas.microsoft.com/office/drawing/2014/main" id="{9FD82845-B026-4A01-B05C-4E676849B5BD}"/>
              </a:ext>
            </a:extLst>
          </p:cNvPr>
          <p:cNvCxnSpPr/>
          <p:nvPr/>
        </p:nvCxnSpPr>
        <p:spPr>
          <a:xfrm>
            <a:off x="3237128" y="4928245"/>
            <a:ext cx="2520280" cy="0"/>
          </a:xfrm>
          <a:prstGeom prst="line">
            <a:avLst/>
          </a:prstGeom>
          <a:ln w="19050">
            <a:solidFill>
              <a:schemeClr val="bg1">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1" name="直線接點 30">
            <a:extLst>
              <a:ext uri="{FF2B5EF4-FFF2-40B4-BE49-F238E27FC236}">
                <a16:creationId xmlns="" xmlns:a16="http://schemas.microsoft.com/office/drawing/2014/main" id="{9047DFE6-C590-4891-89CA-64947E576479}"/>
              </a:ext>
            </a:extLst>
          </p:cNvPr>
          <p:cNvCxnSpPr/>
          <p:nvPr/>
        </p:nvCxnSpPr>
        <p:spPr>
          <a:xfrm>
            <a:off x="6236111" y="4914536"/>
            <a:ext cx="2520280" cy="0"/>
          </a:xfrm>
          <a:prstGeom prst="line">
            <a:avLst/>
          </a:prstGeom>
          <a:ln w="19050">
            <a:solidFill>
              <a:schemeClr val="bg1">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2" name="直線接點 31">
            <a:extLst>
              <a:ext uri="{FF2B5EF4-FFF2-40B4-BE49-F238E27FC236}">
                <a16:creationId xmlns="" xmlns:a16="http://schemas.microsoft.com/office/drawing/2014/main" id="{DB59C11B-5978-4E64-B13F-E8BEB02BC825}"/>
              </a:ext>
            </a:extLst>
          </p:cNvPr>
          <p:cNvCxnSpPr/>
          <p:nvPr/>
        </p:nvCxnSpPr>
        <p:spPr>
          <a:xfrm>
            <a:off x="209891" y="4912580"/>
            <a:ext cx="2520280" cy="0"/>
          </a:xfrm>
          <a:prstGeom prst="line">
            <a:avLst/>
          </a:prstGeom>
          <a:ln w="19050">
            <a:solidFill>
              <a:schemeClr val="bg1">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4" name="直線接點 33">
            <a:extLst>
              <a:ext uri="{FF2B5EF4-FFF2-40B4-BE49-F238E27FC236}">
                <a16:creationId xmlns="" xmlns:a16="http://schemas.microsoft.com/office/drawing/2014/main" id="{4A606BA1-89FD-4753-9089-F4003917A451}"/>
              </a:ext>
            </a:extLst>
          </p:cNvPr>
          <p:cNvCxnSpPr/>
          <p:nvPr/>
        </p:nvCxnSpPr>
        <p:spPr>
          <a:xfrm>
            <a:off x="3237128" y="5720333"/>
            <a:ext cx="2520280" cy="0"/>
          </a:xfrm>
          <a:prstGeom prst="line">
            <a:avLst/>
          </a:prstGeom>
          <a:ln w="19050">
            <a:solidFill>
              <a:schemeClr val="bg1">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5" name="直線接點 34">
            <a:extLst>
              <a:ext uri="{FF2B5EF4-FFF2-40B4-BE49-F238E27FC236}">
                <a16:creationId xmlns="" xmlns:a16="http://schemas.microsoft.com/office/drawing/2014/main" id="{CABE59EB-A8E6-4FC7-909C-9178A47F47F6}"/>
              </a:ext>
            </a:extLst>
          </p:cNvPr>
          <p:cNvCxnSpPr/>
          <p:nvPr/>
        </p:nvCxnSpPr>
        <p:spPr>
          <a:xfrm>
            <a:off x="6236111" y="5706624"/>
            <a:ext cx="2520280" cy="0"/>
          </a:xfrm>
          <a:prstGeom prst="line">
            <a:avLst/>
          </a:prstGeom>
          <a:ln w="19050">
            <a:solidFill>
              <a:schemeClr val="bg1">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6" name="直線接點 35">
            <a:extLst>
              <a:ext uri="{FF2B5EF4-FFF2-40B4-BE49-F238E27FC236}">
                <a16:creationId xmlns="" xmlns:a16="http://schemas.microsoft.com/office/drawing/2014/main" id="{347CAEC0-2322-4D38-90F3-4DD9D11A5D7B}"/>
              </a:ext>
            </a:extLst>
          </p:cNvPr>
          <p:cNvCxnSpPr/>
          <p:nvPr/>
        </p:nvCxnSpPr>
        <p:spPr>
          <a:xfrm>
            <a:off x="209891" y="5704668"/>
            <a:ext cx="2520280" cy="0"/>
          </a:xfrm>
          <a:prstGeom prst="line">
            <a:avLst/>
          </a:prstGeom>
          <a:ln w="19050">
            <a:solidFill>
              <a:schemeClr val="bg1">
                <a:lumMod val="75000"/>
              </a:schemeClr>
            </a:solidFill>
            <a:prstDash val="lgDash"/>
          </a:ln>
        </p:spPr>
        <p:style>
          <a:lnRef idx="1">
            <a:schemeClr val="accent1"/>
          </a:lnRef>
          <a:fillRef idx="0">
            <a:schemeClr val="accent1"/>
          </a:fillRef>
          <a:effectRef idx="0">
            <a:schemeClr val="accent1"/>
          </a:effectRef>
          <a:fontRef idx="minor">
            <a:schemeClr val="tx1"/>
          </a:fontRef>
        </p:style>
      </p:cxnSp>
      <p:sp>
        <p:nvSpPr>
          <p:cNvPr id="4" name="AutoShape 5" descr="ãéåæ§éç¯çãçåçæå°çµæ"/>
          <p:cNvSpPr>
            <a:spLocks noChangeAspect="1" noChangeArrowheads="1"/>
          </p:cNvSpPr>
          <p:nvPr/>
        </p:nvSpPr>
        <p:spPr bwMode="auto">
          <a:xfrm>
            <a:off x="155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116" tIns="45718" rIns="91116" bIns="45718" numCol="1" anchor="t" anchorCtr="0" compatLnSpc="1">
            <a:prstTxWarp prst="textNoShape">
              <a:avLst/>
            </a:prstTxWarp>
          </a:bodyPr>
          <a:lstStyle/>
          <a:p>
            <a:pPr defTabSz="910728" eaLnBrk="1" fontAlgn="auto" hangingPunct="1">
              <a:spcBef>
                <a:spcPts val="0"/>
              </a:spcBef>
              <a:spcAft>
                <a:spcPts val="0"/>
              </a:spcAft>
              <a:defRPr/>
            </a:pPr>
            <a:endParaRPr kumimoji="0" lang="zh-TW" altLang="en-US" sz="1900">
              <a:solidFill>
                <a:prstClr val="black"/>
              </a:solidFill>
              <a:latin typeface="Calibri"/>
            </a:endParaRPr>
          </a:p>
        </p:txBody>
      </p:sp>
      <p:sp>
        <p:nvSpPr>
          <p:cNvPr id="38" name="文字方塊 37"/>
          <p:cNvSpPr txBox="1"/>
          <p:nvPr/>
        </p:nvSpPr>
        <p:spPr>
          <a:xfrm>
            <a:off x="6773008" y="5821744"/>
            <a:ext cx="1648911" cy="784828"/>
          </a:xfrm>
          <a:prstGeom prst="rect">
            <a:avLst/>
          </a:prstGeom>
          <a:noFill/>
        </p:spPr>
        <p:txBody>
          <a:bodyPr wrap="square" lIns="91116" tIns="45718" rIns="91116" bIns="45718" rtlCol="0">
            <a:spAutoFit/>
          </a:bodyPr>
          <a:lstStyle/>
          <a:p>
            <a:pPr defTabSz="910728" eaLnBrk="1" fontAlgn="auto" hangingPunct="1">
              <a:spcBef>
                <a:spcPts val="0"/>
              </a:spcBef>
              <a:spcAft>
                <a:spcPts val="0"/>
              </a:spcAft>
              <a:defRPr/>
            </a:pPr>
            <a:r>
              <a:rPr kumimoji="0" lang="zh-TW" altLang="en-US" sz="1500" dirty="0">
                <a:solidFill>
                  <a:prstClr val="black"/>
                </a:solidFill>
                <a:latin typeface="微軟正黑體" panose="020B0604030504040204" pitchFamily="34" charset="-120"/>
                <a:ea typeface="微軟正黑體" panose="020B0604030504040204" pitchFamily="34" charset="-120"/>
              </a:rPr>
              <a:t>自體脂肪移植與</a:t>
            </a:r>
            <a:endParaRPr kumimoji="0" lang="en-US" altLang="zh-TW" sz="1500" dirty="0">
              <a:solidFill>
                <a:prstClr val="black"/>
              </a:solidFill>
              <a:latin typeface="微軟正黑體" panose="020B0604030504040204" pitchFamily="34" charset="-120"/>
              <a:ea typeface="微軟正黑體" panose="020B0604030504040204" pitchFamily="34" charset="-120"/>
            </a:endParaRPr>
          </a:p>
          <a:p>
            <a:pPr defTabSz="910728" eaLnBrk="1" fontAlgn="auto" hangingPunct="1">
              <a:spcBef>
                <a:spcPts val="0"/>
              </a:spcBef>
              <a:spcAft>
                <a:spcPts val="0"/>
              </a:spcAft>
              <a:defRPr/>
            </a:pPr>
            <a:r>
              <a:rPr kumimoji="0" lang="zh-TW" altLang="en-US" sz="1500" dirty="0">
                <a:solidFill>
                  <a:prstClr val="black"/>
                </a:solidFill>
                <a:latin typeface="微軟正黑體" panose="020B0604030504040204" pitchFamily="34" charset="-120"/>
                <a:ea typeface="微軟正黑體" panose="020B0604030504040204" pitchFamily="34" charset="-120"/>
              </a:rPr>
              <a:t>微創療程升級</a:t>
            </a:r>
            <a:endParaRPr kumimoji="0" lang="en-US" altLang="zh-TW" sz="1500" dirty="0">
              <a:solidFill>
                <a:prstClr val="black"/>
              </a:solidFill>
              <a:latin typeface="微軟正黑體" panose="020B0604030504040204" pitchFamily="34" charset="-120"/>
              <a:ea typeface="微軟正黑體" panose="020B0604030504040204" pitchFamily="34" charset="-120"/>
            </a:endParaRPr>
          </a:p>
          <a:p>
            <a:pPr defTabSz="910728" eaLnBrk="1" fontAlgn="auto" hangingPunct="1">
              <a:spcBef>
                <a:spcPts val="0"/>
              </a:spcBef>
              <a:spcAft>
                <a:spcPts val="0"/>
              </a:spcAft>
              <a:defRPr/>
            </a:pPr>
            <a:endParaRPr kumimoji="0" lang="en-US" altLang="zh-TW" sz="1500" dirty="0">
              <a:solidFill>
                <a:prstClr val="black"/>
              </a:solidFill>
              <a:latin typeface="微軟正黑體" panose="020B0604030504040204" pitchFamily="34" charset="-120"/>
              <a:ea typeface="微軟正黑體" panose="020B0604030504040204" pitchFamily="34" charset="-120"/>
            </a:endParaRPr>
          </a:p>
        </p:txBody>
      </p:sp>
      <p:sp>
        <p:nvSpPr>
          <p:cNvPr id="39" name="文字方塊 38"/>
          <p:cNvSpPr txBox="1"/>
          <p:nvPr/>
        </p:nvSpPr>
        <p:spPr>
          <a:xfrm>
            <a:off x="567722" y="5061810"/>
            <a:ext cx="2192093" cy="584775"/>
          </a:xfrm>
          <a:prstGeom prst="rect">
            <a:avLst/>
          </a:prstGeom>
          <a:noFill/>
        </p:spPr>
        <p:txBody>
          <a:bodyPr wrap="square" lIns="91116" tIns="45718" rIns="91116" bIns="45718" rtlCol="0">
            <a:spAutoFit/>
          </a:bodyPr>
          <a:lstStyle/>
          <a:p>
            <a:pPr defTabSz="910728" eaLnBrk="1" fontAlgn="auto" hangingPunct="1">
              <a:spcBef>
                <a:spcPts val="0"/>
              </a:spcBef>
              <a:spcAft>
                <a:spcPts val="0"/>
              </a:spcAft>
              <a:defRPr/>
            </a:pPr>
            <a:r>
              <a:rPr kumimoji="0" lang="zh-TW" altLang="en-US" sz="1600" b="1" dirty="0">
                <a:solidFill>
                  <a:srgbClr val="F79646">
                    <a:lumMod val="75000"/>
                  </a:srgbClr>
                </a:solidFill>
                <a:latin typeface="微軟正黑體" panose="020B0604030504040204" pitchFamily="34" charset="-120"/>
                <a:ea typeface="微軟正黑體" panose="020B0604030504040204" pitchFamily="34" charset="-120"/>
              </a:rPr>
              <a:t>未癒合之困難傷口</a:t>
            </a:r>
            <a:endParaRPr kumimoji="0" lang="en-US" altLang="zh-TW" sz="1600" b="1" dirty="0">
              <a:solidFill>
                <a:srgbClr val="F79646">
                  <a:lumMod val="75000"/>
                </a:srgbClr>
              </a:solidFill>
              <a:latin typeface="微軟正黑體" panose="020B0604030504040204" pitchFamily="34" charset="-120"/>
              <a:ea typeface="微軟正黑體" panose="020B0604030504040204" pitchFamily="34" charset="-120"/>
            </a:endParaRPr>
          </a:p>
          <a:p>
            <a:pPr defTabSz="910728" eaLnBrk="1" fontAlgn="auto" hangingPunct="1">
              <a:spcBef>
                <a:spcPts val="0"/>
              </a:spcBef>
              <a:spcAft>
                <a:spcPts val="0"/>
              </a:spcAft>
              <a:defRPr/>
            </a:pPr>
            <a:r>
              <a:rPr kumimoji="0" lang="zh-TW" altLang="en-US" sz="1600" b="1" dirty="0">
                <a:solidFill>
                  <a:srgbClr val="F79646">
                    <a:lumMod val="75000"/>
                  </a:srgbClr>
                </a:solidFill>
                <a:latin typeface="微軟正黑體" panose="020B0604030504040204" pitchFamily="34" charset="-120"/>
                <a:ea typeface="微軟正黑體" panose="020B0604030504040204" pitchFamily="34" charset="-120"/>
              </a:rPr>
              <a:t>大面積燒燙傷</a:t>
            </a:r>
            <a:r>
              <a:rPr kumimoji="0" lang="en-US" altLang="zh-TW" sz="1600" b="1" dirty="0">
                <a:solidFill>
                  <a:srgbClr val="F79646">
                    <a:lumMod val="75000"/>
                  </a:srgbClr>
                </a:solidFill>
                <a:latin typeface="微軟正黑體" panose="020B0604030504040204" pitchFamily="34" charset="-120"/>
                <a:ea typeface="微軟正黑體" panose="020B0604030504040204" pitchFamily="34" charset="-120"/>
              </a:rPr>
              <a:t>/</a:t>
            </a:r>
            <a:r>
              <a:rPr kumimoji="0" lang="zh-TW" altLang="en-US" sz="1600" b="1" dirty="0">
                <a:solidFill>
                  <a:srgbClr val="F79646">
                    <a:lumMod val="75000"/>
                  </a:srgbClr>
                </a:solidFill>
                <a:latin typeface="微軟正黑體" panose="020B0604030504040204" pitchFamily="34" charset="-120"/>
                <a:ea typeface="微軟正黑體" panose="020B0604030504040204" pitchFamily="34" charset="-120"/>
              </a:rPr>
              <a:t>創傷</a:t>
            </a:r>
            <a:endParaRPr kumimoji="0" lang="en-US" altLang="zh-TW" sz="1600" b="1" dirty="0">
              <a:solidFill>
                <a:srgbClr val="F79646">
                  <a:lumMod val="75000"/>
                </a:srgbClr>
              </a:solidFill>
              <a:latin typeface="微軟正黑體" panose="020B0604030504040204" pitchFamily="34" charset="-120"/>
              <a:ea typeface="微軟正黑體" panose="020B0604030504040204" pitchFamily="34" charset="-120"/>
            </a:endParaRPr>
          </a:p>
        </p:txBody>
      </p:sp>
      <p:sp>
        <p:nvSpPr>
          <p:cNvPr id="41" name="文字方塊 40"/>
          <p:cNvSpPr txBox="1"/>
          <p:nvPr/>
        </p:nvSpPr>
        <p:spPr>
          <a:xfrm>
            <a:off x="3597256" y="5864352"/>
            <a:ext cx="1938227" cy="553994"/>
          </a:xfrm>
          <a:prstGeom prst="rect">
            <a:avLst/>
          </a:prstGeom>
          <a:noFill/>
        </p:spPr>
        <p:txBody>
          <a:bodyPr wrap="square" lIns="91116" tIns="45718" rIns="91116" bIns="45718" rtlCol="0">
            <a:spAutoFit/>
          </a:bodyPr>
          <a:lstStyle/>
          <a:p>
            <a:pPr defTabSz="910728" eaLnBrk="1" fontAlgn="auto" hangingPunct="1">
              <a:spcBef>
                <a:spcPts val="0"/>
              </a:spcBef>
              <a:spcAft>
                <a:spcPts val="0"/>
              </a:spcAft>
              <a:defRPr/>
            </a:pPr>
            <a:r>
              <a:rPr kumimoji="0" lang="zh-TW" altLang="en-US" sz="1500" dirty="0">
                <a:solidFill>
                  <a:prstClr val="black"/>
                </a:solidFill>
                <a:latin typeface="微軟正黑體" panose="020B0604030504040204" pitchFamily="34" charset="-120"/>
                <a:ea typeface="微軟正黑體" panose="020B0604030504040204" pitchFamily="34" charset="-120"/>
              </a:rPr>
              <a:t>軟骨再生與修復</a:t>
            </a:r>
            <a:endParaRPr kumimoji="0" lang="en-US" altLang="zh-TW" sz="1500" dirty="0">
              <a:solidFill>
                <a:prstClr val="black"/>
              </a:solidFill>
              <a:latin typeface="微軟正黑體" panose="020B0604030504040204" pitchFamily="34" charset="-120"/>
              <a:ea typeface="微軟正黑體" panose="020B0604030504040204" pitchFamily="34" charset="-120"/>
            </a:endParaRPr>
          </a:p>
          <a:p>
            <a:pPr defTabSz="910728" eaLnBrk="1" fontAlgn="auto" hangingPunct="1">
              <a:spcBef>
                <a:spcPts val="0"/>
              </a:spcBef>
              <a:spcAft>
                <a:spcPts val="0"/>
              </a:spcAft>
              <a:defRPr/>
            </a:pPr>
            <a:r>
              <a:rPr kumimoji="0" lang="zh-TW" altLang="en-US" sz="1500" dirty="0">
                <a:solidFill>
                  <a:prstClr val="black"/>
                </a:solidFill>
                <a:latin typeface="微軟正黑體" panose="020B0604030504040204" pitchFamily="34" charset="-120"/>
                <a:ea typeface="微軟正黑體" panose="020B0604030504040204" pitchFamily="34" charset="-120"/>
              </a:rPr>
              <a:t>避免人工關節置換</a:t>
            </a:r>
            <a:endParaRPr kumimoji="0" lang="en-US" altLang="zh-TW" sz="1500" dirty="0">
              <a:solidFill>
                <a:prstClr val="black"/>
              </a:solidFill>
              <a:latin typeface="微軟正黑體" panose="020B0604030504040204" pitchFamily="34" charset="-120"/>
              <a:ea typeface="微軟正黑體" panose="020B0604030504040204" pitchFamily="34" charset="-120"/>
            </a:endParaRPr>
          </a:p>
        </p:txBody>
      </p:sp>
      <p:sp>
        <p:nvSpPr>
          <p:cNvPr id="42" name="文字方塊 41"/>
          <p:cNvSpPr txBox="1"/>
          <p:nvPr/>
        </p:nvSpPr>
        <p:spPr>
          <a:xfrm>
            <a:off x="3647716" y="5063766"/>
            <a:ext cx="1648911" cy="584775"/>
          </a:xfrm>
          <a:prstGeom prst="rect">
            <a:avLst/>
          </a:prstGeom>
          <a:noFill/>
        </p:spPr>
        <p:txBody>
          <a:bodyPr wrap="square" lIns="91116" tIns="45718" rIns="91116" bIns="45718" rtlCol="0">
            <a:spAutoFit/>
          </a:bodyPr>
          <a:lstStyle/>
          <a:p>
            <a:pPr defTabSz="910728" eaLnBrk="1" fontAlgn="auto" hangingPunct="1">
              <a:spcBef>
                <a:spcPts val="0"/>
              </a:spcBef>
              <a:spcAft>
                <a:spcPts val="0"/>
              </a:spcAft>
              <a:defRPr/>
            </a:pPr>
            <a:r>
              <a:rPr kumimoji="0" lang="zh-TW" altLang="en-US" sz="1600" b="1" dirty="0">
                <a:solidFill>
                  <a:srgbClr val="F79646">
                    <a:lumMod val="75000"/>
                  </a:srgbClr>
                </a:solidFill>
                <a:latin typeface="微軟正黑體" panose="020B0604030504040204" pitchFamily="34" charset="-120"/>
                <a:ea typeface="微軟正黑體" panose="020B0604030504040204" pitchFamily="34" charset="-120"/>
              </a:rPr>
              <a:t>退化性關節炎及</a:t>
            </a:r>
            <a:endParaRPr kumimoji="0" lang="en-US" altLang="zh-TW" sz="1600" b="1" dirty="0">
              <a:solidFill>
                <a:srgbClr val="F79646">
                  <a:lumMod val="75000"/>
                </a:srgbClr>
              </a:solidFill>
              <a:latin typeface="微軟正黑體" panose="020B0604030504040204" pitchFamily="34" charset="-120"/>
              <a:ea typeface="微軟正黑體" panose="020B0604030504040204" pitchFamily="34" charset="-120"/>
            </a:endParaRPr>
          </a:p>
          <a:p>
            <a:pPr defTabSz="910728" eaLnBrk="1" fontAlgn="auto" hangingPunct="1">
              <a:spcBef>
                <a:spcPts val="0"/>
              </a:spcBef>
              <a:spcAft>
                <a:spcPts val="0"/>
              </a:spcAft>
              <a:defRPr/>
            </a:pPr>
            <a:r>
              <a:rPr kumimoji="0" lang="zh-TW" altLang="en-US" sz="1600" b="1" dirty="0">
                <a:solidFill>
                  <a:srgbClr val="F79646">
                    <a:lumMod val="75000"/>
                  </a:srgbClr>
                </a:solidFill>
                <a:latin typeface="微軟正黑體" panose="020B0604030504040204" pitchFamily="34" charset="-120"/>
                <a:ea typeface="微軟正黑體" panose="020B0604030504040204" pitchFamily="34" charset="-120"/>
              </a:rPr>
              <a:t>膝關節軟骨缺損</a:t>
            </a:r>
            <a:endParaRPr kumimoji="0" lang="en-US" altLang="zh-TW" sz="1600" b="1" dirty="0">
              <a:solidFill>
                <a:srgbClr val="F79646">
                  <a:lumMod val="75000"/>
                </a:srgbClr>
              </a:solidFill>
              <a:latin typeface="微軟正黑體" panose="020B0604030504040204" pitchFamily="34" charset="-120"/>
              <a:ea typeface="微軟正黑體" panose="020B0604030504040204" pitchFamily="34" charset="-120"/>
            </a:endParaRPr>
          </a:p>
        </p:txBody>
      </p:sp>
      <p:sp>
        <p:nvSpPr>
          <p:cNvPr id="43" name="文字方塊 42"/>
          <p:cNvSpPr txBox="1"/>
          <p:nvPr/>
        </p:nvSpPr>
        <p:spPr>
          <a:xfrm>
            <a:off x="567722" y="5843812"/>
            <a:ext cx="2192093" cy="553996"/>
          </a:xfrm>
          <a:prstGeom prst="rect">
            <a:avLst/>
          </a:prstGeom>
          <a:noFill/>
        </p:spPr>
        <p:txBody>
          <a:bodyPr wrap="square" lIns="91116" tIns="45718" rIns="91116" bIns="45718" rtlCol="0">
            <a:spAutoFit/>
          </a:bodyPr>
          <a:lstStyle/>
          <a:p>
            <a:pPr defTabSz="910728" eaLnBrk="1" fontAlgn="auto" hangingPunct="1">
              <a:spcBef>
                <a:spcPts val="0"/>
              </a:spcBef>
              <a:spcAft>
                <a:spcPts val="0"/>
              </a:spcAft>
              <a:defRPr/>
            </a:pPr>
            <a:r>
              <a:rPr kumimoji="0" lang="zh-TW" altLang="en-US" sz="1500" dirty="0">
                <a:solidFill>
                  <a:prstClr val="black"/>
                </a:solidFill>
                <a:latin typeface="微軟正黑體" panose="020B0604030504040204" pitchFamily="34" charset="-120"/>
                <a:ea typeface="微軟正黑體" panose="020B0604030504040204" pitchFamily="34" charset="-120"/>
              </a:rPr>
              <a:t>加速癒合</a:t>
            </a:r>
            <a:r>
              <a:rPr kumimoji="0" lang="en-US" altLang="zh-TW" sz="1500" dirty="0">
                <a:solidFill>
                  <a:prstClr val="black"/>
                </a:solidFill>
                <a:latin typeface="微軟正黑體" panose="020B0604030504040204" pitchFamily="34" charset="-120"/>
                <a:ea typeface="微軟正黑體" panose="020B0604030504040204" pitchFamily="34" charset="-120"/>
              </a:rPr>
              <a:t>.</a:t>
            </a:r>
            <a:r>
              <a:rPr kumimoji="0" lang="zh-TW" altLang="en-US" sz="1500" dirty="0">
                <a:solidFill>
                  <a:prstClr val="black"/>
                </a:solidFill>
                <a:latin typeface="微軟正黑體" panose="020B0604030504040204" pitchFamily="34" charset="-120"/>
                <a:ea typeface="微軟正黑體" panose="020B0604030504040204" pitchFamily="34" charset="-120"/>
              </a:rPr>
              <a:t>舒緩疼痛</a:t>
            </a:r>
            <a:r>
              <a:rPr kumimoji="0" lang="en-US" altLang="zh-TW" sz="1500" dirty="0">
                <a:solidFill>
                  <a:prstClr val="black"/>
                </a:solidFill>
                <a:latin typeface="微軟正黑體" panose="020B0604030504040204" pitchFamily="34" charset="-120"/>
                <a:ea typeface="微軟正黑體" panose="020B0604030504040204" pitchFamily="34" charset="-120"/>
              </a:rPr>
              <a:t>.</a:t>
            </a:r>
          </a:p>
          <a:p>
            <a:pPr defTabSz="910728" eaLnBrk="1" fontAlgn="auto" hangingPunct="1">
              <a:spcBef>
                <a:spcPts val="0"/>
              </a:spcBef>
              <a:spcAft>
                <a:spcPts val="0"/>
              </a:spcAft>
              <a:defRPr/>
            </a:pPr>
            <a:r>
              <a:rPr kumimoji="0" lang="zh-TW" altLang="en-US" sz="1500" dirty="0">
                <a:solidFill>
                  <a:prstClr val="black"/>
                </a:solidFill>
                <a:latin typeface="微軟正黑體" panose="020B0604030504040204" pitchFamily="34" charset="-120"/>
                <a:ea typeface="微軟正黑體" panose="020B0604030504040204" pitchFamily="34" charset="-120"/>
              </a:rPr>
              <a:t>減少疤痕</a:t>
            </a:r>
            <a:endParaRPr kumimoji="0" lang="en-US" altLang="zh-TW" sz="1500" dirty="0">
              <a:solidFill>
                <a:prstClr val="black"/>
              </a:solidFill>
              <a:latin typeface="微軟正黑體" panose="020B0604030504040204" pitchFamily="34" charset="-120"/>
              <a:ea typeface="微軟正黑體" panose="020B0604030504040204" pitchFamily="34" charset="-120"/>
            </a:endParaRPr>
          </a:p>
        </p:txBody>
      </p:sp>
      <p:pic>
        <p:nvPicPr>
          <p:cNvPr id="26" name="圖片 25">
            <a:extLst>
              <a:ext uri="{FF2B5EF4-FFF2-40B4-BE49-F238E27FC236}">
                <a16:creationId xmlns="" xmlns:a16="http://schemas.microsoft.com/office/drawing/2014/main" id="{F64D3E94-EB78-4E8F-8718-4B556C4B70A1}"/>
              </a:ext>
            </a:extLst>
          </p:cNvPr>
          <p:cNvPicPr>
            <a:picLocks noChangeAspect="1"/>
          </p:cNvPicPr>
          <p:nvPr/>
        </p:nvPicPr>
        <p:blipFill rotWithShape="1">
          <a:blip r:embed="rId3"/>
          <a:srcRect t="9424" b="6774"/>
          <a:stretch/>
        </p:blipFill>
        <p:spPr>
          <a:xfrm>
            <a:off x="3165120" y="908720"/>
            <a:ext cx="2898221" cy="2151342"/>
          </a:xfrm>
          <a:prstGeom prst="rect">
            <a:avLst/>
          </a:prstGeom>
        </p:spPr>
      </p:pic>
      <p:pic>
        <p:nvPicPr>
          <p:cNvPr id="14" name="圖片 13">
            <a:extLst>
              <a:ext uri="{FF2B5EF4-FFF2-40B4-BE49-F238E27FC236}">
                <a16:creationId xmlns="" xmlns:a16="http://schemas.microsoft.com/office/drawing/2014/main" id="{9CFBFEF4-A32B-470F-B14B-F1EA104AE2F9}"/>
              </a:ext>
            </a:extLst>
          </p:cNvPr>
          <p:cNvPicPr>
            <a:picLocks noChangeAspect="1"/>
          </p:cNvPicPr>
          <p:nvPr/>
        </p:nvPicPr>
        <p:blipFill rotWithShape="1">
          <a:blip r:embed="rId4"/>
          <a:srcRect b="15373"/>
          <a:stretch/>
        </p:blipFill>
        <p:spPr>
          <a:xfrm>
            <a:off x="6189456" y="918448"/>
            <a:ext cx="2898221" cy="2138783"/>
          </a:xfrm>
          <a:prstGeom prst="rect">
            <a:avLst/>
          </a:prstGeom>
        </p:spPr>
      </p:pic>
      <p:pic>
        <p:nvPicPr>
          <p:cNvPr id="25" name="圖片 24">
            <a:extLst>
              <a:ext uri="{FF2B5EF4-FFF2-40B4-BE49-F238E27FC236}">
                <a16:creationId xmlns="" xmlns:a16="http://schemas.microsoft.com/office/drawing/2014/main" id="{56020EF7-B1FD-4257-9DA2-E67705D18587}"/>
              </a:ext>
            </a:extLst>
          </p:cNvPr>
          <p:cNvPicPr>
            <a:picLocks noChangeAspect="1"/>
          </p:cNvPicPr>
          <p:nvPr/>
        </p:nvPicPr>
        <p:blipFill rotWithShape="1">
          <a:blip r:embed="rId5"/>
          <a:srcRect l="15553" r="18524" b="16815"/>
          <a:stretch/>
        </p:blipFill>
        <p:spPr>
          <a:xfrm>
            <a:off x="141104" y="908720"/>
            <a:ext cx="2898222" cy="2143037"/>
          </a:xfrm>
          <a:prstGeom prst="rect">
            <a:avLst/>
          </a:prstGeom>
        </p:spPr>
      </p:pic>
      <p:sp>
        <p:nvSpPr>
          <p:cNvPr id="44" name="等腰三角形 43">
            <a:extLst>
              <a:ext uri="{FF2B5EF4-FFF2-40B4-BE49-F238E27FC236}">
                <a16:creationId xmlns="" xmlns:a16="http://schemas.microsoft.com/office/drawing/2014/main" id="{1D6202BC-F7FC-4C69-B794-F7B6721514E9}"/>
              </a:ext>
            </a:extLst>
          </p:cNvPr>
          <p:cNvSpPr/>
          <p:nvPr/>
        </p:nvSpPr>
        <p:spPr bwMode="auto">
          <a:xfrm rot="10800000">
            <a:off x="7426809" y="3283569"/>
            <a:ext cx="341308" cy="260044"/>
          </a:xfrm>
          <a:prstGeom prst="triangle">
            <a:avLst/>
          </a:prstGeom>
          <a:solidFill>
            <a:sysClr val="window" lastClr="FFFFFF">
              <a:lumMod val="75000"/>
            </a:sysClr>
          </a:solidFill>
          <a:ln w="9525" cap="flat" cmpd="sng" algn="ctr">
            <a:solidFill>
              <a:sysClr val="window" lastClr="FFFFFF">
                <a:lumMod val="75000"/>
              </a:sysClr>
            </a:solidFill>
            <a:prstDash val="solid"/>
            <a:round/>
            <a:headEnd type="none" w="med" len="med"/>
            <a:tailEnd type="none" w="med" len="med"/>
          </a:ln>
          <a:effectLst/>
        </p:spPr>
        <p:txBody>
          <a:bodyPr vert="horz" wrap="square" lIns="91116" tIns="45718" rIns="91116" bIns="45718" numCol="1" rtlCol="0" anchor="t" anchorCtr="0" compatLnSpc="1">
            <a:prstTxWarp prst="textNoShape">
              <a:avLst/>
            </a:prstTxWarp>
          </a:bodyPr>
          <a:lstStyle/>
          <a:p>
            <a:pPr defTabSz="910728" eaLnBrk="1" hangingPunct="1">
              <a:defRPr/>
            </a:pPr>
            <a:endParaRPr lang="zh-TW" altLang="en-US" sz="1500" b="1" kern="0">
              <a:solidFill>
                <a:prstClr val="black"/>
              </a:solidFill>
              <a:latin typeface="Arial"/>
            </a:endParaRPr>
          </a:p>
        </p:txBody>
      </p:sp>
      <p:sp>
        <p:nvSpPr>
          <p:cNvPr id="45" name="等腰三角形 44">
            <a:extLst>
              <a:ext uri="{FF2B5EF4-FFF2-40B4-BE49-F238E27FC236}">
                <a16:creationId xmlns="" xmlns:a16="http://schemas.microsoft.com/office/drawing/2014/main" id="{F9E7EA0C-2E7C-47DC-B21A-40B2928C5399}"/>
              </a:ext>
            </a:extLst>
          </p:cNvPr>
          <p:cNvSpPr/>
          <p:nvPr/>
        </p:nvSpPr>
        <p:spPr bwMode="auto">
          <a:xfrm rot="10800000">
            <a:off x="4395715" y="3296541"/>
            <a:ext cx="341308" cy="260044"/>
          </a:xfrm>
          <a:prstGeom prst="triangle">
            <a:avLst/>
          </a:prstGeom>
          <a:solidFill>
            <a:sysClr val="window" lastClr="FFFFFF">
              <a:lumMod val="75000"/>
            </a:sysClr>
          </a:solidFill>
          <a:ln w="9525" cap="flat" cmpd="sng" algn="ctr">
            <a:solidFill>
              <a:sysClr val="window" lastClr="FFFFFF">
                <a:lumMod val="75000"/>
              </a:sysClr>
            </a:solidFill>
            <a:prstDash val="solid"/>
            <a:round/>
            <a:headEnd type="none" w="med" len="med"/>
            <a:tailEnd type="none" w="med" len="med"/>
          </a:ln>
          <a:effectLst/>
        </p:spPr>
        <p:txBody>
          <a:bodyPr vert="horz" wrap="square" lIns="91116" tIns="45718" rIns="91116" bIns="45718" numCol="1" rtlCol="0" anchor="t" anchorCtr="0" compatLnSpc="1">
            <a:prstTxWarp prst="textNoShape">
              <a:avLst/>
            </a:prstTxWarp>
          </a:bodyPr>
          <a:lstStyle/>
          <a:p>
            <a:pPr defTabSz="910728" eaLnBrk="1" hangingPunct="1">
              <a:defRPr/>
            </a:pPr>
            <a:endParaRPr lang="zh-TW" altLang="en-US" sz="1500" b="1" kern="0">
              <a:solidFill>
                <a:prstClr val="black"/>
              </a:solidFill>
              <a:latin typeface="Arial"/>
            </a:endParaRPr>
          </a:p>
        </p:txBody>
      </p:sp>
    </p:spTree>
    <p:extLst>
      <p:ext uri="{BB962C8B-B14F-4D97-AF65-F5344CB8AC3E}">
        <p14:creationId xmlns:p14="http://schemas.microsoft.com/office/powerpoint/2010/main" val="30303154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5"/>
          <p:cNvSpPr>
            <a:spLocks noChangeArrowheads="1"/>
          </p:cNvSpPr>
          <p:nvPr/>
        </p:nvSpPr>
        <p:spPr bwMode="auto">
          <a:xfrm>
            <a:off x="1" y="3557588"/>
            <a:ext cx="9144000" cy="365522"/>
          </a:xfrm>
          <a:prstGeom prst="rect">
            <a:avLst/>
          </a:prstGeom>
          <a:solidFill>
            <a:sysClr val="window" lastClr="FFFFFF">
              <a:lumMod val="85000"/>
            </a:sysClr>
          </a:solidFill>
          <a:ln>
            <a:noFill/>
          </a:ln>
        </p:spPr>
        <p:txBody>
          <a:bodyPr vert="horz" wrap="square" lIns="68580" tIns="34290" rIns="68580" bIns="34290" numCol="1" anchor="t" anchorCtr="0" compatLnSpc="1"/>
          <a:lstStyle/>
          <a:p>
            <a:pPr defTabSz="685800" eaLnBrk="1" fontAlgn="auto" hangingPunct="1">
              <a:spcBef>
                <a:spcPts val="0"/>
              </a:spcBef>
              <a:spcAft>
                <a:spcPts val="0"/>
              </a:spcAft>
              <a:defRPr/>
            </a:pPr>
            <a:endParaRPr kumimoji="0" lang="en-IN" sz="1350" kern="0">
              <a:solidFill>
                <a:prstClr val="black"/>
              </a:solidFill>
              <a:latin typeface="Calibri" panose="020F0502020204030204"/>
              <a:ea typeface="+mn-ea"/>
            </a:endParaRPr>
          </a:p>
        </p:txBody>
      </p:sp>
      <p:sp>
        <p:nvSpPr>
          <p:cNvPr id="32" name="Freeform 6"/>
          <p:cNvSpPr/>
          <p:nvPr/>
        </p:nvSpPr>
        <p:spPr bwMode="auto">
          <a:xfrm>
            <a:off x="1031081" y="3551634"/>
            <a:ext cx="1314450" cy="369094"/>
          </a:xfrm>
          <a:custGeom>
            <a:avLst/>
            <a:gdLst>
              <a:gd name="T0" fmla="*/ 75 w 467"/>
              <a:gd name="T1" fmla="*/ 125 h 131"/>
              <a:gd name="T2" fmla="*/ 5 w 467"/>
              <a:gd name="T3" fmla="*/ 18 h 131"/>
              <a:gd name="T4" fmla="*/ 14 w 467"/>
              <a:gd name="T5" fmla="*/ 0 h 131"/>
              <a:gd name="T6" fmla="*/ 382 w 467"/>
              <a:gd name="T7" fmla="*/ 0 h 131"/>
              <a:gd name="T8" fmla="*/ 392 w 467"/>
              <a:gd name="T9" fmla="*/ 6 h 131"/>
              <a:gd name="T10" fmla="*/ 462 w 467"/>
              <a:gd name="T11" fmla="*/ 113 h 131"/>
              <a:gd name="T12" fmla="*/ 453 w 467"/>
              <a:gd name="T13" fmla="*/ 131 h 131"/>
              <a:gd name="T14" fmla="*/ 85 w 467"/>
              <a:gd name="T15" fmla="*/ 131 h 131"/>
              <a:gd name="T16" fmla="*/ 75 w 467"/>
              <a:gd name="T17" fmla="*/ 12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7" h="131">
                <a:moveTo>
                  <a:pt x="75" y="125"/>
                </a:moveTo>
                <a:cubicBezTo>
                  <a:pt x="5" y="18"/>
                  <a:pt x="5" y="18"/>
                  <a:pt x="5" y="18"/>
                </a:cubicBezTo>
                <a:cubicBezTo>
                  <a:pt x="0" y="10"/>
                  <a:pt x="5" y="0"/>
                  <a:pt x="14" y="0"/>
                </a:cubicBezTo>
                <a:cubicBezTo>
                  <a:pt x="382" y="0"/>
                  <a:pt x="382" y="0"/>
                  <a:pt x="382" y="0"/>
                </a:cubicBezTo>
                <a:cubicBezTo>
                  <a:pt x="386" y="0"/>
                  <a:pt x="390" y="2"/>
                  <a:pt x="392" y="6"/>
                </a:cubicBezTo>
                <a:cubicBezTo>
                  <a:pt x="462" y="113"/>
                  <a:pt x="462" y="113"/>
                  <a:pt x="462" y="113"/>
                </a:cubicBezTo>
                <a:cubicBezTo>
                  <a:pt x="467" y="121"/>
                  <a:pt x="462" y="131"/>
                  <a:pt x="453" y="131"/>
                </a:cubicBezTo>
                <a:cubicBezTo>
                  <a:pt x="85" y="131"/>
                  <a:pt x="85" y="131"/>
                  <a:pt x="85" y="131"/>
                </a:cubicBezTo>
                <a:cubicBezTo>
                  <a:pt x="81" y="131"/>
                  <a:pt x="77" y="129"/>
                  <a:pt x="75" y="125"/>
                </a:cubicBezTo>
                <a:close/>
              </a:path>
            </a:pathLst>
          </a:custGeom>
          <a:solidFill>
            <a:schemeClr val="accent1"/>
          </a:solidFill>
          <a:ln>
            <a:noFill/>
          </a:ln>
        </p:spPr>
        <p:txBody>
          <a:bodyPr vert="horz" wrap="square" lIns="68580" tIns="34290" rIns="68580" bIns="34290" numCol="1" anchor="t" anchorCtr="0" compatLnSpc="1"/>
          <a:lstStyle/>
          <a:p>
            <a:pPr algn="ctr" defTabSz="685800" eaLnBrk="1" fontAlgn="auto" hangingPunct="1">
              <a:spcBef>
                <a:spcPts val="0"/>
              </a:spcBef>
              <a:spcAft>
                <a:spcPts val="0"/>
              </a:spcAft>
              <a:defRPr/>
            </a:pPr>
            <a:endParaRPr kumimoji="0" lang="en-IN" sz="1350" kern="0" dirty="0">
              <a:solidFill>
                <a:prstClr val="black"/>
              </a:solidFill>
              <a:latin typeface="Calibri" panose="020F0502020204030204"/>
              <a:ea typeface="+mn-ea"/>
            </a:endParaRPr>
          </a:p>
        </p:txBody>
      </p:sp>
      <p:sp>
        <p:nvSpPr>
          <p:cNvPr id="33" name="Freeform 7"/>
          <p:cNvSpPr/>
          <p:nvPr/>
        </p:nvSpPr>
        <p:spPr bwMode="auto">
          <a:xfrm>
            <a:off x="2269331" y="3551634"/>
            <a:ext cx="1314450" cy="369094"/>
          </a:xfrm>
          <a:custGeom>
            <a:avLst/>
            <a:gdLst>
              <a:gd name="T0" fmla="*/ 75 w 467"/>
              <a:gd name="T1" fmla="*/ 125 h 131"/>
              <a:gd name="T2" fmla="*/ 5 w 467"/>
              <a:gd name="T3" fmla="*/ 18 h 131"/>
              <a:gd name="T4" fmla="*/ 14 w 467"/>
              <a:gd name="T5" fmla="*/ 0 h 131"/>
              <a:gd name="T6" fmla="*/ 382 w 467"/>
              <a:gd name="T7" fmla="*/ 0 h 131"/>
              <a:gd name="T8" fmla="*/ 392 w 467"/>
              <a:gd name="T9" fmla="*/ 6 h 131"/>
              <a:gd name="T10" fmla="*/ 462 w 467"/>
              <a:gd name="T11" fmla="*/ 113 h 131"/>
              <a:gd name="T12" fmla="*/ 453 w 467"/>
              <a:gd name="T13" fmla="*/ 131 h 131"/>
              <a:gd name="T14" fmla="*/ 85 w 467"/>
              <a:gd name="T15" fmla="*/ 131 h 131"/>
              <a:gd name="T16" fmla="*/ 75 w 467"/>
              <a:gd name="T17" fmla="*/ 12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7" h="131">
                <a:moveTo>
                  <a:pt x="75" y="125"/>
                </a:moveTo>
                <a:cubicBezTo>
                  <a:pt x="5" y="18"/>
                  <a:pt x="5" y="18"/>
                  <a:pt x="5" y="18"/>
                </a:cubicBezTo>
                <a:cubicBezTo>
                  <a:pt x="0" y="10"/>
                  <a:pt x="5" y="0"/>
                  <a:pt x="14" y="0"/>
                </a:cubicBezTo>
                <a:cubicBezTo>
                  <a:pt x="382" y="0"/>
                  <a:pt x="382" y="0"/>
                  <a:pt x="382" y="0"/>
                </a:cubicBezTo>
                <a:cubicBezTo>
                  <a:pt x="386" y="0"/>
                  <a:pt x="390" y="2"/>
                  <a:pt x="392" y="6"/>
                </a:cubicBezTo>
                <a:cubicBezTo>
                  <a:pt x="462" y="113"/>
                  <a:pt x="462" y="113"/>
                  <a:pt x="462" y="113"/>
                </a:cubicBezTo>
                <a:cubicBezTo>
                  <a:pt x="467" y="121"/>
                  <a:pt x="462" y="131"/>
                  <a:pt x="453" y="131"/>
                </a:cubicBezTo>
                <a:cubicBezTo>
                  <a:pt x="85" y="131"/>
                  <a:pt x="85" y="131"/>
                  <a:pt x="85" y="131"/>
                </a:cubicBezTo>
                <a:cubicBezTo>
                  <a:pt x="81" y="131"/>
                  <a:pt x="77" y="129"/>
                  <a:pt x="75" y="125"/>
                </a:cubicBezTo>
                <a:close/>
              </a:path>
            </a:pathLst>
          </a:custGeom>
          <a:solidFill>
            <a:schemeClr val="accent2"/>
          </a:solidFill>
          <a:ln>
            <a:noFill/>
          </a:ln>
        </p:spPr>
        <p:txBody>
          <a:bodyPr vert="horz" wrap="square" lIns="68580" tIns="34290" rIns="68580" bIns="34290" numCol="1" anchor="t" anchorCtr="0" compatLnSpc="1"/>
          <a:lstStyle/>
          <a:p>
            <a:pPr defTabSz="685800" eaLnBrk="1" fontAlgn="auto" hangingPunct="1">
              <a:spcBef>
                <a:spcPts val="0"/>
              </a:spcBef>
              <a:spcAft>
                <a:spcPts val="0"/>
              </a:spcAft>
              <a:defRPr/>
            </a:pPr>
            <a:endParaRPr kumimoji="0" lang="en-IN" sz="1350" kern="0">
              <a:solidFill>
                <a:prstClr val="black"/>
              </a:solidFill>
              <a:latin typeface="Calibri" panose="020F0502020204030204"/>
              <a:ea typeface="+mn-ea"/>
            </a:endParaRPr>
          </a:p>
        </p:txBody>
      </p:sp>
      <p:sp>
        <p:nvSpPr>
          <p:cNvPr id="34" name="Freeform 8"/>
          <p:cNvSpPr/>
          <p:nvPr/>
        </p:nvSpPr>
        <p:spPr bwMode="auto">
          <a:xfrm>
            <a:off x="3508772" y="3551634"/>
            <a:ext cx="1314450" cy="369094"/>
          </a:xfrm>
          <a:custGeom>
            <a:avLst/>
            <a:gdLst>
              <a:gd name="T0" fmla="*/ 75 w 467"/>
              <a:gd name="T1" fmla="*/ 125 h 131"/>
              <a:gd name="T2" fmla="*/ 5 w 467"/>
              <a:gd name="T3" fmla="*/ 18 h 131"/>
              <a:gd name="T4" fmla="*/ 14 w 467"/>
              <a:gd name="T5" fmla="*/ 0 h 131"/>
              <a:gd name="T6" fmla="*/ 382 w 467"/>
              <a:gd name="T7" fmla="*/ 0 h 131"/>
              <a:gd name="T8" fmla="*/ 392 w 467"/>
              <a:gd name="T9" fmla="*/ 6 h 131"/>
              <a:gd name="T10" fmla="*/ 462 w 467"/>
              <a:gd name="T11" fmla="*/ 113 h 131"/>
              <a:gd name="T12" fmla="*/ 453 w 467"/>
              <a:gd name="T13" fmla="*/ 131 h 131"/>
              <a:gd name="T14" fmla="*/ 85 w 467"/>
              <a:gd name="T15" fmla="*/ 131 h 131"/>
              <a:gd name="T16" fmla="*/ 75 w 467"/>
              <a:gd name="T17" fmla="*/ 12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7" h="131">
                <a:moveTo>
                  <a:pt x="75" y="125"/>
                </a:moveTo>
                <a:cubicBezTo>
                  <a:pt x="5" y="18"/>
                  <a:pt x="5" y="18"/>
                  <a:pt x="5" y="18"/>
                </a:cubicBezTo>
                <a:cubicBezTo>
                  <a:pt x="0" y="10"/>
                  <a:pt x="5" y="0"/>
                  <a:pt x="14" y="0"/>
                </a:cubicBezTo>
                <a:cubicBezTo>
                  <a:pt x="382" y="0"/>
                  <a:pt x="382" y="0"/>
                  <a:pt x="382" y="0"/>
                </a:cubicBezTo>
                <a:cubicBezTo>
                  <a:pt x="386" y="0"/>
                  <a:pt x="390" y="2"/>
                  <a:pt x="392" y="6"/>
                </a:cubicBezTo>
                <a:cubicBezTo>
                  <a:pt x="462" y="113"/>
                  <a:pt x="462" y="113"/>
                  <a:pt x="462" y="113"/>
                </a:cubicBezTo>
                <a:cubicBezTo>
                  <a:pt x="467" y="121"/>
                  <a:pt x="462" y="131"/>
                  <a:pt x="453" y="131"/>
                </a:cubicBezTo>
                <a:cubicBezTo>
                  <a:pt x="85" y="131"/>
                  <a:pt x="85" y="131"/>
                  <a:pt x="85" y="131"/>
                </a:cubicBezTo>
                <a:cubicBezTo>
                  <a:pt x="81" y="131"/>
                  <a:pt x="77" y="129"/>
                  <a:pt x="75" y="125"/>
                </a:cubicBezTo>
                <a:close/>
              </a:path>
            </a:pathLst>
          </a:custGeom>
          <a:solidFill>
            <a:srgbClr val="FFC000"/>
          </a:solidFill>
          <a:ln>
            <a:noFill/>
          </a:ln>
        </p:spPr>
        <p:txBody>
          <a:bodyPr vert="horz" wrap="square" lIns="68580" tIns="34290" rIns="68580" bIns="34290" numCol="1" anchor="t" anchorCtr="0" compatLnSpc="1"/>
          <a:lstStyle/>
          <a:p>
            <a:pPr defTabSz="685800" eaLnBrk="1" fontAlgn="auto" hangingPunct="1">
              <a:spcBef>
                <a:spcPts val="0"/>
              </a:spcBef>
              <a:spcAft>
                <a:spcPts val="0"/>
              </a:spcAft>
              <a:defRPr/>
            </a:pPr>
            <a:endParaRPr kumimoji="0" lang="en-IN" sz="1350" kern="0">
              <a:solidFill>
                <a:prstClr val="black"/>
              </a:solidFill>
              <a:latin typeface="Calibri" panose="020F0502020204030204"/>
              <a:ea typeface="+mn-ea"/>
            </a:endParaRPr>
          </a:p>
        </p:txBody>
      </p:sp>
      <p:sp>
        <p:nvSpPr>
          <p:cNvPr id="35" name="Freeform 10"/>
          <p:cNvSpPr/>
          <p:nvPr/>
        </p:nvSpPr>
        <p:spPr bwMode="auto">
          <a:xfrm>
            <a:off x="5985272" y="3551634"/>
            <a:ext cx="1315641" cy="369094"/>
          </a:xfrm>
          <a:custGeom>
            <a:avLst/>
            <a:gdLst>
              <a:gd name="T0" fmla="*/ 75 w 467"/>
              <a:gd name="T1" fmla="*/ 125 h 131"/>
              <a:gd name="T2" fmla="*/ 5 w 467"/>
              <a:gd name="T3" fmla="*/ 18 h 131"/>
              <a:gd name="T4" fmla="*/ 14 w 467"/>
              <a:gd name="T5" fmla="*/ 0 h 131"/>
              <a:gd name="T6" fmla="*/ 382 w 467"/>
              <a:gd name="T7" fmla="*/ 0 h 131"/>
              <a:gd name="T8" fmla="*/ 392 w 467"/>
              <a:gd name="T9" fmla="*/ 6 h 131"/>
              <a:gd name="T10" fmla="*/ 462 w 467"/>
              <a:gd name="T11" fmla="*/ 113 h 131"/>
              <a:gd name="T12" fmla="*/ 453 w 467"/>
              <a:gd name="T13" fmla="*/ 131 h 131"/>
              <a:gd name="T14" fmla="*/ 85 w 467"/>
              <a:gd name="T15" fmla="*/ 131 h 131"/>
              <a:gd name="T16" fmla="*/ 75 w 467"/>
              <a:gd name="T17" fmla="*/ 12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7" h="131">
                <a:moveTo>
                  <a:pt x="75" y="125"/>
                </a:moveTo>
                <a:cubicBezTo>
                  <a:pt x="5" y="18"/>
                  <a:pt x="5" y="18"/>
                  <a:pt x="5" y="18"/>
                </a:cubicBezTo>
                <a:cubicBezTo>
                  <a:pt x="0" y="10"/>
                  <a:pt x="5" y="0"/>
                  <a:pt x="14" y="0"/>
                </a:cubicBezTo>
                <a:cubicBezTo>
                  <a:pt x="382" y="0"/>
                  <a:pt x="382" y="0"/>
                  <a:pt x="382" y="0"/>
                </a:cubicBezTo>
                <a:cubicBezTo>
                  <a:pt x="386" y="0"/>
                  <a:pt x="390" y="2"/>
                  <a:pt x="392" y="6"/>
                </a:cubicBezTo>
                <a:cubicBezTo>
                  <a:pt x="462" y="113"/>
                  <a:pt x="462" y="113"/>
                  <a:pt x="462" y="113"/>
                </a:cubicBezTo>
                <a:cubicBezTo>
                  <a:pt x="467" y="121"/>
                  <a:pt x="462" y="131"/>
                  <a:pt x="453" y="131"/>
                </a:cubicBezTo>
                <a:cubicBezTo>
                  <a:pt x="85" y="131"/>
                  <a:pt x="85" y="131"/>
                  <a:pt x="85" y="131"/>
                </a:cubicBezTo>
                <a:cubicBezTo>
                  <a:pt x="81" y="131"/>
                  <a:pt x="77" y="129"/>
                  <a:pt x="75" y="125"/>
                </a:cubicBezTo>
                <a:close/>
              </a:path>
            </a:pathLst>
          </a:custGeom>
          <a:solidFill>
            <a:schemeClr val="accent5"/>
          </a:solidFill>
          <a:ln>
            <a:noFill/>
          </a:ln>
        </p:spPr>
        <p:txBody>
          <a:bodyPr vert="horz" wrap="square" lIns="68580" tIns="34290" rIns="68580" bIns="34290" numCol="1" anchor="t" anchorCtr="0" compatLnSpc="1"/>
          <a:lstStyle/>
          <a:p>
            <a:pPr defTabSz="685800" eaLnBrk="1" fontAlgn="auto" hangingPunct="1">
              <a:spcBef>
                <a:spcPts val="0"/>
              </a:spcBef>
              <a:spcAft>
                <a:spcPts val="0"/>
              </a:spcAft>
              <a:defRPr/>
            </a:pPr>
            <a:endParaRPr kumimoji="0" lang="en-IN" sz="1350" kern="0">
              <a:solidFill>
                <a:prstClr val="black"/>
              </a:solidFill>
              <a:latin typeface="Calibri" panose="020F0502020204030204"/>
              <a:ea typeface="+mn-ea"/>
            </a:endParaRPr>
          </a:p>
        </p:txBody>
      </p:sp>
      <p:sp>
        <p:nvSpPr>
          <p:cNvPr id="36" name="Freeform 11"/>
          <p:cNvSpPr/>
          <p:nvPr/>
        </p:nvSpPr>
        <p:spPr bwMode="auto">
          <a:xfrm>
            <a:off x="7233048" y="3551634"/>
            <a:ext cx="1297781" cy="369094"/>
          </a:xfrm>
          <a:custGeom>
            <a:avLst/>
            <a:gdLst>
              <a:gd name="T0" fmla="*/ 70 w 461"/>
              <a:gd name="T1" fmla="*/ 123 h 131"/>
              <a:gd name="T2" fmla="*/ 7 w 461"/>
              <a:gd name="T3" fmla="*/ 27 h 131"/>
              <a:gd name="T4" fmla="*/ 22 w 461"/>
              <a:gd name="T5" fmla="*/ 0 h 131"/>
              <a:gd name="T6" fmla="*/ 376 w 461"/>
              <a:gd name="T7" fmla="*/ 0 h 131"/>
              <a:gd name="T8" fmla="*/ 391 w 461"/>
              <a:gd name="T9" fmla="*/ 8 h 131"/>
              <a:gd name="T10" fmla="*/ 453 w 461"/>
              <a:gd name="T11" fmla="*/ 104 h 131"/>
              <a:gd name="T12" fmla="*/ 439 w 461"/>
              <a:gd name="T13" fmla="*/ 131 h 131"/>
              <a:gd name="T14" fmla="*/ 85 w 461"/>
              <a:gd name="T15" fmla="*/ 131 h 131"/>
              <a:gd name="T16" fmla="*/ 70 w 461"/>
              <a:gd name="T17" fmla="*/ 123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131">
                <a:moveTo>
                  <a:pt x="70" y="123"/>
                </a:moveTo>
                <a:cubicBezTo>
                  <a:pt x="7" y="27"/>
                  <a:pt x="7" y="27"/>
                  <a:pt x="7" y="27"/>
                </a:cubicBezTo>
                <a:cubicBezTo>
                  <a:pt x="0" y="16"/>
                  <a:pt x="8" y="0"/>
                  <a:pt x="22" y="0"/>
                </a:cubicBezTo>
                <a:cubicBezTo>
                  <a:pt x="376" y="0"/>
                  <a:pt x="376" y="0"/>
                  <a:pt x="376" y="0"/>
                </a:cubicBezTo>
                <a:cubicBezTo>
                  <a:pt x="382" y="0"/>
                  <a:pt x="387" y="3"/>
                  <a:pt x="391" y="8"/>
                </a:cubicBezTo>
                <a:cubicBezTo>
                  <a:pt x="453" y="104"/>
                  <a:pt x="453" y="104"/>
                  <a:pt x="453" y="104"/>
                </a:cubicBezTo>
                <a:cubicBezTo>
                  <a:pt x="461" y="116"/>
                  <a:pt x="453" y="131"/>
                  <a:pt x="439" y="131"/>
                </a:cubicBezTo>
                <a:cubicBezTo>
                  <a:pt x="85" y="131"/>
                  <a:pt x="85" y="131"/>
                  <a:pt x="85" y="131"/>
                </a:cubicBezTo>
                <a:cubicBezTo>
                  <a:pt x="79" y="131"/>
                  <a:pt x="73" y="128"/>
                  <a:pt x="70" y="123"/>
                </a:cubicBezTo>
                <a:close/>
              </a:path>
            </a:pathLst>
          </a:custGeom>
          <a:solidFill>
            <a:schemeClr val="tx1">
              <a:lumMod val="65000"/>
              <a:lumOff val="35000"/>
            </a:schemeClr>
          </a:solidFill>
          <a:ln>
            <a:noFill/>
          </a:ln>
        </p:spPr>
        <p:txBody>
          <a:bodyPr vert="horz" wrap="square" lIns="68580" tIns="34290" rIns="68580" bIns="34290" numCol="1" anchor="t" anchorCtr="0" compatLnSpc="1"/>
          <a:lstStyle/>
          <a:p>
            <a:pPr defTabSz="685800" eaLnBrk="1" fontAlgn="auto" hangingPunct="1">
              <a:spcBef>
                <a:spcPts val="0"/>
              </a:spcBef>
              <a:spcAft>
                <a:spcPts val="0"/>
              </a:spcAft>
              <a:defRPr/>
            </a:pPr>
            <a:endParaRPr kumimoji="0" lang="en-IN" sz="1350" kern="0">
              <a:solidFill>
                <a:prstClr val="black"/>
              </a:solidFill>
              <a:latin typeface="Calibri" panose="020F0502020204030204"/>
              <a:ea typeface="+mn-ea"/>
            </a:endParaRPr>
          </a:p>
        </p:txBody>
      </p:sp>
      <p:grpSp>
        <p:nvGrpSpPr>
          <p:cNvPr id="59" name="Group 63"/>
          <p:cNvGrpSpPr/>
          <p:nvPr/>
        </p:nvGrpSpPr>
        <p:grpSpPr>
          <a:xfrm>
            <a:off x="1652588" y="2466975"/>
            <a:ext cx="70247" cy="1084659"/>
            <a:chOff x="2203450" y="2146300"/>
            <a:chExt cx="93663" cy="1446212"/>
          </a:xfrm>
        </p:grpSpPr>
        <p:sp>
          <p:nvSpPr>
            <p:cNvPr id="60" name="Rectangle 14"/>
            <p:cNvSpPr>
              <a:spLocks noChangeArrowheads="1"/>
            </p:cNvSpPr>
            <p:nvPr/>
          </p:nvSpPr>
          <p:spPr bwMode="auto">
            <a:xfrm>
              <a:off x="2241550" y="2192337"/>
              <a:ext cx="14288" cy="30163"/>
            </a:xfrm>
            <a:prstGeom prst="rect">
              <a:avLst/>
            </a:prstGeom>
            <a:solidFill>
              <a:srgbClr val="64646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eaLnBrk="1" fontAlgn="auto" hangingPunct="1">
                <a:spcBef>
                  <a:spcPts val="0"/>
                </a:spcBef>
                <a:spcAft>
                  <a:spcPts val="0"/>
                </a:spcAft>
                <a:defRPr/>
              </a:pPr>
              <a:endParaRPr kumimoji="0" lang="en-IN" sz="1350" kern="0">
                <a:solidFill>
                  <a:prstClr val="black"/>
                </a:solidFill>
                <a:latin typeface="Calibri" panose="020F0502020204030204"/>
                <a:ea typeface="+mn-ea"/>
              </a:endParaRPr>
            </a:p>
          </p:txBody>
        </p:sp>
        <p:sp>
          <p:nvSpPr>
            <p:cNvPr id="61" name="Oval 15"/>
            <p:cNvSpPr>
              <a:spLocks noChangeArrowheads="1"/>
            </p:cNvSpPr>
            <p:nvPr/>
          </p:nvSpPr>
          <p:spPr bwMode="auto">
            <a:xfrm>
              <a:off x="2203450" y="2146300"/>
              <a:ext cx="93663" cy="90488"/>
            </a:xfrm>
            <a:prstGeom prst="ellipse">
              <a:avLst/>
            </a:prstGeom>
            <a:solidFill>
              <a:srgbClr val="646463"/>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eaLnBrk="1" fontAlgn="auto" hangingPunct="1">
                <a:spcBef>
                  <a:spcPts val="0"/>
                </a:spcBef>
                <a:spcAft>
                  <a:spcPts val="0"/>
                </a:spcAft>
                <a:defRPr/>
              </a:pPr>
              <a:endParaRPr kumimoji="0" lang="en-IN" sz="1350" kern="0">
                <a:solidFill>
                  <a:prstClr val="black"/>
                </a:solidFill>
                <a:latin typeface="Calibri" panose="020F0502020204030204"/>
                <a:ea typeface="+mn-ea"/>
              </a:endParaRPr>
            </a:p>
          </p:txBody>
        </p:sp>
        <p:cxnSp>
          <p:nvCxnSpPr>
            <p:cNvPr id="62" name="Straight Connector 57"/>
            <p:cNvCxnSpPr>
              <a:stCxn id="61" idx="4"/>
            </p:cNvCxnSpPr>
            <p:nvPr/>
          </p:nvCxnSpPr>
          <p:spPr>
            <a:xfrm flipH="1">
              <a:off x="2241550" y="2236788"/>
              <a:ext cx="8732" cy="1355724"/>
            </a:xfrm>
            <a:prstGeom prst="line">
              <a:avLst/>
            </a:prstGeom>
            <a:noFill/>
            <a:ln w="6350" cap="flat" cmpd="sng" algn="ctr">
              <a:solidFill>
                <a:srgbClr val="646463"/>
              </a:solidFill>
              <a:prstDash val="lgDash"/>
              <a:miter lim="800000"/>
            </a:ln>
            <a:effectLst/>
          </p:spPr>
        </p:cxnSp>
      </p:grpSp>
      <p:grpSp>
        <p:nvGrpSpPr>
          <p:cNvPr id="63" name="Group 64"/>
          <p:cNvGrpSpPr/>
          <p:nvPr/>
        </p:nvGrpSpPr>
        <p:grpSpPr>
          <a:xfrm>
            <a:off x="4130279" y="2466975"/>
            <a:ext cx="70247" cy="1084659"/>
            <a:chOff x="5507038" y="2146300"/>
            <a:chExt cx="93663" cy="1446212"/>
          </a:xfrm>
        </p:grpSpPr>
        <p:sp>
          <p:nvSpPr>
            <p:cNvPr id="64" name="Rectangle 18"/>
            <p:cNvSpPr>
              <a:spLocks noChangeArrowheads="1"/>
            </p:cNvSpPr>
            <p:nvPr/>
          </p:nvSpPr>
          <p:spPr bwMode="auto">
            <a:xfrm>
              <a:off x="5545138" y="2192337"/>
              <a:ext cx="14288" cy="30163"/>
            </a:xfrm>
            <a:prstGeom prst="rect">
              <a:avLst/>
            </a:prstGeom>
            <a:solidFill>
              <a:srgbClr val="64646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eaLnBrk="1" fontAlgn="auto" hangingPunct="1">
                <a:spcBef>
                  <a:spcPts val="0"/>
                </a:spcBef>
                <a:spcAft>
                  <a:spcPts val="0"/>
                </a:spcAft>
                <a:defRPr/>
              </a:pPr>
              <a:endParaRPr kumimoji="0" lang="en-IN" sz="1350" kern="0">
                <a:solidFill>
                  <a:prstClr val="black"/>
                </a:solidFill>
                <a:latin typeface="Calibri" panose="020F0502020204030204"/>
                <a:ea typeface="+mn-ea"/>
              </a:endParaRPr>
            </a:p>
          </p:txBody>
        </p:sp>
        <p:sp>
          <p:nvSpPr>
            <p:cNvPr id="65" name="Oval 19"/>
            <p:cNvSpPr>
              <a:spLocks noChangeArrowheads="1"/>
            </p:cNvSpPr>
            <p:nvPr/>
          </p:nvSpPr>
          <p:spPr bwMode="auto">
            <a:xfrm>
              <a:off x="5507038" y="2146300"/>
              <a:ext cx="93663" cy="90488"/>
            </a:xfrm>
            <a:prstGeom prst="ellipse">
              <a:avLst/>
            </a:prstGeom>
            <a:solidFill>
              <a:srgbClr val="646463"/>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eaLnBrk="1" fontAlgn="auto" hangingPunct="1">
                <a:spcBef>
                  <a:spcPts val="0"/>
                </a:spcBef>
                <a:spcAft>
                  <a:spcPts val="0"/>
                </a:spcAft>
                <a:defRPr/>
              </a:pPr>
              <a:endParaRPr kumimoji="0" lang="en-IN" sz="1350" kern="0">
                <a:solidFill>
                  <a:prstClr val="black"/>
                </a:solidFill>
                <a:latin typeface="Calibri" panose="020F0502020204030204"/>
                <a:ea typeface="+mn-ea"/>
              </a:endParaRPr>
            </a:p>
          </p:txBody>
        </p:sp>
        <p:cxnSp>
          <p:nvCxnSpPr>
            <p:cNvPr id="66" name="Straight Connector 58"/>
            <p:cNvCxnSpPr/>
            <p:nvPr/>
          </p:nvCxnSpPr>
          <p:spPr>
            <a:xfrm flipH="1">
              <a:off x="5543947" y="2236788"/>
              <a:ext cx="8732" cy="1355724"/>
            </a:xfrm>
            <a:prstGeom prst="line">
              <a:avLst/>
            </a:prstGeom>
            <a:noFill/>
            <a:ln w="6350" cap="flat" cmpd="sng" algn="ctr">
              <a:solidFill>
                <a:srgbClr val="646463"/>
              </a:solidFill>
              <a:prstDash val="lgDash"/>
              <a:miter lim="800000"/>
            </a:ln>
            <a:effectLst/>
          </p:spPr>
        </p:cxnSp>
      </p:grpSp>
      <p:grpSp>
        <p:nvGrpSpPr>
          <p:cNvPr id="67" name="Group 65"/>
          <p:cNvGrpSpPr/>
          <p:nvPr/>
        </p:nvGrpSpPr>
        <p:grpSpPr>
          <a:xfrm>
            <a:off x="6607969" y="2466975"/>
            <a:ext cx="70247" cy="1070371"/>
            <a:chOff x="8810625" y="2146300"/>
            <a:chExt cx="93663" cy="1427161"/>
          </a:xfrm>
        </p:grpSpPr>
        <p:sp>
          <p:nvSpPr>
            <p:cNvPr id="68" name="Rectangle 22"/>
            <p:cNvSpPr>
              <a:spLocks noChangeArrowheads="1"/>
            </p:cNvSpPr>
            <p:nvPr/>
          </p:nvSpPr>
          <p:spPr bwMode="auto">
            <a:xfrm>
              <a:off x="8848725" y="2192337"/>
              <a:ext cx="14288" cy="30163"/>
            </a:xfrm>
            <a:prstGeom prst="rect">
              <a:avLst/>
            </a:prstGeom>
            <a:solidFill>
              <a:srgbClr val="64646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eaLnBrk="1" fontAlgn="auto" hangingPunct="1">
                <a:spcBef>
                  <a:spcPts val="0"/>
                </a:spcBef>
                <a:spcAft>
                  <a:spcPts val="0"/>
                </a:spcAft>
                <a:defRPr/>
              </a:pPr>
              <a:endParaRPr kumimoji="0" lang="en-IN" sz="1350" kern="0">
                <a:solidFill>
                  <a:prstClr val="black"/>
                </a:solidFill>
                <a:latin typeface="Calibri" panose="020F0502020204030204"/>
                <a:ea typeface="+mn-ea"/>
              </a:endParaRPr>
            </a:p>
          </p:txBody>
        </p:sp>
        <p:sp>
          <p:nvSpPr>
            <p:cNvPr id="69" name="Oval 23"/>
            <p:cNvSpPr>
              <a:spLocks noChangeArrowheads="1"/>
            </p:cNvSpPr>
            <p:nvPr/>
          </p:nvSpPr>
          <p:spPr bwMode="auto">
            <a:xfrm>
              <a:off x="8810625" y="2146300"/>
              <a:ext cx="93663" cy="90488"/>
            </a:xfrm>
            <a:prstGeom prst="ellipse">
              <a:avLst/>
            </a:prstGeom>
            <a:solidFill>
              <a:srgbClr val="646463"/>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eaLnBrk="1" fontAlgn="auto" hangingPunct="1">
                <a:spcBef>
                  <a:spcPts val="0"/>
                </a:spcBef>
                <a:spcAft>
                  <a:spcPts val="0"/>
                </a:spcAft>
                <a:defRPr/>
              </a:pPr>
              <a:endParaRPr kumimoji="0" lang="en-IN" sz="1350" kern="0">
                <a:solidFill>
                  <a:prstClr val="black"/>
                </a:solidFill>
                <a:latin typeface="Calibri" panose="020F0502020204030204"/>
                <a:ea typeface="+mn-ea"/>
              </a:endParaRPr>
            </a:p>
          </p:txBody>
        </p:sp>
        <p:cxnSp>
          <p:nvCxnSpPr>
            <p:cNvPr id="70" name="Straight Connector 59"/>
            <p:cNvCxnSpPr/>
            <p:nvPr/>
          </p:nvCxnSpPr>
          <p:spPr>
            <a:xfrm flipH="1">
              <a:off x="8849121" y="2217737"/>
              <a:ext cx="8732" cy="1355724"/>
            </a:xfrm>
            <a:prstGeom prst="line">
              <a:avLst/>
            </a:prstGeom>
            <a:noFill/>
            <a:ln w="6350" cap="flat" cmpd="sng" algn="ctr">
              <a:solidFill>
                <a:srgbClr val="646463"/>
              </a:solidFill>
              <a:prstDash val="lgDash"/>
              <a:miter lim="800000"/>
            </a:ln>
            <a:effectLst/>
          </p:spPr>
        </p:cxnSp>
      </p:grpSp>
      <p:grpSp>
        <p:nvGrpSpPr>
          <p:cNvPr id="71" name="Group 69"/>
          <p:cNvGrpSpPr/>
          <p:nvPr/>
        </p:nvGrpSpPr>
        <p:grpSpPr>
          <a:xfrm>
            <a:off x="2933701" y="3920728"/>
            <a:ext cx="70247" cy="1081088"/>
            <a:chOff x="3911600" y="4084637"/>
            <a:chExt cx="93663" cy="1441450"/>
          </a:xfrm>
        </p:grpSpPr>
        <p:sp>
          <p:nvSpPr>
            <p:cNvPr id="72" name="Rectangle 26"/>
            <p:cNvSpPr>
              <a:spLocks noChangeArrowheads="1"/>
            </p:cNvSpPr>
            <p:nvPr/>
          </p:nvSpPr>
          <p:spPr bwMode="auto">
            <a:xfrm>
              <a:off x="3949700" y="5449887"/>
              <a:ext cx="14288" cy="30163"/>
            </a:xfrm>
            <a:prstGeom prst="rect">
              <a:avLst/>
            </a:prstGeom>
            <a:solidFill>
              <a:srgbClr val="64646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eaLnBrk="1" fontAlgn="auto" hangingPunct="1">
                <a:spcBef>
                  <a:spcPts val="0"/>
                </a:spcBef>
                <a:spcAft>
                  <a:spcPts val="0"/>
                </a:spcAft>
                <a:defRPr/>
              </a:pPr>
              <a:endParaRPr kumimoji="0" lang="en-IN" sz="1350" kern="0">
                <a:solidFill>
                  <a:prstClr val="black"/>
                </a:solidFill>
                <a:latin typeface="Calibri" panose="020F0502020204030204"/>
                <a:ea typeface="+mn-ea"/>
              </a:endParaRPr>
            </a:p>
          </p:txBody>
        </p:sp>
        <p:sp>
          <p:nvSpPr>
            <p:cNvPr id="73" name="Oval 27"/>
            <p:cNvSpPr>
              <a:spLocks noChangeArrowheads="1"/>
            </p:cNvSpPr>
            <p:nvPr/>
          </p:nvSpPr>
          <p:spPr bwMode="auto">
            <a:xfrm>
              <a:off x="3911600" y="5430837"/>
              <a:ext cx="93663" cy="95250"/>
            </a:xfrm>
            <a:prstGeom prst="ellipse">
              <a:avLst/>
            </a:prstGeom>
            <a:solidFill>
              <a:srgbClr val="646463"/>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eaLnBrk="1" fontAlgn="auto" hangingPunct="1">
                <a:spcBef>
                  <a:spcPts val="0"/>
                </a:spcBef>
                <a:spcAft>
                  <a:spcPts val="0"/>
                </a:spcAft>
                <a:defRPr/>
              </a:pPr>
              <a:endParaRPr kumimoji="0" lang="en-IN" sz="1350" kern="0">
                <a:solidFill>
                  <a:prstClr val="black"/>
                </a:solidFill>
                <a:latin typeface="Calibri" panose="020F0502020204030204"/>
                <a:ea typeface="+mn-ea"/>
              </a:endParaRPr>
            </a:p>
          </p:txBody>
        </p:sp>
        <p:cxnSp>
          <p:nvCxnSpPr>
            <p:cNvPr id="74" name="Straight Connector 60"/>
            <p:cNvCxnSpPr/>
            <p:nvPr/>
          </p:nvCxnSpPr>
          <p:spPr>
            <a:xfrm flipH="1">
              <a:off x="3955257" y="4084637"/>
              <a:ext cx="8732" cy="1355724"/>
            </a:xfrm>
            <a:prstGeom prst="line">
              <a:avLst/>
            </a:prstGeom>
            <a:noFill/>
            <a:ln w="6350" cap="flat" cmpd="sng" algn="ctr">
              <a:solidFill>
                <a:srgbClr val="646463"/>
              </a:solidFill>
              <a:prstDash val="lgDash"/>
              <a:miter lim="800000"/>
            </a:ln>
            <a:effectLst/>
          </p:spPr>
        </p:cxnSp>
      </p:grpSp>
      <p:sp>
        <p:nvSpPr>
          <p:cNvPr id="75" name="Freeform 9"/>
          <p:cNvSpPr/>
          <p:nvPr/>
        </p:nvSpPr>
        <p:spPr bwMode="auto">
          <a:xfrm>
            <a:off x="4747022" y="3551634"/>
            <a:ext cx="1314450" cy="369094"/>
          </a:xfrm>
          <a:custGeom>
            <a:avLst/>
            <a:gdLst>
              <a:gd name="T0" fmla="*/ 75 w 467"/>
              <a:gd name="T1" fmla="*/ 125 h 131"/>
              <a:gd name="T2" fmla="*/ 5 w 467"/>
              <a:gd name="T3" fmla="*/ 18 h 131"/>
              <a:gd name="T4" fmla="*/ 14 w 467"/>
              <a:gd name="T5" fmla="*/ 0 h 131"/>
              <a:gd name="T6" fmla="*/ 382 w 467"/>
              <a:gd name="T7" fmla="*/ 0 h 131"/>
              <a:gd name="T8" fmla="*/ 392 w 467"/>
              <a:gd name="T9" fmla="*/ 6 h 131"/>
              <a:gd name="T10" fmla="*/ 462 w 467"/>
              <a:gd name="T11" fmla="*/ 113 h 131"/>
              <a:gd name="T12" fmla="*/ 453 w 467"/>
              <a:gd name="T13" fmla="*/ 131 h 131"/>
              <a:gd name="T14" fmla="*/ 85 w 467"/>
              <a:gd name="T15" fmla="*/ 131 h 131"/>
              <a:gd name="T16" fmla="*/ 75 w 467"/>
              <a:gd name="T17" fmla="*/ 12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7" h="131">
                <a:moveTo>
                  <a:pt x="75" y="125"/>
                </a:moveTo>
                <a:cubicBezTo>
                  <a:pt x="5" y="18"/>
                  <a:pt x="5" y="18"/>
                  <a:pt x="5" y="18"/>
                </a:cubicBezTo>
                <a:cubicBezTo>
                  <a:pt x="0" y="10"/>
                  <a:pt x="5" y="0"/>
                  <a:pt x="14" y="0"/>
                </a:cubicBezTo>
                <a:cubicBezTo>
                  <a:pt x="382" y="0"/>
                  <a:pt x="382" y="0"/>
                  <a:pt x="382" y="0"/>
                </a:cubicBezTo>
                <a:cubicBezTo>
                  <a:pt x="386" y="0"/>
                  <a:pt x="390" y="2"/>
                  <a:pt x="392" y="6"/>
                </a:cubicBezTo>
                <a:cubicBezTo>
                  <a:pt x="462" y="113"/>
                  <a:pt x="462" y="113"/>
                  <a:pt x="462" y="113"/>
                </a:cubicBezTo>
                <a:cubicBezTo>
                  <a:pt x="467" y="121"/>
                  <a:pt x="462" y="131"/>
                  <a:pt x="453" y="131"/>
                </a:cubicBezTo>
                <a:cubicBezTo>
                  <a:pt x="85" y="131"/>
                  <a:pt x="85" y="131"/>
                  <a:pt x="85" y="131"/>
                </a:cubicBezTo>
                <a:cubicBezTo>
                  <a:pt x="81" y="131"/>
                  <a:pt x="77" y="129"/>
                  <a:pt x="75" y="125"/>
                </a:cubicBezTo>
                <a:close/>
              </a:path>
            </a:pathLst>
          </a:custGeom>
          <a:solidFill>
            <a:schemeClr val="accent4"/>
          </a:solidFill>
          <a:ln>
            <a:noFill/>
          </a:ln>
        </p:spPr>
        <p:txBody>
          <a:bodyPr vert="horz" wrap="square" lIns="68580" tIns="34290" rIns="68580" bIns="34290" numCol="1" anchor="t" anchorCtr="0" compatLnSpc="1"/>
          <a:lstStyle/>
          <a:p>
            <a:pPr defTabSz="685800" eaLnBrk="1" fontAlgn="auto" hangingPunct="1">
              <a:spcBef>
                <a:spcPts val="0"/>
              </a:spcBef>
              <a:spcAft>
                <a:spcPts val="0"/>
              </a:spcAft>
              <a:defRPr/>
            </a:pPr>
            <a:endParaRPr kumimoji="0" lang="en-IN" sz="1350" kern="0">
              <a:solidFill>
                <a:prstClr val="black"/>
              </a:solidFill>
              <a:latin typeface="Calibri" panose="020F0502020204030204"/>
              <a:ea typeface="+mn-ea"/>
            </a:endParaRPr>
          </a:p>
        </p:txBody>
      </p:sp>
      <p:grpSp>
        <p:nvGrpSpPr>
          <p:cNvPr id="76" name="Group 68"/>
          <p:cNvGrpSpPr/>
          <p:nvPr/>
        </p:nvGrpSpPr>
        <p:grpSpPr>
          <a:xfrm>
            <a:off x="5411392" y="3926681"/>
            <a:ext cx="70247" cy="1075134"/>
            <a:chOff x="7215188" y="4092575"/>
            <a:chExt cx="93663" cy="1433512"/>
          </a:xfrm>
        </p:grpSpPr>
        <p:sp>
          <p:nvSpPr>
            <p:cNvPr id="77" name="Rectangle 30"/>
            <p:cNvSpPr>
              <a:spLocks noChangeArrowheads="1"/>
            </p:cNvSpPr>
            <p:nvPr/>
          </p:nvSpPr>
          <p:spPr bwMode="auto">
            <a:xfrm>
              <a:off x="7253288" y="5449887"/>
              <a:ext cx="14288" cy="30163"/>
            </a:xfrm>
            <a:prstGeom prst="rect">
              <a:avLst/>
            </a:prstGeom>
            <a:solidFill>
              <a:srgbClr val="64646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eaLnBrk="1" fontAlgn="auto" hangingPunct="1">
                <a:spcBef>
                  <a:spcPts val="0"/>
                </a:spcBef>
                <a:spcAft>
                  <a:spcPts val="0"/>
                </a:spcAft>
                <a:defRPr/>
              </a:pPr>
              <a:endParaRPr kumimoji="0" lang="en-IN" sz="1350" kern="0">
                <a:solidFill>
                  <a:prstClr val="black"/>
                </a:solidFill>
                <a:latin typeface="Calibri" panose="020F0502020204030204"/>
                <a:ea typeface="+mn-ea"/>
              </a:endParaRPr>
            </a:p>
          </p:txBody>
        </p:sp>
        <p:sp>
          <p:nvSpPr>
            <p:cNvPr id="78" name="Oval 31"/>
            <p:cNvSpPr>
              <a:spLocks noChangeArrowheads="1"/>
            </p:cNvSpPr>
            <p:nvPr/>
          </p:nvSpPr>
          <p:spPr bwMode="auto">
            <a:xfrm>
              <a:off x="7215188" y="5430837"/>
              <a:ext cx="93663" cy="95250"/>
            </a:xfrm>
            <a:prstGeom prst="ellipse">
              <a:avLst/>
            </a:prstGeom>
            <a:solidFill>
              <a:srgbClr val="646463"/>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eaLnBrk="1" fontAlgn="auto" hangingPunct="1">
                <a:spcBef>
                  <a:spcPts val="0"/>
                </a:spcBef>
                <a:spcAft>
                  <a:spcPts val="0"/>
                </a:spcAft>
                <a:defRPr/>
              </a:pPr>
              <a:endParaRPr kumimoji="0" lang="en-IN" sz="1350" kern="0">
                <a:solidFill>
                  <a:prstClr val="black"/>
                </a:solidFill>
                <a:latin typeface="Calibri" panose="020F0502020204030204"/>
                <a:ea typeface="+mn-ea"/>
              </a:endParaRPr>
            </a:p>
          </p:txBody>
        </p:sp>
        <p:cxnSp>
          <p:nvCxnSpPr>
            <p:cNvPr id="79" name="Straight Connector 61"/>
            <p:cNvCxnSpPr/>
            <p:nvPr/>
          </p:nvCxnSpPr>
          <p:spPr>
            <a:xfrm flipH="1">
              <a:off x="7260432" y="4092575"/>
              <a:ext cx="8732" cy="1355724"/>
            </a:xfrm>
            <a:prstGeom prst="line">
              <a:avLst/>
            </a:prstGeom>
            <a:noFill/>
            <a:ln w="6350" cap="flat" cmpd="sng" algn="ctr">
              <a:solidFill>
                <a:srgbClr val="646463"/>
              </a:solidFill>
              <a:prstDash val="lgDash"/>
              <a:miter lim="800000"/>
            </a:ln>
            <a:effectLst/>
          </p:spPr>
        </p:cxnSp>
      </p:grpSp>
      <p:grpSp>
        <p:nvGrpSpPr>
          <p:cNvPr id="80" name="Group 67"/>
          <p:cNvGrpSpPr/>
          <p:nvPr/>
        </p:nvGrpSpPr>
        <p:grpSpPr>
          <a:xfrm>
            <a:off x="7889082" y="3915965"/>
            <a:ext cx="70247" cy="1085850"/>
            <a:chOff x="10518775" y="4078287"/>
            <a:chExt cx="93663" cy="1447800"/>
          </a:xfrm>
        </p:grpSpPr>
        <p:sp>
          <p:nvSpPr>
            <p:cNvPr id="81" name="Rectangle 34"/>
            <p:cNvSpPr>
              <a:spLocks noChangeArrowheads="1"/>
            </p:cNvSpPr>
            <p:nvPr/>
          </p:nvSpPr>
          <p:spPr bwMode="auto">
            <a:xfrm>
              <a:off x="10555288" y="5449887"/>
              <a:ext cx="15875" cy="30163"/>
            </a:xfrm>
            <a:prstGeom prst="rect">
              <a:avLst/>
            </a:prstGeom>
            <a:solidFill>
              <a:srgbClr val="64646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eaLnBrk="1" fontAlgn="auto" hangingPunct="1">
                <a:spcBef>
                  <a:spcPts val="0"/>
                </a:spcBef>
                <a:spcAft>
                  <a:spcPts val="0"/>
                </a:spcAft>
                <a:defRPr/>
              </a:pPr>
              <a:endParaRPr kumimoji="0" lang="en-IN" sz="1350" kern="0">
                <a:solidFill>
                  <a:prstClr val="black"/>
                </a:solidFill>
                <a:latin typeface="Calibri" panose="020F0502020204030204"/>
                <a:ea typeface="+mn-ea"/>
              </a:endParaRPr>
            </a:p>
          </p:txBody>
        </p:sp>
        <p:sp>
          <p:nvSpPr>
            <p:cNvPr id="82" name="Oval 35"/>
            <p:cNvSpPr>
              <a:spLocks noChangeArrowheads="1"/>
            </p:cNvSpPr>
            <p:nvPr/>
          </p:nvSpPr>
          <p:spPr bwMode="auto">
            <a:xfrm>
              <a:off x="10518775" y="5430837"/>
              <a:ext cx="93663" cy="95250"/>
            </a:xfrm>
            <a:prstGeom prst="ellipse">
              <a:avLst/>
            </a:prstGeom>
            <a:solidFill>
              <a:srgbClr val="646463"/>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eaLnBrk="1" fontAlgn="auto" hangingPunct="1">
                <a:spcBef>
                  <a:spcPts val="0"/>
                </a:spcBef>
                <a:spcAft>
                  <a:spcPts val="0"/>
                </a:spcAft>
                <a:defRPr/>
              </a:pPr>
              <a:endParaRPr kumimoji="0" lang="en-IN" sz="1350" kern="0">
                <a:solidFill>
                  <a:prstClr val="black"/>
                </a:solidFill>
                <a:latin typeface="Calibri" panose="020F0502020204030204"/>
                <a:ea typeface="+mn-ea"/>
              </a:endParaRPr>
            </a:p>
          </p:txBody>
        </p:sp>
        <p:cxnSp>
          <p:nvCxnSpPr>
            <p:cNvPr id="83" name="Straight Connector 62"/>
            <p:cNvCxnSpPr/>
            <p:nvPr/>
          </p:nvCxnSpPr>
          <p:spPr>
            <a:xfrm flipH="1">
              <a:off x="10563225" y="4078287"/>
              <a:ext cx="8732" cy="1355724"/>
            </a:xfrm>
            <a:prstGeom prst="line">
              <a:avLst/>
            </a:prstGeom>
            <a:noFill/>
            <a:ln w="6350" cap="flat" cmpd="sng" algn="ctr">
              <a:solidFill>
                <a:srgbClr val="646463"/>
              </a:solidFill>
              <a:prstDash val="lgDash"/>
              <a:miter lim="800000"/>
            </a:ln>
            <a:effectLst/>
          </p:spPr>
        </p:cxnSp>
      </p:grpSp>
      <p:sp>
        <p:nvSpPr>
          <p:cNvPr id="84" name="TextBox 70"/>
          <p:cNvSpPr txBox="1"/>
          <p:nvPr/>
        </p:nvSpPr>
        <p:spPr>
          <a:xfrm>
            <a:off x="1329065" y="3546870"/>
            <a:ext cx="778521" cy="371935"/>
          </a:xfrm>
          <a:prstGeom prst="rect">
            <a:avLst/>
          </a:prstGeom>
          <a:noFill/>
        </p:spPr>
        <p:txBody>
          <a:bodyPr wrap="square" rtlCol="0">
            <a:spAutoFit/>
          </a:bodyPr>
          <a:lstStyle/>
          <a:p>
            <a:pPr defTabSz="685800" eaLnBrk="1" fontAlgn="auto" hangingPunct="1">
              <a:spcBef>
                <a:spcPts val="0"/>
              </a:spcBef>
              <a:spcAft>
                <a:spcPts val="0"/>
              </a:spcAft>
              <a:defRPr/>
            </a:pPr>
            <a:r>
              <a:rPr kumimoji="0" lang="en-US" altLang="zh-TW" sz="1800" b="1" dirty="0">
                <a:solidFill>
                  <a:prstClr val="white"/>
                </a:solidFill>
                <a:latin typeface="Roboto Condensed Light" panose="02000000000000000000" pitchFamily="2" charset="0"/>
                <a:ea typeface="Roboto Condensed Light" panose="02000000000000000000" pitchFamily="2" charset="0"/>
              </a:rPr>
              <a:t>2005</a:t>
            </a:r>
            <a:endParaRPr kumimoji="0" lang="en-IN" sz="1800" b="1" dirty="0">
              <a:solidFill>
                <a:prstClr val="white"/>
              </a:solidFill>
              <a:latin typeface="Roboto Condensed Light" panose="02000000000000000000" pitchFamily="2" charset="0"/>
              <a:ea typeface="Roboto Condensed Light" panose="02000000000000000000" pitchFamily="2" charset="0"/>
            </a:endParaRPr>
          </a:p>
        </p:txBody>
      </p:sp>
      <p:sp>
        <p:nvSpPr>
          <p:cNvPr id="85" name="TextBox 71"/>
          <p:cNvSpPr txBox="1"/>
          <p:nvPr/>
        </p:nvSpPr>
        <p:spPr>
          <a:xfrm>
            <a:off x="2530092" y="3546871"/>
            <a:ext cx="824454" cy="379810"/>
          </a:xfrm>
          <a:prstGeom prst="rect">
            <a:avLst/>
          </a:prstGeom>
          <a:noFill/>
        </p:spPr>
        <p:txBody>
          <a:bodyPr wrap="square" rtlCol="0">
            <a:spAutoFit/>
          </a:bodyPr>
          <a:lstStyle/>
          <a:p>
            <a:pPr defTabSz="685800" eaLnBrk="1" fontAlgn="auto" hangingPunct="1">
              <a:spcBef>
                <a:spcPts val="0"/>
              </a:spcBef>
              <a:spcAft>
                <a:spcPts val="0"/>
              </a:spcAft>
              <a:defRPr/>
            </a:pPr>
            <a:r>
              <a:rPr kumimoji="0" lang="en-GB" sz="1800" b="1" dirty="0">
                <a:solidFill>
                  <a:prstClr val="white"/>
                </a:solidFill>
                <a:latin typeface="Roboto Condensed Light" panose="02000000000000000000" pitchFamily="2" charset="0"/>
                <a:ea typeface="Roboto Condensed Light" panose="02000000000000000000" pitchFamily="2" charset="0"/>
              </a:rPr>
              <a:t>201</a:t>
            </a:r>
            <a:r>
              <a:rPr kumimoji="0" lang="en-US" altLang="zh-CN" sz="1800" b="1" dirty="0">
                <a:solidFill>
                  <a:prstClr val="white"/>
                </a:solidFill>
                <a:latin typeface="Roboto Condensed Light" panose="02000000000000000000" pitchFamily="2" charset="0"/>
                <a:ea typeface="Roboto Condensed Light" panose="02000000000000000000" pitchFamily="2" charset="0"/>
              </a:rPr>
              <a:t>6</a:t>
            </a:r>
            <a:endParaRPr kumimoji="0" lang="en-IN" sz="1800" b="1" dirty="0">
              <a:solidFill>
                <a:prstClr val="white"/>
              </a:solidFill>
              <a:latin typeface="Roboto Condensed Light" panose="02000000000000000000" pitchFamily="2" charset="0"/>
              <a:ea typeface="Roboto Condensed Light" panose="02000000000000000000" pitchFamily="2" charset="0"/>
            </a:endParaRPr>
          </a:p>
        </p:txBody>
      </p:sp>
      <p:sp>
        <p:nvSpPr>
          <p:cNvPr id="86" name="TextBox 72"/>
          <p:cNvSpPr txBox="1"/>
          <p:nvPr/>
        </p:nvSpPr>
        <p:spPr>
          <a:xfrm>
            <a:off x="3772524" y="3540917"/>
            <a:ext cx="824454" cy="369332"/>
          </a:xfrm>
          <a:prstGeom prst="rect">
            <a:avLst/>
          </a:prstGeom>
          <a:noFill/>
        </p:spPr>
        <p:txBody>
          <a:bodyPr wrap="square" rtlCol="0">
            <a:spAutoFit/>
          </a:bodyPr>
          <a:lstStyle/>
          <a:p>
            <a:pPr defTabSz="685800" eaLnBrk="1" fontAlgn="auto" hangingPunct="1">
              <a:spcBef>
                <a:spcPts val="0"/>
              </a:spcBef>
              <a:spcAft>
                <a:spcPts val="0"/>
              </a:spcAft>
              <a:defRPr/>
            </a:pPr>
            <a:r>
              <a:rPr kumimoji="0" lang="en-GB" sz="1800" b="1" dirty="0">
                <a:solidFill>
                  <a:prstClr val="white"/>
                </a:solidFill>
                <a:latin typeface="Roboto Condensed Light" panose="02000000000000000000" pitchFamily="2" charset="0"/>
                <a:ea typeface="Roboto Condensed Light" panose="02000000000000000000" pitchFamily="2" charset="0"/>
              </a:rPr>
              <a:t>201</a:t>
            </a:r>
            <a:r>
              <a:rPr kumimoji="0" lang="en-US" altLang="zh-TW" sz="1800" b="1" dirty="0">
                <a:solidFill>
                  <a:prstClr val="white"/>
                </a:solidFill>
                <a:latin typeface="Roboto Condensed Light" panose="02000000000000000000" pitchFamily="2" charset="0"/>
                <a:ea typeface="Roboto Condensed Light" panose="02000000000000000000" pitchFamily="2" charset="0"/>
              </a:rPr>
              <a:t>8</a:t>
            </a:r>
            <a:endParaRPr kumimoji="0" lang="en-IN" sz="1800" b="1" dirty="0">
              <a:solidFill>
                <a:prstClr val="white"/>
              </a:solidFill>
              <a:latin typeface="Roboto Condensed Light" panose="02000000000000000000" pitchFamily="2" charset="0"/>
              <a:ea typeface="Roboto Condensed Light" panose="02000000000000000000" pitchFamily="2" charset="0"/>
            </a:endParaRPr>
          </a:p>
        </p:txBody>
      </p:sp>
      <p:sp>
        <p:nvSpPr>
          <p:cNvPr id="87" name="TextBox 73"/>
          <p:cNvSpPr txBox="1"/>
          <p:nvPr/>
        </p:nvSpPr>
        <p:spPr>
          <a:xfrm>
            <a:off x="4987556" y="3563056"/>
            <a:ext cx="874028" cy="369094"/>
          </a:xfrm>
          <a:prstGeom prst="rect">
            <a:avLst/>
          </a:prstGeom>
          <a:noFill/>
        </p:spPr>
        <p:txBody>
          <a:bodyPr wrap="square" rtlCol="0">
            <a:spAutoFit/>
          </a:bodyPr>
          <a:lstStyle/>
          <a:p>
            <a:pPr algn="ctr" eaLnBrk="1" fontAlgn="auto" hangingPunct="1">
              <a:spcBef>
                <a:spcPts val="0"/>
              </a:spcBef>
              <a:spcAft>
                <a:spcPts val="0"/>
              </a:spcAft>
              <a:defRPr/>
            </a:pPr>
            <a:r>
              <a:rPr kumimoji="0" lang="en-US" altLang="zh-TW" sz="1800" b="1" dirty="0">
                <a:solidFill>
                  <a:prstClr val="white"/>
                </a:solidFill>
                <a:latin typeface="Roboto Condensed Light" panose="02000000000000000000" pitchFamily="2" charset="0"/>
                <a:ea typeface="Roboto Condensed Light" panose="02000000000000000000" pitchFamily="2" charset="0"/>
              </a:rPr>
              <a:t>2020</a:t>
            </a:r>
            <a:endParaRPr kumimoji="0" lang="zh-TW" altLang="en-US" sz="1800" b="1" dirty="0">
              <a:solidFill>
                <a:prstClr val="white"/>
              </a:solidFill>
              <a:latin typeface="Roboto Condensed Light" panose="02000000000000000000" pitchFamily="2" charset="0"/>
              <a:ea typeface="Roboto Condensed Light" panose="02000000000000000000" pitchFamily="2" charset="0"/>
            </a:endParaRPr>
          </a:p>
        </p:txBody>
      </p:sp>
      <p:sp>
        <p:nvSpPr>
          <p:cNvPr id="88" name="TextBox 74"/>
          <p:cNvSpPr txBox="1"/>
          <p:nvPr/>
        </p:nvSpPr>
        <p:spPr>
          <a:xfrm>
            <a:off x="6261916" y="3561380"/>
            <a:ext cx="830645" cy="373635"/>
          </a:xfrm>
          <a:prstGeom prst="rect">
            <a:avLst/>
          </a:prstGeom>
          <a:noFill/>
        </p:spPr>
        <p:txBody>
          <a:bodyPr wrap="square" rtlCol="0">
            <a:spAutoFit/>
          </a:bodyPr>
          <a:lstStyle/>
          <a:p>
            <a:pPr defTabSz="685800" eaLnBrk="1" fontAlgn="auto" hangingPunct="1">
              <a:spcBef>
                <a:spcPts val="0"/>
              </a:spcBef>
              <a:spcAft>
                <a:spcPts val="0"/>
              </a:spcAft>
              <a:defRPr/>
            </a:pPr>
            <a:r>
              <a:rPr kumimoji="0" lang="en-GB" sz="1800" b="1" dirty="0">
                <a:solidFill>
                  <a:prstClr val="white"/>
                </a:solidFill>
                <a:latin typeface="Roboto Condensed Light" panose="02000000000000000000" pitchFamily="2" charset="0"/>
                <a:ea typeface="Roboto Condensed Light" panose="02000000000000000000" pitchFamily="2" charset="0"/>
              </a:rPr>
              <a:t>20</a:t>
            </a:r>
            <a:r>
              <a:rPr kumimoji="0" lang="en-US" altLang="zh-TW" sz="1800" b="1" dirty="0">
                <a:solidFill>
                  <a:prstClr val="white"/>
                </a:solidFill>
                <a:latin typeface="Roboto Condensed Light" panose="02000000000000000000" pitchFamily="2" charset="0"/>
                <a:ea typeface="Roboto Condensed Light" panose="02000000000000000000" pitchFamily="2" charset="0"/>
              </a:rPr>
              <a:t>21</a:t>
            </a:r>
            <a:endParaRPr kumimoji="0" lang="en-IN" sz="1800" b="1" dirty="0">
              <a:solidFill>
                <a:prstClr val="white"/>
              </a:solidFill>
              <a:latin typeface="Roboto Condensed Light" panose="02000000000000000000" pitchFamily="2" charset="0"/>
              <a:ea typeface="Roboto Condensed Light" panose="02000000000000000000" pitchFamily="2" charset="0"/>
            </a:endParaRPr>
          </a:p>
        </p:txBody>
      </p:sp>
      <p:sp>
        <p:nvSpPr>
          <p:cNvPr id="89" name="TextBox 75"/>
          <p:cNvSpPr txBox="1"/>
          <p:nvPr/>
        </p:nvSpPr>
        <p:spPr>
          <a:xfrm>
            <a:off x="7462837" y="3549474"/>
            <a:ext cx="874055" cy="369332"/>
          </a:xfrm>
          <a:prstGeom prst="rect">
            <a:avLst/>
          </a:prstGeom>
          <a:noFill/>
        </p:spPr>
        <p:txBody>
          <a:bodyPr wrap="square" rtlCol="0">
            <a:spAutoFit/>
          </a:bodyPr>
          <a:lstStyle/>
          <a:p>
            <a:pPr defTabSz="685800" eaLnBrk="1" fontAlgn="auto" hangingPunct="1">
              <a:spcBef>
                <a:spcPts val="0"/>
              </a:spcBef>
              <a:spcAft>
                <a:spcPts val="0"/>
              </a:spcAft>
              <a:defRPr/>
            </a:pPr>
            <a:r>
              <a:rPr kumimoji="0" lang="en-GB" sz="1800" b="1" dirty="0">
                <a:solidFill>
                  <a:prstClr val="white"/>
                </a:solidFill>
                <a:latin typeface="Roboto Condensed Light" panose="02000000000000000000" pitchFamily="2" charset="0"/>
                <a:ea typeface="Roboto Condensed Light" panose="02000000000000000000" pitchFamily="2" charset="0"/>
              </a:rPr>
              <a:t>20</a:t>
            </a:r>
            <a:r>
              <a:rPr kumimoji="0" lang="en-US" altLang="zh-TW" sz="1800" b="1" dirty="0">
                <a:solidFill>
                  <a:prstClr val="white"/>
                </a:solidFill>
                <a:latin typeface="Roboto Condensed Light" panose="02000000000000000000" pitchFamily="2" charset="0"/>
                <a:ea typeface="Roboto Condensed Light" panose="02000000000000000000" pitchFamily="2" charset="0"/>
              </a:rPr>
              <a:t>22</a:t>
            </a:r>
            <a:endParaRPr kumimoji="0" lang="en-IN" sz="1800" b="1" dirty="0">
              <a:solidFill>
                <a:prstClr val="white"/>
              </a:solidFill>
              <a:latin typeface="Roboto Condensed Light" panose="02000000000000000000" pitchFamily="2" charset="0"/>
              <a:ea typeface="Roboto Condensed Light" panose="02000000000000000000" pitchFamily="2" charset="0"/>
            </a:endParaRPr>
          </a:p>
        </p:txBody>
      </p:sp>
      <p:sp>
        <p:nvSpPr>
          <p:cNvPr id="90" name="TextBox 76"/>
          <p:cNvSpPr txBox="1"/>
          <p:nvPr/>
        </p:nvSpPr>
        <p:spPr>
          <a:xfrm>
            <a:off x="679013" y="1802162"/>
            <a:ext cx="1980030" cy="707886"/>
          </a:xfrm>
          <a:prstGeom prst="rect">
            <a:avLst/>
          </a:prstGeom>
          <a:noFill/>
        </p:spPr>
        <p:txBody>
          <a:bodyPr wrap="none" rtlCol="0">
            <a:spAutoFit/>
          </a:bodyPr>
          <a:lstStyle/>
          <a:p>
            <a:pPr algn="ctr" eaLnBrk="1" fontAlgn="auto" hangingPunct="1">
              <a:spcBef>
                <a:spcPts val="0"/>
              </a:spcBef>
              <a:spcAft>
                <a:spcPts val="0"/>
              </a:spcAft>
              <a:defRPr/>
            </a:pPr>
            <a:r>
              <a:rPr kumimoji="0" lang="zh-TW" altLang="en-US" sz="2000" b="1" dirty="0">
                <a:ln w="0"/>
                <a:solidFill>
                  <a:srgbClr val="226BAB"/>
                </a:solidFill>
                <a:latin typeface="微軟正黑體" panose="020B0604030504040204" pitchFamily="34" charset="-120"/>
                <a:ea typeface="微軟正黑體" panose="020B0604030504040204" pitchFamily="34" charset="-120"/>
                <a:cs typeface="新細明體" panose="02020500000000000000" pitchFamily="18" charset="-120"/>
              </a:rPr>
              <a:t>法規開放</a:t>
            </a:r>
            <a:r>
              <a:rPr kumimoji="0" lang="en-US" altLang="zh-TW" sz="2000" b="1" dirty="0">
                <a:ln w="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rPr>
              <a:t>29</a:t>
            </a:r>
            <a:r>
              <a:rPr kumimoji="0" lang="zh-TW" altLang="en-US" sz="2000" b="1" dirty="0">
                <a:ln w="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rPr>
              <a:t> 項</a:t>
            </a:r>
            <a:endParaRPr kumimoji="0" lang="en-US" altLang="zh-TW" sz="2000" b="1" dirty="0">
              <a:ln w="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endParaRPr>
          </a:p>
          <a:p>
            <a:pPr algn="ctr" eaLnBrk="1" fontAlgn="auto" hangingPunct="1">
              <a:spcBef>
                <a:spcPts val="0"/>
              </a:spcBef>
              <a:spcAft>
                <a:spcPts val="0"/>
              </a:spcAft>
              <a:defRPr/>
            </a:pPr>
            <a:r>
              <a:rPr kumimoji="0" lang="zh-TW" altLang="en-US" sz="2000" b="1" dirty="0">
                <a:ln w="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rPr>
              <a:t>造血幹細胞應用</a:t>
            </a:r>
            <a:endParaRPr kumimoji="0" lang="en-IN" sz="2000" b="1" dirty="0">
              <a:solidFill>
                <a:srgbClr val="262626"/>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2" name="TextBox 89"/>
          <p:cNvSpPr txBox="1"/>
          <p:nvPr/>
        </p:nvSpPr>
        <p:spPr>
          <a:xfrm>
            <a:off x="3329028" y="1802162"/>
            <a:ext cx="1683473" cy="707886"/>
          </a:xfrm>
          <a:prstGeom prst="rect">
            <a:avLst/>
          </a:prstGeom>
          <a:noFill/>
        </p:spPr>
        <p:txBody>
          <a:bodyPr wrap="none" rtlCol="0">
            <a:spAutoFit/>
          </a:bodyPr>
          <a:lstStyle/>
          <a:p>
            <a:pPr algn="ctr" eaLnBrk="1" fontAlgn="auto" hangingPunct="1">
              <a:spcBef>
                <a:spcPts val="0"/>
              </a:spcBef>
              <a:spcAft>
                <a:spcPts val="0"/>
              </a:spcAft>
              <a:defRPr/>
            </a:pPr>
            <a:r>
              <a:rPr kumimoji="0" lang="zh-TW" altLang="en-US" sz="2000" b="1" dirty="0">
                <a:ln w="0"/>
                <a:solidFill>
                  <a:srgbClr val="FFC000"/>
                </a:solidFill>
                <a:latin typeface="微軟正黑體" panose="020B0604030504040204" pitchFamily="34" charset="-120"/>
                <a:ea typeface="微軟正黑體" panose="020B0604030504040204" pitchFamily="34" charset="-120"/>
                <a:cs typeface="新細明體" panose="02020500000000000000" pitchFamily="18" charset="-120"/>
              </a:rPr>
              <a:t>特管法</a:t>
            </a:r>
            <a:r>
              <a:rPr kumimoji="0" lang="zh-TW" altLang="en-US" sz="2000" b="1" dirty="0">
                <a:ln w="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rPr>
              <a:t>開放 </a:t>
            </a:r>
            <a:endParaRPr kumimoji="0" lang="en-US" altLang="zh-TW" sz="2000" b="1" dirty="0">
              <a:ln w="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endParaRPr>
          </a:p>
          <a:p>
            <a:pPr algn="ctr" eaLnBrk="1" fontAlgn="auto" hangingPunct="1">
              <a:spcBef>
                <a:spcPts val="0"/>
              </a:spcBef>
              <a:spcAft>
                <a:spcPts val="0"/>
              </a:spcAft>
              <a:defRPr/>
            </a:pPr>
            <a:r>
              <a:rPr kumimoji="0" lang="en-US" altLang="zh-TW" sz="2000" b="1" dirty="0">
                <a:ln w="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rPr>
              <a:t>6</a:t>
            </a:r>
            <a:r>
              <a:rPr kumimoji="0" lang="zh-TW" altLang="en-US" sz="2000" b="1" dirty="0">
                <a:ln w="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rPr>
              <a:t> 種細胞治療</a:t>
            </a:r>
            <a:endParaRPr kumimoji="0" lang="en-US" altLang="zh-TW" sz="2000" b="1" dirty="0">
              <a:ln w="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endParaRPr>
          </a:p>
        </p:txBody>
      </p:sp>
      <p:sp>
        <p:nvSpPr>
          <p:cNvPr id="94" name="TextBox 92"/>
          <p:cNvSpPr txBox="1"/>
          <p:nvPr/>
        </p:nvSpPr>
        <p:spPr>
          <a:xfrm>
            <a:off x="5580984" y="1802162"/>
            <a:ext cx="1980030" cy="707886"/>
          </a:xfrm>
          <a:prstGeom prst="rect">
            <a:avLst/>
          </a:prstGeom>
          <a:noFill/>
        </p:spPr>
        <p:txBody>
          <a:bodyPr wrap="none" rtlCol="0">
            <a:spAutoFit/>
          </a:bodyPr>
          <a:lstStyle/>
          <a:p>
            <a:pPr algn="ctr" eaLnBrk="1" fontAlgn="auto" hangingPunct="1">
              <a:spcBef>
                <a:spcPts val="0"/>
              </a:spcBef>
              <a:spcAft>
                <a:spcPts val="0"/>
              </a:spcAft>
              <a:defRPr/>
            </a:pPr>
            <a:r>
              <a:rPr kumimoji="0" lang="zh-TW" altLang="en-US" sz="2000" b="1" dirty="0">
                <a:ln w="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rPr>
              <a:t>異體細胞治療</a:t>
            </a:r>
            <a:endParaRPr kumimoji="0" lang="en-US" altLang="zh-TW" sz="2000" b="1" dirty="0">
              <a:ln w="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endParaRPr>
          </a:p>
          <a:p>
            <a:pPr algn="ctr" eaLnBrk="1" fontAlgn="auto" hangingPunct="1">
              <a:spcBef>
                <a:spcPts val="0"/>
              </a:spcBef>
              <a:spcAft>
                <a:spcPts val="0"/>
              </a:spcAft>
              <a:defRPr/>
            </a:pPr>
            <a:r>
              <a:rPr kumimoji="0" lang="zh-TW" altLang="en-US" sz="2000" b="1" dirty="0">
                <a:ln w="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rPr>
              <a:t>公告有條件應用</a:t>
            </a:r>
          </a:p>
        </p:txBody>
      </p:sp>
      <p:sp>
        <p:nvSpPr>
          <p:cNvPr id="96" name="TextBox 96"/>
          <p:cNvSpPr txBox="1"/>
          <p:nvPr/>
        </p:nvSpPr>
        <p:spPr>
          <a:xfrm>
            <a:off x="7024972" y="5072852"/>
            <a:ext cx="2018500" cy="461665"/>
          </a:xfrm>
          <a:prstGeom prst="rect">
            <a:avLst/>
          </a:prstGeom>
          <a:noFill/>
        </p:spPr>
        <p:txBody>
          <a:bodyPr wrap="square" rtlCol="0">
            <a:spAutoFit/>
          </a:bodyPr>
          <a:lstStyle/>
          <a:p>
            <a:pPr algn="ctr" defTabSz="457200" eaLnBrk="1" fontAlgn="auto" hangingPunct="1">
              <a:spcBef>
                <a:spcPts val="0"/>
              </a:spcBef>
              <a:spcAft>
                <a:spcPts val="0"/>
              </a:spcAft>
              <a:defRPr/>
            </a:pPr>
            <a:r>
              <a:rPr kumimoji="0" lang="zh-TW" altLang="en-US" sz="2400" b="1" dirty="0">
                <a:solidFill>
                  <a:srgbClr val="ED3768"/>
                </a:solidFill>
                <a:latin typeface="微軟正黑體" panose="020B0604030504040204" pitchFamily="34" charset="-120"/>
                <a:ea typeface="微軟正黑體" panose="020B0604030504040204" pitchFamily="34" charset="-120"/>
              </a:rPr>
              <a:t>再生醫療三法</a:t>
            </a:r>
            <a:endParaRPr kumimoji="0" lang="en-US" altLang="zh-TW" sz="2400" b="1" dirty="0">
              <a:solidFill>
                <a:srgbClr val="ED3768"/>
              </a:solidFill>
              <a:latin typeface="微軟正黑體" panose="020B0604030504040204" pitchFamily="34" charset="-120"/>
              <a:ea typeface="微軟正黑體" panose="020B0604030504040204" pitchFamily="34" charset="-120"/>
            </a:endParaRPr>
          </a:p>
        </p:txBody>
      </p:sp>
      <p:sp>
        <p:nvSpPr>
          <p:cNvPr id="98" name="TextBox 98"/>
          <p:cNvSpPr txBox="1"/>
          <p:nvPr/>
        </p:nvSpPr>
        <p:spPr>
          <a:xfrm>
            <a:off x="4283962" y="5087389"/>
            <a:ext cx="2492990" cy="707886"/>
          </a:xfrm>
          <a:prstGeom prst="rect">
            <a:avLst/>
          </a:prstGeom>
          <a:noFill/>
        </p:spPr>
        <p:txBody>
          <a:bodyPr wrap="none" rtlCol="0">
            <a:spAutoFit/>
          </a:bodyPr>
          <a:lstStyle/>
          <a:p>
            <a:pPr algn="ctr" eaLnBrk="1" fontAlgn="auto" hangingPunct="1">
              <a:spcBef>
                <a:spcPts val="0"/>
              </a:spcBef>
              <a:spcAft>
                <a:spcPts val="0"/>
              </a:spcAft>
              <a:defRPr/>
            </a:pPr>
            <a:r>
              <a:rPr kumimoji="0" lang="zh-TW" altLang="en-US" sz="2000" b="1" dirty="0">
                <a:ln w="0"/>
                <a:solidFill>
                  <a:srgbClr val="EE852A"/>
                </a:solidFill>
                <a:latin typeface="微軟正黑體" panose="020B0604030504040204" pitchFamily="34" charset="-120"/>
                <a:ea typeface="微軟正黑體" panose="020B0604030504040204" pitchFamily="34" charset="-120"/>
                <a:cs typeface="新細明體" panose="02020500000000000000" pitchFamily="18" charset="-120"/>
              </a:rPr>
              <a:t>自體臍帶血</a:t>
            </a:r>
            <a:r>
              <a:rPr kumimoji="0" lang="zh-TW" altLang="en-US" sz="2000" b="1" dirty="0">
                <a:ln w="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rPr>
              <a:t>輸注</a:t>
            </a:r>
            <a:endParaRPr kumimoji="0" lang="en-US" altLang="zh-TW" sz="2000" b="1" dirty="0">
              <a:ln w="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endParaRPr>
          </a:p>
          <a:p>
            <a:pPr algn="ctr" eaLnBrk="1" fontAlgn="auto" hangingPunct="1">
              <a:spcBef>
                <a:spcPts val="0"/>
              </a:spcBef>
              <a:spcAft>
                <a:spcPts val="0"/>
              </a:spcAft>
              <a:defRPr/>
            </a:pPr>
            <a:r>
              <a:rPr kumimoji="0" lang="zh-TW" altLang="en-US" sz="2000" b="1" dirty="0">
                <a:ln w="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rPr>
              <a:t>回歸醫師專業判斷</a:t>
            </a:r>
            <a:r>
              <a:rPr kumimoji="0" lang="zh-TW" altLang="en-US" sz="2000" b="1" baseline="30000" dirty="0">
                <a:ln w="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rPr>
              <a:t>註</a:t>
            </a:r>
          </a:p>
        </p:txBody>
      </p:sp>
      <p:sp>
        <p:nvSpPr>
          <p:cNvPr id="100" name="TextBox 100"/>
          <p:cNvSpPr txBox="1"/>
          <p:nvPr/>
        </p:nvSpPr>
        <p:spPr>
          <a:xfrm>
            <a:off x="1722835" y="5086055"/>
            <a:ext cx="2749471" cy="707886"/>
          </a:xfrm>
          <a:prstGeom prst="rect">
            <a:avLst/>
          </a:prstGeom>
          <a:noFill/>
        </p:spPr>
        <p:txBody>
          <a:bodyPr wrap="none" rtlCol="0">
            <a:spAutoFit/>
          </a:bodyPr>
          <a:lstStyle/>
          <a:p>
            <a:pPr eaLnBrk="1" fontAlgn="auto" hangingPunct="1">
              <a:spcBef>
                <a:spcPts val="0"/>
              </a:spcBef>
              <a:spcAft>
                <a:spcPts val="0"/>
              </a:spcAft>
              <a:defRPr/>
            </a:pPr>
            <a:r>
              <a:rPr kumimoji="0" lang="zh-TW" altLang="en-US" sz="2000" b="1" dirty="0">
                <a:ln w="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rPr>
              <a:t>保險理賠「</a:t>
            </a:r>
            <a:r>
              <a:rPr kumimoji="0" lang="zh-TW" altLang="en-US" sz="2000" b="1" dirty="0">
                <a:ln w="0"/>
                <a:solidFill>
                  <a:srgbClr val="2E9273"/>
                </a:solidFill>
                <a:latin typeface="微軟正黑體" panose="020B0604030504040204" pitchFamily="34" charset="-120"/>
                <a:ea typeface="微軟正黑體" panose="020B0604030504040204" pitchFamily="34" charset="-120"/>
                <a:cs typeface="新細明體" panose="02020500000000000000" pitchFamily="18" charset="-120"/>
              </a:rPr>
              <a:t>重大疾病</a:t>
            </a:r>
            <a:r>
              <a:rPr kumimoji="0" lang="zh-TW" altLang="en-US" sz="2000" b="1" dirty="0">
                <a:ln w="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rPr>
              <a:t>」</a:t>
            </a:r>
            <a:endParaRPr kumimoji="0" lang="en-US" altLang="zh-TW" sz="2000" b="1" dirty="0">
              <a:ln w="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endParaRPr>
          </a:p>
          <a:p>
            <a:pPr eaLnBrk="1" fontAlgn="auto" hangingPunct="1">
              <a:spcBef>
                <a:spcPts val="0"/>
              </a:spcBef>
              <a:spcAft>
                <a:spcPts val="0"/>
              </a:spcAft>
              <a:defRPr/>
            </a:pPr>
            <a:r>
              <a:rPr kumimoji="0" lang="zh-TW" altLang="en-US" sz="2000" b="1" dirty="0">
                <a:ln w="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rPr>
              <a:t>包含造血幹細胞移植</a:t>
            </a:r>
          </a:p>
        </p:txBody>
      </p:sp>
      <p:sp>
        <p:nvSpPr>
          <p:cNvPr id="102" name="矩形 101">
            <a:extLst>
              <a:ext uri="{FF2B5EF4-FFF2-40B4-BE49-F238E27FC236}">
                <a16:creationId xmlns="" xmlns:a16="http://schemas.microsoft.com/office/drawing/2014/main" id="{ACDC52E0-2D74-4FAC-92E5-75FAB31DB71D}"/>
              </a:ext>
            </a:extLst>
          </p:cNvPr>
          <p:cNvSpPr/>
          <p:nvPr/>
        </p:nvSpPr>
        <p:spPr>
          <a:xfrm>
            <a:off x="0" y="333229"/>
            <a:ext cx="9144000" cy="830997"/>
          </a:xfrm>
          <a:prstGeom prst="rect">
            <a:avLst/>
          </a:prstGeom>
        </p:spPr>
        <p:txBody>
          <a:bodyPr wrap="square">
            <a:spAutoFit/>
          </a:bodyPr>
          <a:lstStyle/>
          <a:p>
            <a:pPr algn="ctr" defTabSz="457200" eaLnBrk="1" fontAlgn="auto" hangingPunct="1">
              <a:spcBef>
                <a:spcPts val="0"/>
              </a:spcBef>
              <a:spcAft>
                <a:spcPts val="0"/>
              </a:spcAft>
              <a:defRPr/>
            </a:pPr>
            <a:r>
              <a:rPr kumimoji="0" lang="zh-TW" altLang="en-US" sz="4800" b="1" spc="75" dirty="0">
                <a:solidFill>
                  <a:srgbClr val="000000"/>
                </a:solidFill>
                <a:latin typeface="微軟正黑體" panose="020B0604030504040204" pitchFamily="34" charset="-120"/>
                <a:ea typeface="微軟正黑體" panose="020B0604030504040204" pitchFamily="34" charset="-120"/>
                <a:cs typeface="+mn-ea"/>
              </a:rPr>
              <a:t>法規進展。細胞治療</a:t>
            </a:r>
            <a:r>
              <a:rPr kumimoji="0" lang="zh-TW" altLang="en-US" sz="4800" b="1" spc="75" dirty="0">
                <a:solidFill>
                  <a:srgbClr val="FFC000"/>
                </a:solidFill>
                <a:latin typeface="微軟正黑體" panose="020B0604030504040204" pitchFamily="34" charset="-120"/>
                <a:ea typeface="微軟正黑體" panose="020B0604030504040204" pitchFamily="34" charset="-120"/>
                <a:cs typeface="+mn-ea"/>
              </a:rPr>
              <a:t>進行式</a:t>
            </a:r>
          </a:p>
        </p:txBody>
      </p:sp>
      <p:sp>
        <p:nvSpPr>
          <p:cNvPr id="104" name="矩形 103">
            <a:extLst>
              <a:ext uri="{FF2B5EF4-FFF2-40B4-BE49-F238E27FC236}">
                <a16:creationId xmlns="" xmlns:a16="http://schemas.microsoft.com/office/drawing/2014/main" id="{44ED4876-1A08-4852-A848-108948DBDF71}"/>
              </a:ext>
            </a:extLst>
          </p:cNvPr>
          <p:cNvSpPr/>
          <p:nvPr/>
        </p:nvSpPr>
        <p:spPr>
          <a:xfrm>
            <a:off x="319814" y="6520923"/>
            <a:ext cx="2018501" cy="261610"/>
          </a:xfrm>
          <a:prstGeom prst="rect">
            <a:avLst/>
          </a:prstGeom>
        </p:spPr>
        <p:txBody>
          <a:bodyPr wrap="none">
            <a:spAutoFit/>
          </a:bodyPr>
          <a:lstStyle/>
          <a:p>
            <a:pPr defTabSz="457200" eaLnBrk="1" fontAlgn="auto" hangingPunct="1">
              <a:spcBef>
                <a:spcPts val="0"/>
              </a:spcBef>
              <a:spcAft>
                <a:spcPts val="0"/>
              </a:spcAft>
              <a:defRPr/>
            </a:pPr>
            <a:r>
              <a:rPr kumimoji="0" lang="zh-TW" altLang="en-US" sz="1100" dirty="0">
                <a:solidFill>
                  <a:srgbClr val="000000"/>
                </a:solidFill>
                <a:latin typeface="微軟正黑體" panose="020B0604030504040204" pitchFamily="34" charset="-120"/>
                <a:ea typeface="微軟正黑體" panose="020B0604030504040204" pitchFamily="34" charset="-120"/>
              </a:rPr>
              <a:t>資料來源：訊聯及衛福部函文</a:t>
            </a:r>
            <a:endParaRPr kumimoji="0" lang="zh-TW" altLang="en-US" sz="1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1689417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outVertical)">
                                      <p:cBhvr>
                                        <p:cTn id="7" dur="100"/>
                                        <p:tgtEl>
                                          <p:spTgt spid="31"/>
                                        </p:tgtEl>
                                      </p:cBhvr>
                                    </p:animEffect>
                                  </p:childTnLst>
                                </p:cTn>
                              </p:par>
                            </p:childTnLst>
                          </p:cTn>
                        </p:par>
                        <p:par>
                          <p:cTn id="8" fill="hold">
                            <p:stCondLst>
                              <p:cond delay="100"/>
                            </p:stCondLst>
                            <p:childTnLst>
                              <p:par>
                                <p:cTn id="9" presetID="10" presetClass="entr" presetSubtype="0" fill="hold" grpId="0"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fade">
                                      <p:cBhvr>
                                        <p:cTn id="11" dur="100"/>
                                        <p:tgtEl>
                                          <p:spTgt spid="32"/>
                                        </p:tgtEl>
                                      </p:cBhvr>
                                    </p:animEffect>
                                  </p:childTnLst>
                                </p:cTn>
                              </p:par>
                            </p:childTnLst>
                          </p:cTn>
                        </p:par>
                        <p:par>
                          <p:cTn id="12" fill="hold">
                            <p:stCondLst>
                              <p:cond delay="200"/>
                            </p:stCondLst>
                            <p:childTnLst>
                              <p:par>
                                <p:cTn id="13" presetID="10" presetClass="entr" presetSubtype="0" fill="hold" grpId="0" nodeType="afterEffect">
                                  <p:stCondLst>
                                    <p:cond delay="0"/>
                                  </p:stCondLst>
                                  <p:childTnLst>
                                    <p:set>
                                      <p:cBhvr>
                                        <p:cTn id="14" dur="1" fill="hold">
                                          <p:stCondLst>
                                            <p:cond delay="0"/>
                                          </p:stCondLst>
                                        </p:cTn>
                                        <p:tgtEl>
                                          <p:spTgt spid="84"/>
                                        </p:tgtEl>
                                        <p:attrNameLst>
                                          <p:attrName>style.visibility</p:attrName>
                                        </p:attrNameLst>
                                      </p:cBhvr>
                                      <p:to>
                                        <p:strVal val="visible"/>
                                      </p:to>
                                    </p:set>
                                    <p:animEffect transition="in" filter="fade">
                                      <p:cBhvr>
                                        <p:cTn id="15" dur="100"/>
                                        <p:tgtEl>
                                          <p:spTgt spid="84"/>
                                        </p:tgtEl>
                                      </p:cBhvr>
                                    </p:animEffect>
                                  </p:childTnLst>
                                </p:cTn>
                              </p:par>
                            </p:childTnLst>
                          </p:cTn>
                        </p:par>
                        <p:par>
                          <p:cTn id="16" fill="hold">
                            <p:stCondLst>
                              <p:cond delay="300"/>
                            </p:stCondLst>
                            <p:childTnLst>
                              <p:par>
                                <p:cTn id="17" presetID="22" presetClass="entr" presetSubtype="4" fill="hold" nodeType="afterEffect">
                                  <p:stCondLst>
                                    <p:cond delay="0"/>
                                  </p:stCondLst>
                                  <p:childTnLst>
                                    <p:set>
                                      <p:cBhvr>
                                        <p:cTn id="18" dur="1" fill="hold">
                                          <p:stCondLst>
                                            <p:cond delay="0"/>
                                          </p:stCondLst>
                                        </p:cTn>
                                        <p:tgtEl>
                                          <p:spTgt spid="59"/>
                                        </p:tgtEl>
                                        <p:attrNameLst>
                                          <p:attrName>style.visibility</p:attrName>
                                        </p:attrNameLst>
                                      </p:cBhvr>
                                      <p:to>
                                        <p:strVal val="visible"/>
                                      </p:to>
                                    </p:set>
                                    <p:animEffect transition="in" filter="wipe(down)">
                                      <p:cBhvr>
                                        <p:cTn id="19" dur="100"/>
                                        <p:tgtEl>
                                          <p:spTgt spid="59"/>
                                        </p:tgtEl>
                                      </p:cBhvr>
                                    </p:animEffect>
                                  </p:childTnLst>
                                </p:cTn>
                              </p:par>
                            </p:childTnLst>
                          </p:cTn>
                        </p:par>
                        <p:par>
                          <p:cTn id="20" fill="hold">
                            <p:stCondLst>
                              <p:cond delay="400"/>
                            </p:stCondLst>
                            <p:childTnLst>
                              <p:par>
                                <p:cTn id="21" presetID="22" presetClass="entr" presetSubtype="1" fill="hold" grpId="0" nodeType="afterEffect">
                                  <p:stCondLst>
                                    <p:cond delay="0"/>
                                  </p:stCondLst>
                                  <p:childTnLst>
                                    <p:set>
                                      <p:cBhvr>
                                        <p:cTn id="22" dur="1" fill="hold">
                                          <p:stCondLst>
                                            <p:cond delay="0"/>
                                          </p:stCondLst>
                                        </p:cTn>
                                        <p:tgtEl>
                                          <p:spTgt spid="90"/>
                                        </p:tgtEl>
                                        <p:attrNameLst>
                                          <p:attrName>style.visibility</p:attrName>
                                        </p:attrNameLst>
                                      </p:cBhvr>
                                      <p:to>
                                        <p:strVal val="visible"/>
                                      </p:to>
                                    </p:set>
                                    <p:animEffect transition="in" filter="wipe(up)">
                                      <p:cBhvr>
                                        <p:cTn id="23" dur="100"/>
                                        <p:tgtEl>
                                          <p:spTgt spid="90"/>
                                        </p:tgtEl>
                                      </p:cBhvr>
                                    </p:animEffect>
                                  </p:childTnLst>
                                </p:cTn>
                              </p:par>
                            </p:childTnLst>
                          </p:cTn>
                        </p:par>
                        <p:par>
                          <p:cTn id="24" fill="hold">
                            <p:stCondLst>
                              <p:cond delay="500"/>
                            </p:stCondLst>
                            <p:childTnLst>
                              <p:par>
                                <p:cTn id="25" presetID="10" presetClass="entr" presetSubtype="0" fill="hold" grpId="0" nodeType="after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fade">
                                      <p:cBhvr>
                                        <p:cTn id="27" dur="100"/>
                                        <p:tgtEl>
                                          <p:spTgt spid="33"/>
                                        </p:tgtEl>
                                      </p:cBhvr>
                                    </p:animEffect>
                                  </p:childTnLst>
                                </p:cTn>
                              </p:par>
                            </p:childTnLst>
                          </p:cTn>
                        </p:par>
                        <p:par>
                          <p:cTn id="28" fill="hold">
                            <p:stCondLst>
                              <p:cond delay="600"/>
                            </p:stCondLst>
                            <p:childTnLst>
                              <p:par>
                                <p:cTn id="29" presetID="10" presetClass="entr" presetSubtype="0" fill="hold" grpId="0" nodeType="afterEffect">
                                  <p:stCondLst>
                                    <p:cond delay="0"/>
                                  </p:stCondLst>
                                  <p:childTnLst>
                                    <p:set>
                                      <p:cBhvr>
                                        <p:cTn id="30" dur="1" fill="hold">
                                          <p:stCondLst>
                                            <p:cond delay="0"/>
                                          </p:stCondLst>
                                        </p:cTn>
                                        <p:tgtEl>
                                          <p:spTgt spid="85"/>
                                        </p:tgtEl>
                                        <p:attrNameLst>
                                          <p:attrName>style.visibility</p:attrName>
                                        </p:attrNameLst>
                                      </p:cBhvr>
                                      <p:to>
                                        <p:strVal val="visible"/>
                                      </p:to>
                                    </p:set>
                                    <p:animEffect transition="in" filter="fade">
                                      <p:cBhvr>
                                        <p:cTn id="31" dur="100"/>
                                        <p:tgtEl>
                                          <p:spTgt spid="85"/>
                                        </p:tgtEl>
                                      </p:cBhvr>
                                    </p:animEffect>
                                  </p:childTnLst>
                                </p:cTn>
                              </p:par>
                            </p:childTnLst>
                          </p:cTn>
                        </p:par>
                        <p:par>
                          <p:cTn id="32" fill="hold">
                            <p:stCondLst>
                              <p:cond delay="700"/>
                            </p:stCondLst>
                            <p:childTnLst>
                              <p:par>
                                <p:cTn id="33" presetID="22" presetClass="entr" presetSubtype="1" fill="hold" nodeType="afterEffect">
                                  <p:stCondLst>
                                    <p:cond delay="0"/>
                                  </p:stCondLst>
                                  <p:childTnLst>
                                    <p:set>
                                      <p:cBhvr>
                                        <p:cTn id="34" dur="1" fill="hold">
                                          <p:stCondLst>
                                            <p:cond delay="0"/>
                                          </p:stCondLst>
                                        </p:cTn>
                                        <p:tgtEl>
                                          <p:spTgt spid="71"/>
                                        </p:tgtEl>
                                        <p:attrNameLst>
                                          <p:attrName>style.visibility</p:attrName>
                                        </p:attrNameLst>
                                      </p:cBhvr>
                                      <p:to>
                                        <p:strVal val="visible"/>
                                      </p:to>
                                    </p:set>
                                    <p:animEffect transition="in" filter="wipe(up)">
                                      <p:cBhvr>
                                        <p:cTn id="35" dur="100"/>
                                        <p:tgtEl>
                                          <p:spTgt spid="71"/>
                                        </p:tgtEl>
                                      </p:cBhvr>
                                    </p:animEffect>
                                  </p:childTnLst>
                                </p:cTn>
                              </p:par>
                            </p:childTnLst>
                          </p:cTn>
                        </p:par>
                        <p:par>
                          <p:cTn id="36" fill="hold">
                            <p:stCondLst>
                              <p:cond delay="800"/>
                            </p:stCondLst>
                            <p:childTnLst>
                              <p:par>
                                <p:cTn id="37" presetID="22" presetClass="entr" presetSubtype="1" fill="hold" grpId="0" nodeType="afterEffect">
                                  <p:stCondLst>
                                    <p:cond delay="0"/>
                                  </p:stCondLst>
                                  <p:childTnLst>
                                    <p:set>
                                      <p:cBhvr>
                                        <p:cTn id="38" dur="1" fill="hold">
                                          <p:stCondLst>
                                            <p:cond delay="0"/>
                                          </p:stCondLst>
                                        </p:cTn>
                                        <p:tgtEl>
                                          <p:spTgt spid="100"/>
                                        </p:tgtEl>
                                        <p:attrNameLst>
                                          <p:attrName>style.visibility</p:attrName>
                                        </p:attrNameLst>
                                      </p:cBhvr>
                                      <p:to>
                                        <p:strVal val="visible"/>
                                      </p:to>
                                    </p:set>
                                    <p:animEffect transition="in" filter="wipe(up)">
                                      <p:cBhvr>
                                        <p:cTn id="39" dur="100"/>
                                        <p:tgtEl>
                                          <p:spTgt spid="100"/>
                                        </p:tgtEl>
                                      </p:cBhvr>
                                    </p:animEffect>
                                  </p:childTnLst>
                                </p:cTn>
                              </p:par>
                            </p:childTnLst>
                          </p:cTn>
                        </p:par>
                        <p:par>
                          <p:cTn id="40" fill="hold">
                            <p:stCondLst>
                              <p:cond delay="900"/>
                            </p:stCondLst>
                            <p:childTnLst>
                              <p:par>
                                <p:cTn id="41" presetID="10" presetClass="entr" presetSubtype="0" fill="hold" grpId="0" nodeType="after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fade">
                                      <p:cBhvr>
                                        <p:cTn id="43" dur="100"/>
                                        <p:tgtEl>
                                          <p:spTgt spid="34"/>
                                        </p:tgtEl>
                                      </p:cBhvr>
                                    </p:animEffect>
                                  </p:childTnLst>
                                </p:cTn>
                              </p:par>
                            </p:childTnLst>
                          </p:cTn>
                        </p:par>
                        <p:par>
                          <p:cTn id="44" fill="hold">
                            <p:stCondLst>
                              <p:cond delay="1000"/>
                            </p:stCondLst>
                            <p:childTnLst>
                              <p:par>
                                <p:cTn id="45" presetID="10" presetClass="entr" presetSubtype="0" fill="hold" grpId="0" nodeType="afterEffect">
                                  <p:stCondLst>
                                    <p:cond delay="0"/>
                                  </p:stCondLst>
                                  <p:childTnLst>
                                    <p:set>
                                      <p:cBhvr>
                                        <p:cTn id="46" dur="1" fill="hold">
                                          <p:stCondLst>
                                            <p:cond delay="0"/>
                                          </p:stCondLst>
                                        </p:cTn>
                                        <p:tgtEl>
                                          <p:spTgt spid="86"/>
                                        </p:tgtEl>
                                        <p:attrNameLst>
                                          <p:attrName>style.visibility</p:attrName>
                                        </p:attrNameLst>
                                      </p:cBhvr>
                                      <p:to>
                                        <p:strVal val="visible"/>
                                      </p:to>
                                    </p:set>
                                    <p:animEffect transition="in" filter="fade">
                                      <p:cBhvr>
                                        <p:cTn id="47" dur="100"/>
                                        <p:tgtEl>
                                          <p:spTgt spid="86"/>
                                        </p:tgtEl>
                                      </p:cBhvr>
                                    </p:animEffect>
                                  </p:childTnLst>
                                </p:cTn>
                              </p:par>
                            </p:childTnLst>
                          </p:cTn>
                        </p:par>
                        <p:par>
                          <p:cTn id="48" fill="hold">
                            <p:stCondLst>
                              <p:cond delay="1100"/>
                            </p:stCondLst>
                            <p:childTnLst>
                              <p:par>
                                <p:cTn id="49" presetID="22" presetClass="entr" presetSubtype="4" fill="hold" nodeType="afterEffect">
                                  <p:stCondLst>
                                    <p:cond delay="0"/>
                                  </p:stCondLst>
                                  <p:childTnLst>
                                    <p:set>
                                      <p:cBhvr>
                                        <p:cTn id="50" dur="1" fill="hold">
                                          <p:stCondLst>
                                            <p:cond delay="0"/>
                                          </p:stCondLst>
                                        </p:cTn>
                                        <p:tgtEl>
                                          <p:spTgt spid="63"/>
                                        </p:tgtEl>
                                        <p:attrNameLst>
                                          <p:attrName>style.visibility</p:attrName>
                                        </p:attrNameLst>
                                      </p:cBhvr>
                                      <p:to>
                                        <p:strVal val="visible"/>
                                      </p:to>
                                    </p:set>
                                    <p:animEffect transition="in" filter="wipe(down)">
                                      <p:cBhvr>
                                        <p:cTn id="51" dur="100"/>
                                        <p:tgtEl>
                                          <p:spTgt spid="63"/>
                                        </p:tgtEl>
                                      </p:cBhvr>
                                    </p:animEffect>
                                  </p:childTnLst>
                                </p:cTn>
                              </p:par>
                            </p:childTnLst>
                          </p:cTn>
                        </p:par>
                        <p:par>
                          <p:cTn id="52" fill="hold">
                            <p:stCondLst>
                              <p:cond delay="1200"/>
                            </p:stCondLst>
                            <p:childTnLst>
                              <p:par>
                                <p:cTn id="53" presetID="22" presetClass="entr" presetSubtype="1" fill="hold" grpId="0" nodeType="afterEffect">
                                  <p:stCondLst>
                                    <p:cond delay="0"/>
                                  </p:stCondLst>
                                  <p:childTnLst>
                                    <p:set>
                                      <p:cBhvr>
                                        <p:cTn id="54" dur="1" fill="hold">
                                          <p:stCondLst>
                                            <p:cond delay="0"/>
                                          </p:stCondLst>
                                        </p:cTn>
                                        <p:tgtEl>
                                          <p:spTgt spid="92"/>
                                        </p:tgtEl>
                                        <p:attrNameLst>
                                          <p:attrName>style.visibility</p:attrName>
                                        </p:attrNameLst>
                                      </p:cBhvr>
                                      <p:to>
                                        <p:strVal val="visible"/>
                                      </p:to>
                                    </p:set>
                                    <p:animEffect transition="in" filter="wipe(up)">
                                      <p:cBhvr>
                                        <p:cTn id="55" dur="100"/>
                                        <p:tgtEl>
                                          <p:spTgt spid="92"/>
                                        </p:tgtEl>
                                      </p:cBhvr>
                                    </p:animEffect>
                                  </p:childTnLst>
                                </p:cTn>
                              </p:par>
                            </p:childTnLst>
                          </p:cTn>
                        </p:par>
                        <p:par>
                          <p:cTn id="56" fill="hold">
                            <p:stCondLst>
                              <p:cond delay="1300"/>
                            </p:stCondLst>
                            <p:childTnLst>
                              <p:par>
                                <p:cTn id="57" presetID="10" presetClass="entr" presetSubtype="0" fill="hold" grpId="0" nodeType="afterEffect">
                                  <p:stCondLst>
                                    <p:cond delay="0"/>
                                  </p:stCondLst>
                                  <p:childTnLst>
                                    <p:set>
                                      <p:cBhvr>
                                        <p:cTn id="58" dur="1" fill="hold">
                                          <p:stCondLst>
                                            <p:cond delay="0"/>
                                          </p:stCondLst>
                                        </p:cTn>
                                        <p:tgtEl>
                                          <p:spTgt spid="75"/>
                                        </p:tgtEl>
                                        <p:attrNameLst>
                                          <p:attrName>style.visibility</p:attrName>
                                        </p:attrNameLst>
                                      </p:cBhvr>
                                      <p:to>
                                        <p:strVal val="visible"/>
                                      </p:to>
                                    </p:set>
                                    <p:animEffect transition="in" filter="fade">
                                      <p:cBhvr>
                                        <p:cTn id="59" dur="100"/>
                                        <p:tgtEl>
                                          <p:spTgt spid="75"/>
                                        </p:tgtEl>
                                      </p:cBhvr>
                                    </p:animEffect>
                                  </p:childTnLst>
                                </p:cTn>
                              </p:par>
                            </p:childTnLst>
                          </p:cTn>
                        </p:par>
                        <p:par>
                          <p:cTn id="60" fill="hold">
                            <p:stCondLst>
                              <p:cond delay="1400"/>
                            </p:stCondLst>
                            <p:childTnLst>
                              <p:par>
                                <p:cTn id="61" presetID="10" presetClass="entr" presetSubtype="0" fill="hold" grpId="0" nodeType="afterEffect">
                                  <p:stCondLst>
                                    <p:cond delay="0"/>
                                  </p:stCondLst>
                                  <p:childTnLst>
                                    <p:set>
                                      <p:cBhvr>
                                        <p:cTn id="62" dur="1" fill="hold">
                                          <p:stCondLst>
                                            <p:cond delay="0"/>
                                          </p:stCondLst>
                                        </p:cTn>
                                        <p:tgtEl>
                                          <p:spTgt spid="87"/>
                                        </p:tgtEl>
                                        <p:attrNameLst>
                                          <p:attrName>style.visibility</p:attrName>
                                        </p:attrNameLst>
                                      </p:cBhvr>
                                      <p:to>
                                        <p:strVal val="visible"/>
                                      </p:to>
                                    </p:set>
                                    <p:animEffect transition="in" filter="fade">
                                      <p:cBhvr>
                                        <p:cTn id="63" dur="100"/>
                                        <p:tgtEl>
                                          <p:spTgt spid="87"/>
                                        </p:tgtEl>
                                      </p:cBhvr>
                                    </p:animEffect>
                                  </p:childTnLst>
                                </p:cTn>
                              </p:par>
                            </p:childTnLst>
                          </p:cTn>
                        </p:par>
                        <p:par>
                          <p:cTn id="64" fill="hold">
                            <p:stCondLst>
                              <p:cond delay="1500"/>
                            </p:stCondLst>
                            <p:childTnLst>
                              <p:par>
                                <p:cTn id="65" presetID="22" presetClass="entr" presetSubtype="1" fill="hold" nodeType="afterEffect">
                                  <p:stCondLst>
                                    <p:cond delay="0"/>
                                  </p:stCondLst>
                                  <p:childTnLst>
                                    <p:set>
                                      <p:cBhvr>
                                        <p:cTn id="66" dur="1" fill="hold">
                                          <p:stCondLst>
                                            <p:cond delay="0"/>
                                          </p:stCondLst>
                                        </p:cTn>
                                        <p:tgtEl>
                                          <p:spTgt spid="76"/>
                                        </p:tgtEl>
                                        <p:attrNameLst>
                                          <p:attrName>style.visibility</p:attrName>
                                        </p:attrNameLst>
                                      </p:cBhvr>
                                      <p:to>
                                        <p:strVal val="visible"/>
                                      </p:to>
                                    </p:set>
                                    <p:animEffect transition="in" filter="wipe(up)">
                                      <p:cBhvr>
                                        <p:cTn id="67" dur="100"/>
                                        <p:tgtEl>
                                          <p:spTgt spid="76"/>
                                        </p:tgtEl>
                                      </p:cBhvr>
                                    </p:animEffect>
                                  </p:childTnLst>
                                </p:cTn>
                              </p:par>
                            </p:childTnLst>
                          </p:cTn>
                        </p:par>
                        <p:par>
                          <p:cTn id="68" fill="hold">
                            <p:stCondLst>
                              <p:cond delay="1600"/>
                            </p:stCondLst>
                            <p:childTnLst>
                              <p:par>
                                <p:cTn id="69" presetID="22" presetClass="entr" presetSubtype="1" fill="hold" grpId="0" nodeType="afterEffect">
                                  <p:stCondLst>
                                    <p:cond delay="0"/>
                                  </p:stCondLst>
                                  <p:childTnLst>
                                    <p:set>
                                      <p:cBhvr>
                                        <p:cTn id="70" dur="1" fill="hold">
                                          <p:stCondLst>
                                            <p:cond delay="0"/>
                                          </p:stCondLst>
                                        </p:cTn>
                                        <p:tgtEl>
                                          <p:spTgt spid="98"/>
                                        </p:tgtEl>
                                        <p:attrNameLst>
                                          <p:attrName>style.visibility</p:attrName>
                                        </p:attrNameLst>
                                      </p:cBhvr>
                                      <p:to>
                                        <p:strVal val="visible"/>
                                      </p:to>
                                    </p:set>
                                    <p:animEffect transition="in" filter="wipe(up)">
                                      <p:cBhvr>
                                        <p:cTn id="71" dur="100"/>
                                        <p:tgtEl>
                                          <p:spTgt spid="98"/>
                                        </p:tgtEl>
                                      </p:cBhvr>
                                    </p:animEffect>
                                  </p:childTnLst>
                                </p:cTn>
                              </p:par>
                            </p:childTnLst>
                          </p:cTn>
                        </p:par>
                        <p:par>
                          <p:cTn id="72" fill="hold">
                            <p:stCondLst>
                              <p:cond delay="1700"/>
                            </p:stCondLst>
                            <p:childTnLst>
                              <p:par>
                                <p:cTn id="73" presetID="10" presetClass="entr" presetSubtype="0" fill="hold" grpId="0" nodeType="afterEffect">
                                  <p:stCondLst>
                                    <p:cond delay="0"/>
                                  </p:stCondLst>
                                  <p:childTnLst>
                                    <p:set>
                                      <p:cBhvr>
                                        <p:cTn id="74" dur="1" fill="hold">
                                          <p:stCondLst>
                                            <p:cond delay="0"/>
                                          </p:stCondLst>
                                        </p:cTn>
                                        <p:tgtEl>
                                          <p:spTgt spid="35"/>
                                        </p:tgtEl>
                                        <p:attrNameLst>
                                          <p:attrName>style.visibility</p:attrName>
                                        </p:attrNameLst>
                                      </p:cBhvr>
                                      <p:to>
                                        <p:strVal val="visible"/>
                                      </p:to>
                                    </p:set>
                                    <p:animEffect transition="in" filter="fade">
                                      <p:cBhvr>
                                        <p:cTn id="75" dur="100"/>
                                        <p:tgtEl>
                                          <p:spTgt spid="35"/>
                                        </p:tgtEl>
                                      </p:cBhvr>
                                    </p:animEffect>
                                  </p:childTnLst>
                                </p:cTn>
                              </p:par>
                            </p:childTnLst>
                          </p:cTn>
                        </p:par>
                        <p:par>
                          <p:cTn id="76" fill="hold">
                            <p:stCondLst>
                              <p:cond delay="1800"/>
                            </p:stCondLst>
                            <p:childTnLst>
                              <p:par>
                                <p:cTn id="77" presetID="10" presetClass="entr" presetSubtype="0" fill="hold" grpId="0" nodeType="afterEffect">
                                  <p:stCondLst>
                                    <p:cond delay="0"/>
                                  </p:stCondLst>
                                  <p:childTnLst>
                                    <p:set>
                                      <p:cBhvr>
                                        <p:cTn id="78" dur="1" fill="hold">
                                          <p:stCondLst>
                                            <p:cond delay="0"/>
                                          </p:stCondLst>
                                        </p:cTn>
                                        <p:tgtEl>
                                          <p:spTgt spid="88"/>
                                        </p:tgtEl>
                                        <p:attrNameLst>
                                          <p:attrName>style.visibility</p:attrName>
                                        </p:attrNameLst>
                                      </p:cBhvr>
                                      <p:to>
                                        <p:strVal val="visible"/>
                                      </p:to>
                                    </p:set>
                                    <p:animEffect transition="in" filter="fade">
                                      <p:cBhvr>
                                        <p:cTn id="79" dur="100"/>
                                        <p:tgtEl>
                                          <p:spTgt spid="88"/>
                                        </p:tgtEl>
                                      </p:cBhvr>
                                    </p:animEffect>
                                  </p:childTnLst>
                                </p:cTn>
                              </p:par>
                            </p:childTnLst>
                          </p:cTn>
                        </p:par>
                        <p:par>
                          <p:cTn id="80" fill="hold">
                            <p:stCondLst>
                              <p:cond delay="1900"/>
                            </p:stCondLst>
                            <p:childTnLst>
                              <p:par>
                                <p:cTn id="81" presetID="22" presetClass="entr" presetSubtype="4" fill="hold" nodeType="afterEffect">
                                  <p:stCondLst>
                                    <p:cond delay="0"/>
                                  </p:stCondLst>
                                  <p:childTnLst>
                                    <p:set>
                                      <p:cBhvr>
                                        <p:cTn id="82" dur="1" fill="hold">
                                          <p:stCondLst>
                                            <p:cond delay="0"/>
                                          </p:stCondLst>
                                        </p:cTn>
                                        <p:tgtEl>
                                          <p:spTgt spid="67"/>
                                        </p:tgtEl>
                                        <p:attrNameLst>
                                          <p:attrName>style.visibility</p:attrName>
                                        </p:attrNameLst>
                                      </p:cBhvr>
                                      <p:to>
                                        <p:strVal val="visible"/>
                                      </p:to>
                                    </p:set>
                                    <p:animEffect transition="in" filter="wipe(down)">
                                      <p:cBhvr>
                                        <p:cTn id="83" dur="100"/>
                                        <p:tgtEl>
                                          <p:spTgt spid="67"/>
                                        </p:tgtEl>
                                      </p:cBhvr>
                                    </p:animEffect>
                                  </p:childTnLst>
                                </p:cTn>
                              </p:par>
                            </p:childTnLst>
                          </p:cTn>
                        </p:par>
                        <p:par>
                          <p:cTn id="84" fill="hold">
                            <p:stCondLst>
                              <p:cond delay="2000"/>
                            </p:stCondLst>
                            <p:childTnLst>
                              <p:par>
                                <p:cTn id="85" presetID="22" presetClass="entr" presetSubtype="1" fill="hold" grpId="0" nodeType="afterEffect">
                                  <p:stCondLst>
                                    <p:cond delay="0"/>
                                  </p:stCondLst>
                                  <p:childTnLst>
                                    <p:set>
                                      <p:cBhvr>
                                        <p:cTn id="86" dur="1" fill="hold">
                                          <p:stCondLst>
                                            <p:cond delay="0"/>
                                          </p:stCondLst>
                                        </p:cTn>
                                        <p:tgtEl>
                                          <p:spTgt spid="94"/>
                                        </p:tgtEl>
                                        <p:attrNameLst>
                                          <p:attrName>style.visibility</p:attrName>
                                        </p:attrNameLst>
                                      </p:cBhvr>
                                      <p:to>
                                        <p:strVal val="visible"/>
                                      </p:to>
                                    </p:set>
                                    <p:animEffect transition="in" filter="wipe(up)">
                                      <p:cBhvr>
                                        <p:cTn id="87" dur="100"/>
                                        <p:tgtEl>
                                          <p:spTgt spid="94"/>
                                        </p:tgtEl>
                                      </p:cBhvr>
                                    </p:animEffect>
                                  </p:childTnLst>
                                </p:cTn>
                              </p:par>
                            </p:childTnLst>
                          </p:cTn>
                        </p:par>
                        <p:par>
                          <p:cTn id="88" fill="hold">
                            <p:stCondLst>
                              <p:cond delay="2100"/>
                            </p:stCondLst>
                            <p:childTnLst>
                              <p:par>
                                <p:cTn id="89" presetID="10" presetClass="entr" presetSubtype="0" fill="hold" grpId="0" nodeType="afterEffect">
                                  <p:stCondLst>
                                    <p:cond delay="0"/>
                                  </p:stCondLst>
                                  <p:childTnLst>
                                    <p:set>
                                      <p:cBhvr>
                                        <p:cTn id="90" dur="1" fill="hold">
                                          <p:stCondLst>
                                            <p:cond delay="0"/>
                                          </p:stCondLst>
                                        </p:cTn>
                                        <p:tgtEl>
                                          <p:spTgt spid="36"/>
                                        </p:tgtEl>
                                        <p:attrNameLst>
                                          <p:attrName>style.visibility</p:attrName>
                                        </p:attrNameLst>
                                      </p:cBhvr>
                                      <p:to>
                                        <p:strVal val="visible"/>
                                      </p:to>
                                    </p:set>
                                    <p:animEffect transition="in" filter="fade">
                                      <p:cBhvr>
                                        <p:cTn id="91" dur="100"/>
                                        <p:tgtEl>
                                          <p:spTgt spid="36"/>
                                        </p:tgtEl>
                                      </p:cBhvr>
                                    </p:animEffect>
                                  </p:childTnLst>
                                </p:cTn>
                              </p:par>
                            </p:childTnLst>
                          </p:cTn>
                        </p:par>
                        <p:par>
                          <p:cTn id="92" fill="hold">
                            <p:stCondLst>
                              <p:cond delay="2200"/>
                            </p:stCondLst>
                            <p:childTnLst>
                              <p:par>
                                <p:cTn id="93" presetID="10" presetClass="entr" presetSubtype="0" fill="hold" grpId="0" nodeType="afterEffect">
                                  <p:stCondLst>
                                    <p:cond delay="0"/>
                                  </p:stCondLst>
                                  <p:childTnLst>
                                    <p:set>
                                      <p:cBhvr>
                                        <p:cTn id="94" dur="1" fill="hold">
                                          <p:stCondLst>
                                            <p:cond delay="0"/>
                                          </p:stCondLst>
                                        </p:cTn>
                                        <p:tgtEl>
                                          <p:spTgt spid="89"/>
                                        </p:tgtEl>
                                        <p:attrNameLst>
                                          <p:attrName>style.visibility</p:attrName>
                                        </p:attrNameLst>
                                      </p:cBhvr>
                                      <p:to>
                                        <p:strVal val="visible"/>
                                      </p:to>
                                    </p:set>
                                    <p:animEffect transition="in" filter="fade">
                                      <p:cBhvr>
                                        <p:cTn id="95" dur="100"/>
                                        <p:tgtEl>
                                          <p:spTgt spid="89"/>
                                        </p:tgtEl>
                                      </p:cBhvr>
                                    </p:animEffect>
                                  </p:childTnLst>
                                </p:cTn>
                              </p:par>
                            </p:childTnLst>
                          </p:cTn>
                        </p:par>
                        <p:par>
                          <p:cTn id="96" fill="hold">
                            <p:stCondLst>
                              <p:cond delay="2300"/>
                            </p:stCondLst>
                            <p:childTnLst>
                              <p:par>
                                <p:cTn id="97" presetID="22" presetClass="entr" presetSubtype="1" fill="hold" nodeType="afterEffect">
                                  <p:stCondLst>
                                    <p:cond delay="0"/>
                                  </p:stCondLst>
                                  <p:childTnLst>
                                    <p:set>
                                      <p:cBhvr>
                                        <p:cTn id="98" dur="1" fill="hold">
                                          <p:stCondLst>
                                            <p:cond delay="0"/>
                                          </p:stCondLst>
                                        </p:cTn>
                                        <p:tgtEl>
                                          <p:spTgt spid="80"/>
                                        </p:tgtEl>
                                        <p:attrNameLst>
                                          <p:attrName>style.visibility</p:attrName>
                                        </p:attrNameLst>
                                      </p:cBhvr>
                                      <p:to>
                                        <p:strVal val="visible"/>
                                      </p:to>
                                    </p:set>
                                    <p:animEffect transition="in" filter="wipe(up)">
                                      <p:cBhvr>
                                        <p:cTn id="99" dur="100"/>
                                        <p:tgtEl>
                                          <p:spTgt spid="80"/>
                                        </p:tgtEl>
                                      </p:cBhvr>
                                    </p:animEffect>
                                  </p:childTnLst>
                                </p:cTn>
                              </p:par>
                            </p:childTnLst>
                          </p:cTn>
                        </p:par>
                        <p:par>
                          <p:cTn id="100" fill="hold">
                            <p:stCondLst>
                              <p:cond delay="2400"/>
                            </p:stCondLst>
                            <p:childTnLst>
                              <p:par>
                                <p:cTn id="101" presetID="22" presetClass="entr" presetSubtype="1" fill="hold" grpId="0" nodeType="afterEffect">
                                  <p:stCondLst>
                                    <p:cond delay="0"/>
                                  </p:stCondLst>
                                  <p:childTnLst>
                                    <p:set>
                                      <p:cBhvr>
                                        <p:cTn id="102" dur="1" fill="hold">
                                          <p:stCondLst>
                                            <p:cond delay="0"/>
                                          </p:stCondLst>
                                        </p:cTn>
                                        <p:tgtEl>
                                          <p:spTgt spid="96"/>
                                        </p:tgtEl>
                                        <p:attrNameLst>
                                          <p:attrName>style.visibility</p:attrName>
                                        </p:attrNameLst>
                                      </p:cBhvr>
                                      <p:to>
                                        <p:strVal val="visible"/>
                                      </p:to>
                                    </p:set>
                                    <p:animEffect transition="in" filter="wipe(up)">
                                      <p:cBhvr>
                                        <p:cTn id="103" dur="1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ldLvl="0" animBg="1"/>
      <p:bldP spid="32" grpId="0" bldLvl="0" animBg="1"/>
      <p:bldP spid="33" grpId="0" bldLvl="0" animBg="1"/>
      <p:bldP spid="34" grpId="0" bldLvl="0" animBg="1"/>
      <p:bldP spid="35" grpId="0" bldLvl="0" animBg="1"/>
      <p:bldP spid="36" grpId="0" bldLvl="0" animBg="1"/>
      <p:bldP spid="75" grpId="0" bldLvl="0" animBg="1"/>
      <p:bldP spid="84" grpId="0"/>
      <p:bldP spid="85" grpId="0"/>
      <p:bldP spid="86" grpId="0"/>
      <p:bldP spid="87" grpId="0"/>
      <p:bldP spid="88" grpId="0"/>
      <p:bldP spid="89" grpId="0"/>
      <p:bldP spid="90" grpId="0"/>
      <p:bldP spid="92" grpId="0"/>
      <p:bldP spid="94" grpId="0"/>
      <p:bldP spid="96" grpId="0"/>
      <p:bldP spid="98" grpId="0"/>
      <p:bldP spid="100"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226" name="Picture 2" descr="https://farm6.staticflickr.com/5346/17666326992_34e190836a_b.jpg"/>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a:xfrm>
            <a:off x="-15875" y="333375"/>
            <a:ext cx="9244013" cy="6164263"/>
          </a:xfrm>
          <a:noFill/>
        </p:spPr>
      </p:pic>
    </p:spTree>
    <p:extLst>
      <p:ext uri="{BB962C8B-B14F-4D97-AF65-F5344CB8AC3E}">
        <p14:creationId xmlns:p14="http://schemas.microsoft.com/office/powerpoint/2010/main" val="1866853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322" y="1156682"/>
            <a:ext cx="4124325" cy="1819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9630" r="35833" b="23333"/>
          <a:stretch/>
        </p:blipFill>
        <p:spPr bwMode="auto">
          <a:xfrm>
            <a:off x="4716016" y="1142889"/>
            <a:ext cx="3960440" cy="27022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p:cNvSpPr/>
          <p:nvPr/>
        </p:nvSpPr>
        <p:spPr>
          <a:xfrm>
            <a:off x="4716016" y="3188294"/>
            <a:ext cx="3960440" cy="1384995"/>
          </a:xfrm>
          <a:prstGeom prst="rect">
            <a:avLst/>
          </a:prstGeom>
          <a:solidFill>
            <a:schemeClr val="bg2"/>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a:t>
            </a:r>
            <a:r>
              <a:rPr kumimoji="0" lang="zh-TW" altLang="en-US" sz="1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紐約時報</a:t>
            </a:r>
            <a:r>
              <a:rPr kumimoji="0" lang="en-US" altLang="zh-TW" sz="1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》100</a:t>
            </a:r>
            <a:r>
              <a:rPr kumimoji="0" lang="zh-TW" altLang="en-US" sz="1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部最有影響力書籍</a:t>
            </a:r>
            <a:r>
              <a:rPr kumimoji="0" lang="en-US" altLang="zh-TW" sz="1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a:t>
            </a:r>
            <a:r>
              <a:rPr kumimoji="0" lang="zh-TW" altLang="en-US" sz="1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癌症的傳記</a:t>
            </a:r>
            <a:r>
              <a:rPr kumimoji="0" lang="en-US" altLang="zh-TW" sz="1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a:t>
            </a:r>
            <a:r>
              <a:rPr kumimoji="0" lang="zh-TW" altLang="en-US" sz="1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的作者辛達塔</a:t>
            </a:r>
            <a:r>
              <a:rPr kumimoji="0" lang="en-US" altLang="zh-TW" sz="1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a:t>
            </a:r>
            <a:r>
              <a:rPr kumimoji="0" lang="zh-TW" altLang="en-US" sz="1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穆克吉醫生：</a:t>
            </a:r>
            <a:endParaRPr kumimoji="0" lang="en-US" altLang="zh-TW" sz="1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800" b="1" i="0" u="none" strike="noStrike" kern="1200" cap="none" spc="0" normalizeH="0" baseline="0" noProof="0" dirty="0">
                <a:ln>
                  <a:noFill/>
                </a:ln>
                <a:solidFill>
                  <a:prstClr val="black"/>
                </a:solidFill>
                <a:effectLst/>
                <a:uLnTx/>
                <a:uFillTx/>
                <a:latin typeface="Calibri"/>
                <a:ea typeface="新細明體" panose="02020500000000000000" pitchFamily="18" charset="-120"/>
                <a:cs typeface="+mn-cs"/>
              </a:rPr>
              <a:t>Soon we'll cure diseases </a:t>
            </a:r>
            <a:r>
              <a:rPr kumimoji="0" lang="en-US" altLang="zh-TW" sz="2800" b="1" i="0" u="none" strike="noStrike" kern="1200" cap="none" spc="0" normalizeH="0" baseline="0" noProof="0" dirty="0">
                <a:ln>
                  <a:noFill/>
                </a:ln>
                <a:solidFill>
                  <a:srgbClr val="F79646">
                    <a:lumMod val="75000"/>
                  </a:srgbClr>
                </a:solidFill>
                <a:effectLst/>
                <a:uLnTx/>
                <a:uFillTx/>
                <a:latin typeface="Calibri"/>
                <a:ea typeface="新細明體" panose="02020500000000000000" pitchFamily="18" charset="-120"/>
                <a:cs typeface="+mn-cs"/>
              </a:rPr>
              <a:t>with a cell</a:t>
            </a:r>
            <a:r>
              <a:rPr kumimoji="0" lang="en-US" altLang="zh-TW" sz="2800" b="1" i="0" u="none" strike="noStrike" kern="1200" cap="none" spc="0" normalizeH="0" baseline="0" noProof="0" dirty="0">
                <a:ln>
                  <a:noFill/>
                </a:ln>
                <a:solidFill>
                  <a:prstClr val="black"/>
                </a:solidFill>
                <a:effectLst/>
                <a:uLnTx/>
                <a:uFillTx/>
                <a:latin typeface="Calibri"/>
                <a:ea typeface="新細明體" panose="02020500000000000000" pitchFamily="18" charset="-120"/>
                <a:cs typeface="+mn-cs"/>
              </a:rPr>
              <a:t>, not a pill </a:t>
            </a:r>
            <a:endParaRPr kumimoji="0" lang="zh-TW" altLang="en-US" sz="18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p:txBody>
      </p:sp>
      <p:pic>
        <p:nvPicPr>
          <p:cNvPr id="12"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16250" t="51852" r="74271" b="27222"/>
          <a:stretch/>
        </p:blipFill>
        <p:spPr bwMode="auto">
          <a:xfrm>
            <a:off x="383322" y="1588729"/>
            <a:ext cx="1349885" cy="16591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矩形 13"/>
          <p:cNvSpPr/>
          <p:nvPr/>
        </p:nvSpPr>
        <p:spPr>
          <a:xfrm>
            <a:off x="416928" y="3172906"/>
            <a:ext cx="4116132" cy="1415772"/>
          </a:xfrm>
          <a:prstGeom prst="rect">
            <a:avLst/>
          </a:prstGeom>
          <a:solidFill>
            <a:schemeClr val="bg2"/>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2017</a:t>
            </a:r>
            <a:r>
              <a:rPr kumimoji="0" lang="zh-TW" altLang="en-US" sz="1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年美國</a:t>
            </a:r>
            <a:r>
              <a:rPr kumimoji="0" lang="en-US" altLang="zh-TW" sz="1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FDA</a:t>
            </a:r>
            <a:r>
              <a:rPr kumimoji="0" lang="zh-TW" altLang="en-US" sz="1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鼓勵產業發展新型細胞療法，哈佛大學知名生物學家</a:t>
            </a:r>
            <a:r>
              <a:rPr kumimoji="0" lang="en-US" altLang="zh-TW" sz="1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George Q. Daley</a:t>
            </a:r>
            <a:r>
              <a:rPr kumimoji="0" lang="zh-TW" altLang="en-US" sz="1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醫師呼應：</a:t>
            </a:r>
            <a:endParaRPr kumimoji="0" lang="en-US" altLang="zh-TW" sz="1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1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2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若</a:t>
            </a:r>
            <a:r>
              <a:rPr kumimoji="0" lang="en-US" altLang="zh-TW" sz="22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20</a:t>
            </a:r>
            <a:r>
              <a:rPr kumimoji="0" lang="zh-TW" altLang="en-US" sz="22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世紀是藥物治療的時代，那</a:t>
            </a:r>
            <a:r>
              <a:rPr kumimoji="0" lang="en-US" altLang="zh-TW" sz="22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21</a:t>
            </a:r>
            <a:r>
              <a:rPr kumimoji="0" lang="zh-TW" altLang="en-US" sz="22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世紀將是</a:t>
            </a:r>
            <a:r>
              <a:rPr kumimoji="0" lang="zh-TW" altLang="en-US" sz="2200" b="1" i="0" u="none" strike="noStrike" kern="1200" cap="none" spc="0" normalizeH="0" baseline="0" noProof="0" dirty="0">
                <a:ln>
                  <a:noFill/>
                </a:ln>
                <a:solidFill>
                  <a:srgbClr val="F79646">
                    <a:lumMod val="75000"/>
                  </a:srgbClr>
                </a:solidFill>
                <a:effectLst/>
                <a:uLnTx/>
                <a:uFillTx/>
                <a:latin typeface="微軟正黑體" panose="020B0604030504040204" pitchFamily="34" charset="-120"/>
                <a:ea typeface="微軟正黑體" panose="020B0604030504040204" pitchFamily="34" charset="-120"/>
                <a:cs typeface="+mn-cs"/>
              </a:rPr>
              <a:t>細胞治療</a:t>
            </a:r>
            <a:r>
              <a:rPr kumimoji="0" lang="zh-TW" altLang="en-US" sz="22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時代！</a:t>
            </a:r>
            <a:endParaRPr kumimoji="0" lang="zh-TW" altLang="en-US" sz="20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p:txBody>
      </p:sp>
      <p:sp>
        <p:nvSpPr>
          <p:cNvPr id="5" name="矩形 4"/>
          <p:cNvSpPr/>
          <p:nvPr/>
        </p:nvSpPr>
        <p:spPr>
          <a:xfrm>
            <a:off x="4730468" y="4532450"/>
            <a:ext cx="3960440" cy="18466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600" b="0" i="0" u="sng" strike="noStrike" kern="1200" cap="none" spc="0" normalizeH="0" baseline="0" noProof="0" dirty="0">
                <a:ln>
                  <a:noFill/>
                </a:ln>
                <a:solidFill>
                  <a:prstClr val="black"/>
                </a:solidFill>
                <a:effectLst/>
                <a:uLnTx/>
                <a:uFillTx/>
                <a:latin typeface="Adobe 繁黑體 Std B" pitchFamily="34" charset="-120"/>
                <a:ea typeface="Adobe 繁黑體 Std B" pitchFamily="34" charset="-120"/>
                <a:cs typeface="+mn-cs"/>
              </a:rPr>
              <a:t>https://www.ted.com/talks/siddhartha_mukherjee_soon_we_ll_cure_diseases_with_a_cell_not_a_pill</a:t>
            </a:r>
            <a:endParaRPr kumimoji="0" lang="zh-TW" altLang="en-US" sz="600" b="0" i="0" u="none" strike="noStrike" kern="1200" cap="none" spc="0" normalizeH="0" baseline="0" noProof="0" dirty="0">
              <a:ln>
                <a:noFill/>
              </a:ln>
              <a:solidFill>
                <a:prstClr val="black"/>
              </a:solidFill>
              <a:effectLst/>
              <a:uLnTx/>
              <a:uFillTx/>
              <a:latin typeface="Adobe 繁黑體 Std B" pitchFamily="34" charset="-120"/>
              <a:ea typeface="Adobe 繁黑體 Std B" pitchFamily="34" charset="-120"/>
              <a:cs typeface="+mn-cs"/>
            </a:endParaRPr>
          </a:p>
        </p:txBody>
      </p:sp>
      <p:sp>
        <p:nvSpPr>
          <p:cNvPr id="15" name="矩形 14"/>
          <p:cNvSpPr/>
          <p:nvPr/>
        </p:nvSpPr>
        <p:spPr>
          <a:xfrm>
            <a:off x="1422" y="211287"/>
            <a:ext cx="9144000" cy="769441"/>
          </a:xfrm>
          <a:prstGeom prst="rect">
            <a:avLst/>
          </a:prstGeom>
        </p:spPr>
        <p:txBody>
          <a:bodyPr wrap="square">
            <a:spAutoFit/>
          </a:bodyPr>
          <a:lstStyle/>
          <a:p>
            <a:pPr marL="0" marR="0" lvl="0" indent="0" algn="ctr" defTabSz="767942" rtl="0" eaLnBrk="1" fontAlgn="auto" latinLnBrk="0" hangingPunct="1">
              <a:lnSpc>
                <a:spcPct val="100000"/>
              </a:lnSpc>
              <a:spcBef>
                <a:spcPts val="0"/>
              </a:spcBef>
              <a:spcAft>
                <a:spcPts val="0"/>
              </a:spcAft>
              <a:buClrTx/>
              <a:buSzTx/>
              <a:buFontTx/>
              <a:buNone/>
              <a:tabLst/>
              <a:defRPr/>
            </a:pPr>
            <a:r>
              <a:rPr kumimoji="0" lang="zh-TW" altLang="en-US" sz="44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　全球及台灣迎接再生醫學時代</a:t>
            </a:r>
            <a:r>
              <a:rPr kumimoji="0" lang="zh-TW" altLang="en-US" sz="44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a:t>
            </a:r>
          </a:p>
        </p:txBody>
      </p:sp>
      <p:sp>
        <p:nvSpPr>
          <p:cNvPr id="20" name="矩形 19"/>
          <p:cNvSpPr/>
          <p:nvPr/>
        </p:nvSpPr>
        <p:spPr>
          <a:xfrm>
            <a:off x="0" y="4808152"/>
            <a:ext cx="9144000" cy="1138773"/>
          </a:xfrm>
          <a:prstGeom prst="rect">
            <a:avLst/>
          </a:prstGeom>
          <a:solidFill>
            <a:schemeClr val="bg1">
              <a:lumMod val="85000"/>
            </a:schemeClr>
          </a:solidFill>
        </p:spPr>
        <p:txBody>
          <a:bodyPr wrap="square" rtlCol="0" anchor="ctr">
            <a:spAutoFit/>
          </a:bodyPr>
          <a:lstStyle/>
          <a:p>
            <a:pPr marL="0" marR="0" lvl="0" indent="0" algn="ctr" defTabSz="907965" rtl="0" eaLnBrk="1" fontAlgn="auto" latinLnBrk="0" hangingPunct="1">
              <a:lnSpc>
                <a:spcPct val="100000"/>
              </a:lnSpc>
              <a:spcBef>
                <a:spcPts val="0"/>
              </a:spcBef>
              <a:spcAft>
                <a:spcPts val="0"/>
              </a:spcAft>
              <a:buClrTx/>
              <a:buSzTx/>
              <a:buFontTx/>
              <a:buNone/>
              <a:tabLst/>
              <a:defRPr/>
            </a:pPr>
            <a:r>
              <a:rPr kumimoji="0" lang="zh-TW" altLang="en-US" sz="36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    </a:t>
            </a:r>
            <a:r>
              <a:rPr kumimoji="0" lang="zh-TW" altLang="en-US" sz="3200" b="1" i="0" u="none" strike="noStrike" kern="1200" cap="none" spc="0" normalizeH="0" baseline="0" noProof="0" dirty="0">
                <a:ln>
                  <a:noFill/>
                </a:ln>
                <a:solidFill>
                  <a:prstClr val="black">
                    <a:lumMod val="85000"/>
                    <a:lumOff val="15000"/>
                  </a:prstClr>
                </a:solidFill>
                <a:effectLst/>
                <a:uLnTx/>
                <a:uFillTx/>
                <a:latin typeface="微軟正黑體" panose="020B0604030504040204" pitchFamily="34" charset="-120"/>
                <a:ea typeface="微軟正黑體" panose="020B0604030504040204" pitchFamily="34" charset="-120"/>
                <a:cs typeface="+mn-cs"/>
              </a:rPr>
              <a:t>過去，是靠 </a:t>
            </a:r>
            <a:r>
              <a:rPr kumimoji="0" lang="zh-TW" altLang="en-US" sz="3200" b="1" i="0" u="sng" strike="noStrike" kern="1200" cap="none" spc="0" normalizeH="0" baseline="0" noProof="0" dirty="0">
                <a:ln>
                  <a:noFill/>
                </a:ln>
                <a:solidFill>
                  <a:prstClr val="black">
                    <a:lumMod val="85000"/>
                    <a:lumOff val="15000"/>
                  </a:prstClr>
                </a:solidFill>
                <a:effectLst/>
                <a:uLnTx/>
                <a:uFillTx/>
                <a:latin typeface="微軟正黑體" panose="020B0604030504040204" pitchFamily="34" charset="-120"/>
                <a:ea typeface="微軟正黑體" panose="020B0604030504040204" pitchFamily="34" charset="-120"/>
                <a:cs typeface="+mn-cs"/>
              </a:rPr>
              <a:t>藥物</a:t>
            </a:r>
            <a:r>
              <a:rPr kumimoji="0" lang="en-US" altLang="zh-TW" sz="3200" b="1" i="0" u="sng" strike="noStrike" kern="1200" cap="none" spc="0" normalizeH="0" baseline="0" noProof="0" dirty="0">
                <a:ln>
                  <a:noFill/>
                </a:ln>
                <a:solidFill>
                  <a:prstClr val="black">
                    <a:lumMod val="85000"/>
                    <a:lumOff val="15000"/>
                  </a:prstClr>
                </a:solidFill>
                <a:effectLst/>
                <a:uLnTx/>
                <a:uFillTx/>
                <a:latin typeface="微軟正黑體" panose="020B0604030504040204" pitchFamily="34" charset="-120"/>
                <a:ea typeface="微軟正黑體" panose="020B0604030504040204" pitchFamily="34" charset="-120"/>
                <a:cs typeface="+mn-cs"/>
              </a:rPr>
              <a:t>(</a:t>
            </a:r>
            <a:r>
              <a:rPr kumimoji="0" lang="zh-TW" altLang="en-US" sz="3200" b="1" i="0" u="sng" strike="noStrike" kern="1200" cap="none" spc="0" normalizeH="0" baseline="0" noProof="0" dirty="0">
                <a:ln>
                  <a:noFill/>
                </a:ln>
                <a:solidFill>
                  <a:prstClr val="black">
                    <a:lumMod val="85000"/>
                    <a:lumOff val="15000"/>
                  </a:prstClr>
                </a:solidFill>
                <a:effectLst/>
                <a:uLnTx/>
                <a:uFillTx/>
                <a:latin typeface="微軟正黑體" panose="020B0604030504040204" pitchFamily="34" charset="-120"/>
                <a:ea typeface="微軟正黑體" panose="020B0604030504040204" pitchFamily="34" charset="-120"/>
                <a:cs typeface="+mn-cs"/>
              </a:rPr>
              <a:t>抑制</a:t>
            </a:r>
            <a:r>
              <a:rPr kumimoji="0" lang="en-US" altLang="zh-TW" sz="3200" b="1" i="0" u="sng" strike="noStrike" kern="1200" cap="none" spc="0" normalizeH="0" baseline="0" noProof="0" dirty="0">
                <a:ln>
                  <a:noFill/>
                </a:ln>
                <a:solidFill>
                  <a:prstClr val="black">
                    <a:lumMod val="85000"/>
                    <a:lumOff val="15000"/>
                  </a:prstClr>
                </a:solidFill>
                <a:effectLst/>
                <a:uLnTx/>
                <a:uFillTx/>
                <a:latin typeface="微軟正黑體" panose="020B0604030504040204" pitchFamily="34" charset="-120"/>
                <a:ea typeface="微軟正黑體" panose="020B0604030504040204" pitchFamily="34" charset="-120"/>
                <a:cs typeface="+mn-cs"/>
              </a:rPr>
              <a:t>)</a:t>
            </a:r>
            <a:r>
              <a:rPr kumimoji="0" lang="zh-TW" altLang="en-US" sz="3200" b="1" i="0" u="sng" strike="noStrike" kern="1200" cap="none" spc="0" normalizeH="0" baseline="0" noProof="0" dirty="0">
                <a:ln>
                  <a:noFill/>
                </a:ln>
                <a:solidFill>
                  <a:prstClr val="black">
                    <a:lumMod val="85000"/>
                    <a:lumOff val="15000"/>
                  </a:prstClr>
                </a:solidFill>
                <a:effectLst/>
                <a:uLnTx/>
                <a:uFillTx/>
                <a:latin typeface="微軟正黑體" panose="020B0604030504040204" pitchFamily="34" charset="-120"/>
                <a:ea typeface="微軟正黑體" panose="020B0604030504040204" pitchFamily="34" charset="-120"/>
                <a:cs typeface="+mn-cs"/>
              </a:rPr>
              <a:t> </a:t>
            </a:r>
            <a:r>
              <a:rPr kumimoji="0" lang="zh-TW" altLang="en-US" sz="3200" b="1" i="0" u="none" strike="noStrike" kern="1200" cap="none" spc="0" normalizeH="0" baseline="0" noProof="0" dirty="0">
                <a:ln>
                  <a:noFill/>
                </a:ln>
                <a:solidFill>
                  <a:prstClr val="black">
                    <a:lumMod val="85000"/>
                    <a:lumOff val="15000"/>
                  </a:prstClr>
                </a:solidFill>
                <a:effectLst/>
                <a:uLnTx/>
                <a:uFillTx/>
                <a:latin typeface="微軟正黑體" panose="020B0604030504040204" pitchFamily="34" charset="-120"/>
                <a:ea typeface="微軟正黑體" panose="020B0604030504040204" pitchFamily="34" charset="-120"/>
                <a:cs typeface="+mn-cs"/>
              </a:rPr>
              <a:t>的時代，</a:t>
            </a:r>
            <a:endParaRPr kumimoji="0" lang="en-US" altLang="zh-TW" sz="3200" b="1" i="0" u="none" strike="noStrike" kern="1200" cap="none" spc="0" normalizeH="0" baseline="0" noProof="0" dirty="0">
              <a:ln>
                <a:noFill/>
              </a:ln>
              <a:solidFill>
                <a:prstClr val="black">
                  <a:lumMod val="85000"/>
                  <a:lumOff val="15000"/>
                </a:prstClr>
              </a:solidFill>
              <a:effectLst/>
              <a:uLnTx/>
              <a:uFillTx/>
              <a:latin typeface="微軟正黑體" panose="020B0604030504040204" pitchFamily="34" charset="-120"/>
              <a:ea typeface="微軟正黑體" panose="020B0604030504040204" pitchFamily="34" charset="-120"/>
              <a:cs typeface="+mn-cs"/>
            </a:endParaRPr>
          </a:p>
          <a:p>
            <a:pPr marL="0" marR="0" lvl="0" indent="0" algn="ctr" defTabSz="907965" rtl="0" eaLnBrk="1" fontAlgn="auto" latinLnBrk="0" hangingPunct="1">
              <a:lnSpc>
                <a:spcPct val="100000"/>
              </a:lnSpc>
              <a:spcBef>
                <a:spcPts val="0"/>
              </a:spcBef>
              <a:spcAft>
                <a:spcPts val="0"/>
              </a:spcAft>
              <a:buClrTx/>
              <a:buSzTx/>
              <a:buFontTx/>
              <a:buNone/>
              <a:tabLst/>
              <a:defRPr/>
            </a:pPr>
            <a:r>
              <a:rPr kumimoji="0" lang="zh-TW" altLang="en-US" sz="3200" b="1" i="0" u="none" strike="noStrike" kern="1200" cap="none" spc="0" normalizeH="0" baseline="0" noProof="0" dirty="0">
                <a:ln>
                  <a:noFill/>
                </a:ln>
                <a:solidFill>
                  <a:prstClr val="black">
                    <a:lumMod val="85000"/>
                    <a:lumOff val="15000"/>
                  </a:prstClr>
                </a:solidFill>
                <a:effectLst/>
                <a:uLnTx/>
                <a:uFillTx/>
                <a:latin typeface="微軟正黑體" panose="020B0604030504040204" pitchFamily="34" charset="-120"/>
                <a:ea typeface="微軟正黑體" panose="020B0604030504040204" pitchFamily="34" charset="-120"/>
                <a:cs typeface="+mn-cs"/>
              </a:rPr>
              <a:t>現在，進入</a:t>
            </a:r>
            <a:r>
              <a:rPr kumimoji="0" lang="zh-TW" altLang="en-US" sz="3200" b="1" i="0" u="sng" strike="noStrike" kern="1200" cap="none" spc="0" normalizeH="0" baseline="0" noProof="0" dirty="0">
                <a:ln>
                  <a:noFill/>
                </a:ln>
                <a:solidFill>
                  <a:srgbClr val="F79646">
                    <a:lumMod val="75000"/>
                  </a:srgbClr>
                </a:solidFill>
                <a:effectLst/>
                <a:uLnTx/>
                <a:uFillTx/>
                <a:latin typeface="微軟正黑體" panose="020B0604030504040204" pitchFamily="34" charset="-120"/>
                <a:ea typeface="微軟正黑體" panose="020B0604030504040204" pitchFamily="34" charset="-120"/>
                <a:cs typeface="+mn-cs"/>
              </a:rPr>
              <a:t>細胞治療</a:t>
            </a:r>
            <a:r>
              <a:rPr kumimoji="0" lang="en-US" altLang="zh-TW" sz="3200" b="1" i="0" u="sng" strike="noStrike" kern="1200" cap="none" spc="0" normalizeH="0" baseline="0" noProof="0" dirty="0">
                <a:ln>
                  <a:noFill/>
                </a:ln>
                <a:solidFill>
                  <a:srgbClr val="F79646">
                    <a:lumMod val="75000"/>
                  </a:srgbClr>
                </a:solidFill>
                <a:effectLst/>
                <a:uLnTx/>
                <a:uFillTx/>
                <a:latin typeface="微軟正黑體" panose="020B0604030504040204" pitchFamily="34" charset="-120"/>
                <a:ea typeface="微軟正黑體" panose="020B0604030504040204" pitchFamily="34" charset="-120"/>
                <a:cs typeface="+mn-cs"/>
              </a:rPr>
              <a:t>(</a:t>
            </a:r>
            <a:r>
              <a:rPr kumimoji="0" lang="zh-TW" altLang="en-US" sz="3200" b="1" i="0" u="sng" strike="noStrike" kern="1200" cap="none" spc="0" normalizeH="0" baseline="0" noProof="0" dirty="0">
                <a:ln>
                  <a:noFill/>
                </a:ln>
                <a:solidFill>
                  <a:srgbClr val="F79646">
                    <a:lumMod val="75000"/>
                  </a:srgbClr>
                </a:solidFill>
                <a:effectLst/>
                <a:uLnTx/>
                <a:uFillTx/>
                <a:latin typeface="微軟正黑體" panose="020B0604030504040204" pitchFamily="34" charset="-120"/>
                <a:ea typeface="微軟正黑體" panose="020B0604030504040204" pitchFamily="34" charset="-120"/>
                <a:cs typeface="+mn-cs"/>
              </a:rPr>
              <a:t>再生醫學</a:t>
            </a:r>
            <a:r>
              <a:rPr kumimoji="0" lang="en-US" altLang="zh-TW" sz="3200" b="1" i="0" u="sng" strike="noStrike" kern="1200" cap="none" spc="0" normalizeH="0" baseline="0" noProof="0" dirty="0">
                <a:ln>
                  <a:noFill/>
                </a:ln>
                <a:solidFill>
                  <a:srgbClr val="F79646">
                    <a:lumMod val="75000"/>
                  </a:srgbClr>
                </a:solidFill>
                <a:effectLst/>
                <a:uLnTx/>
                <a:uFillTx/>
                <a:latin typeface="微軟正黑體" panose="020B0604030504040204" pitchFamily="34" charset="-120"/>
                <a:ea typeface="微軟正黑體" panose="020B0604030504040204" pitchFamily="34" charset="-120"/>
                <a:cs typeface="+mn-cs"/>
              </a:rPr>
              <a:t>)</a:t>
            </a:r>
            <a:r>
              <a:rPr kumimoji="0" lang="zh-TW" altLang="en-US" sz="3200" b="1" i="0" u="none" strike="noStrike" kern="1200" cap="none" spc="0" normalizeH="0" baseline="0" noProof="0" dirty="0">
                <a:ln>
                  <a:noFill/>
                </a:ln>
                <a:solidFill>
                  <a:prstClr val="black">
                    <a:lumMod val="85000"/>
                    <a:lumOff val="15000"/>
                  </a:prstClr>
                </a:solidFill>
                <a:effectLst/>
                <a:uLnTx/>
                <a:uFillTx/>
                <a:latin typeface="微軟正黑體" panose="020B0604030504040204" pitchFamily="34" charset="-120"/>
                <a:ea typeface="微軟正黑體" panose="020B0604030504040204" pitchFamily="34" charset="-120"/>
                <a:cs typeface="+mn-cs"/>
              </a:rPr>
              <a:t>時代！</a:t>
            </a:r>
          </a:p>
        </p:txBody>
      </p:sp>
      <p:sp>
        <p:nvSpPr>
          <p:cNvPr id="16" name="文字方塊 15"/>
          <p:cNvSpPr txBox="1"/>
          <p:nvPr/>
        </p:nvSpPr>
        <p:spPr>
          <a:xfrm>
            <a:off x="5300464" y="6602437"/>
            <a:ext cx="3923928"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本資料僅供訊聯生物科技股份有限公司使用</a:t>
            </a:r>
          </a:p>
        </p:txBody>
      </p:sp>
      <p:sp>
        <p:nvSpPr>
          <p:cNvPr id="13" name="Rectangle 4">
            <a:extLst>
              <a:ext uri="{FF2B5EF4-FFF2-40B4-BE49-F238E27FC236}">
                <a16:creationId xmlns="" xmlns:a16="http://schemas.microsoft.com/office/drawing/2014/main" id="{866EC43F-3FDE-440E-AD23-DFB84425963A}"/>
              </a:ext>
            </a:extLst>
          </p:cNvPr>
          <p:cNvSpPr>
            <a:spLocks noChangeArrowheads="1"/>
          </p:cNvSpPr>
          <p:nvPr/>
        </p:nvSpPr>
        <p:spPr bwMode="auto">
          <a:xfrm>
            <a:off x="231273" y="6644271"/>
            <a:ext cx="2541424" cy="386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kumimoji="1" sz="1400" b="1">
                <a:solidFill>
                  <a:schemeClr val="tx1"/>
                </a:solidFill>
                <a:latin typeface="Arial" pitchFamily="34" charset="0"/>
                <a:ea typeface="新細明體" pitchFamily="18" charset="-120"/>
              </a:defRPr>
            </a:lvl1pPr>
            <a:lvl2pPr marL="742950" indent="-285750" eaLnBrk="0" hangingPunct="0">
              <a:defRPr kumimoji="1" sz="1400" b="1">
                <a:solidFill>
                  <a:schemeClr val="tx1"/>
                </a:solidFill>
                <a:latin typeface="Arial" pitchFamily="34" charset="0"/>
                <a:ea typeface="新細明體" pitchFamily="18" charset="-120"/>
              </a:defRPr>
            </a:lvl2pPr>
            <a:lvl3pPr marL="1143000" indent="-228600" eaLnBrk="0" hangingPunct="0">
              <a:defRPr kumimoji="1" sz="1400" b="1">
                <a:solidFill>
                  <a:schemeClr val="tx1"/>
                </a:solidFill>
                <a:latin typeface="Arial" pitchFamily="34" charset="0"/>
                <a:ea typeface="新細明體" pitchFamily="18" charset="-120"/>
              </a:defRPr>
            </a:lvl3pPr>
            <a:lvl4pPr marL="1600200" indent="-228600" eaLnBrk="0" hangingPunct="0">
              <a:defRPr kumimoji="1" sz="1400" b="1">
                <a:solidFill>
                  <a:schemeClr val="tx1"/>
                </a:solidFill>
                <a:latin typeface="Arial" pitchFamily="34" charset="0"/>
                <a:ea typeface="新細明體" pitchFamily="18" charset="-120"/>
              </a:defRPr>
            </a:lvl4pPr>
            <a:lvl5pPr marL="2057400" indent="-228600" eaLnBrk="0" hangingPunct="0">
              <a:defRPr kumimoji="1" sz="1400"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1400" b="1">
                <a:solidFill>
                  <a:schemeClr val="tx1"/>
                </a:solidFill>
                <a:latin typeface="Arial" pitchFamily="34" charset="0"/>
                <a:ea typeface="新細明體" pitchFamily="18" charset="-120"/>
              </a:defRPr>
            </a:lvl9pPr>
          </a:lstStyle>
          <a:p>
            <a:pPr>
              <a:lnSpc>
                <a:spcPct val="80000"/>
              </a:lnSpc>
              <a:spcBef>
                <a:spcPct val="20000"/>
              </a:spcBef>
              <a:buClr>
                <a:srgbClr val="EEECE1"/>
              </a:buClr>
              <a:buSzPct val="75000"/>
              <a:buFont typeface="Wingdings" pitchFamily="2" charset="2"/>
              <a:buNone/>
              <a:defRPr/>
            </a:pPr>
            <a:r>
              <a:rPr lang="zh-TW" altLang="en-US" sz="1000" b="0" dirty="0">
                <a:solidFill>
                  <a:srgbClr val="000000"/>
                </a:solidFill>
                <a:latin typeface="微軟正黑體" panose="020B0604030504040204" pitchFamily="34" charset="-120"/>
                <a:ea typeface="微軟正黑體" panose="020B0604030504040204" pitchFamily="34" charset="-120"/>
              </a:rPr>
              <a:t>資料來源：蘋果日報 </a:t>
            </a:r>
            <a:r>
              <a:rPr lang="en-US" altLang="zh-TW" sz="1000" b="0" dirty="0">
                <a:solidFill>
                  <a:srgbClr val="000000"/>
                </a:solidFill>
                <a:latin typeface="微軟正黑體" panose="020B0604030504040204" pitchFamily="34" charset="-120"/>
                <a:ea typeface="微軟正黑體" panose="020B0604030504040204" pitchFamily="34" charset="-120"/>
              </a:rPr>
              <a:t>2011/4/23</a:t>
            </a:r>
          </a:p>
        </p:txBody>
      </p:sp>
      <p:sp>
        <p:nvSpPr>
          <p:cNvPr id="17" name="矩形 16">
            <a:extLst>
              <a:ext uri="{FF2B5EF4-FFF2-40B4-BE49-F238E27FC236}">
                <a16:creationId xmlns="" xmlns:a16="http://schemas.microsoft.com/office/drawing/2014/main" id="{AFB15A0A-5D98-4F5F-BCF4-BE25BCA2C3C5}"/>
              </a:ext>
            </a:extLst>
          </p:cNvPr>
          <p:cNvSpPr/>
          <p:nvPr/>
        </p:nvSpPr>
        <p:spPr>
          <a:xfrm>
            <a:off x="0" y="6228176"/>
            <a:ext cx="9144000" cy="629824"/>
          </a:xfrm>
          <a:prstGeom prst="rect">
            <a:avLst/>
          </a:prstGeom>
          <a:solidFill>
            <a:srgbClr val="002060"/>
          </a:solidFill>
          <a:ln w="12700" cap="flat" cmpd="sng" algn="ctr">
            <a:solidFill>
              <a:srgbClr val="002060"/>
            </a:solidFill>
            <a:prstDash val="solid"/>
            <a:miter lim="800000"/>
          </a:ln>
          <a:effectLst/>
        </p:spPr>
        <p:txBody>
          <a:bodyPr rtlCol="0" anchor="ctr"/>
          <a:lstStyle/>
          <a:p>
            <a:pPr algn="ctr" defTabSz="914400"/>
            <a:endParaRPr lang="zh-TW" altLang="en-US" kern="0">
              <a:solidFill>
                <a:prstClr val="white"/>
              </a:solidFill>
              <a:cs typeface="Calibri"/>
            </a:endParaRPr>
          </a:p>
        </p:txBody>
      </p:sp>
      <p:sp>
        <p:nvSpPr>
          <p:cNvPr id="18" name="文字方塊 17">
            <a:extLst>
              <a:ext uri="{FF2B5EF4-FFF2-40B4-BE49-F238E27FC236}">
                <a16:creationId xmlns="" xmlns:a16="http://schemas.microsoft.com/office/drawing/2014/main" id="{9751947B-374C-499A-A0F2-1AB20F698EB0}"/>
              </a:ext>
            </a:extLst>
          </p:cNvPr>
          <p:cNvSpPr txBox="1"/>
          <p:nvPr/>
        </p:nvSpPr>
        <p:spPr>
          <a:xfrm>
            <a:off x="118948" y="6361466"/>
            <a:ext cx="4354731" cy="400110"/>
          </a:xfrm>
          <a:prstGeom prst="rect">
            <a:avLst/>
          </a:prstGeom>
          <a:noFill/>
        </p:spPr>
        <p:txBody>
          <a:bodyPr wrap="square" rtlCol="0">
            <a:spAutoFit/>
          </a:bodyPr>
          <a:lstStyle/>
          <a:p>
            <a:r>
              <a:rPr lang="zh-TW" altLang="en-US" sz="2000" b="1" dirty="0">
                <a:solidFill>
                  <a:srgbClr val="FFFF00"/>
                </a:solidFill>
                <a:latin typeface="微軟正黑體" panose="020B0604030504040204" pitchFamily="34" charset="-120"/>
                <a:ea typeface="微軟正黑體" panose="020B0604030504040204" pitchFamily="34" charset="-120"/>
                <a:cs typeface="Calibri"/>
              </a:rPr>
              <a:t>醫療新焦點。間質幹細胞大應用</a:t>
            </a:r>
          </a:p>
        </p:txBody>
      </p:sp>
      <p:sp>
        <p:nvSpPr>
          <p:cNvPr id="19" name="橢圓 18">
            <a:extLst>
              <a:ext uri="{FF2B5EF4-FFF2-40B4-BE49-F238E27FC236}">
                <a16:creationId xmlns="" xmlns:a16="http://schemas.microsoft.com/office/drawing/2014/main" id="{CDBAD388-C140-4E66-A756-82C7E434E2C7}"/>
              </a:ext>
            </a:extLst>
          </p:cNvPr>
          <p:cNvSpPr/>
          <p:nvPr/>
        </p:nvSpPr>
        <p:spPr>
          <a:xfrm>
            <a:off x="3866485" y="6411560"/>
            <a:ext cx="283703" cy="283703"/>
          </a:xfrm>
          <a:prstGeom prst="ellipse">
            <a:avLst/>
          </a:prstGeom>
          <a:solidFill>
            <a:sysClr val="window" lastClr="FFFFFF"/>
          </a:solidFill>
          <a:ln w="12700" cap="flat" cmpd="sng" algn="ctr">
            <a:noFill/>
            <a:prstDash val="solid"/>
            <a:miter lim="800000"/>
          </a:ln>
          <a:effectLst/>
        </p:spPr>
        <p:txBody>
          <a:bodyPr rtlCol="0" anchor="ctr"/>
          <a:lstStyle/>
          <a:p>
            <a:pPr algn="ctr" defTabSz="914400"/>
            <a:endParaRPr lang="zh-TW" altLang="en-US" kern="0">
              <a:solidFill>
                <a:prstClr val="white"/>
              </a:solidFill>
              <a:cs typeface="Calibri"/>
            </a:endParaRPr>
          </a:p>
        </p:txBody>
      </p:sp>
      <p:sp>
        <p:nvSpPr>
          <p:cNvPr id="21" name="等腰三角形 36">
            <a:extLst>
              <a:ext uri="{FF2B5EF4-FFF2-40B4-BE49-F238E27FC236}">
                <a16:creationId xmlns="" xmlns:a16="http://schemas.microsoft.com/office/drawing/2014/main" id="{46735D69-D6CB-423B-848C-FEC7AF14BC06}"/>
              </a:ext>
            </a:extLst>
          </p:cNvPr>
          <p:cNvSpPr/>
          <p:nvPr/>
        </p:nvSpPr>
        <p:spPr>
          <a:xfrm rot="5400000">
            <a:off x="3987044" y="6322281"/>
            <a:ext cx="73719" cy="67993"/>
          </a:xfrm>
          <a:prstGeom prst="triangle">
            <a:avLst/>
          </a:prstGeom>
          <a:solidFill>
            <a:srgbClr val="002060"/>
          </a:solidFill>
          <a:ln w="38100" cap="flat" cmpd="sng" algn="ctr">
            <a:solidFill>
              <a:srgbClr val="002060"/>
            </a:solidFill>
            <a:prstDash val="solid"/>
            <a:miter lim="800000"/>
          </a:ln>
          <a:effectLst/>
        </p:spPr>
        <p:txBody>
          <a:bodyPr rtlCol="0" anchor="ctr"/>
          <a:lstStyle/>
          <a:p>
            <a:pPr algn="ctr" defTabSz="914400"/>
            <a:endParaRPr lang="zh-TW" altLang="en-US" kern="0">
              <a:solidFill>
                <a:prstClr val="white"/>
              </a:solidFill>
              <a:cs typeface="Calibri"/>
            </a:endParaRPr>
          </a:p>
        </p:txBody>
      </p:sp>
      <p:pic>
        <p:nvPicPr>
          <p:cNvPr id="22" name="Picture 2" descr="訊聯生技- 20年細胞治療專業品牌">
            <a:extLst>
              <a:ext uri="{FF2B5EF4-FFF2-40B4-BE49-F238E27FC236}">
                <a16:creationId xmlns="" xmlns:a16="http://schemas.microsoft.com/office/drawing/2014/main" id="{C2F0A003-EB3F-4F55-8F4B-9C6A42CC6C4E}"/>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788242" y="6394490"/>
            <a:ext cx="1230770" cy="308975"/>
          </a:xfrm>
          <a:prstGeom prst="rect">
            <a:avLst/>
          </a:prstGeom>
          <a:noFill/>
          <a:extLst>
            <a:ext uri="{909E8E84-426E-40DD-AFC4-6F175D3DCCD1}">
              <a14:hiddenFill xmlns:a14="http://schemas.microsoft.com/office/drawing/2010/main">
                <a:solidFill>
                  <a:srgbClr val="FFFFFF"/>
                </a:solidFill>
              </a14:hiddenFill>
            </a:ext>
          </a:extLst>
        </p:spPr>
      </p:pic>
      <p:sp>
        <p:nvSpPr>
          <p:cNvPr id="23" name="矩形 22">
            <a:extLst>
              <a:ext uri="{FF2B5EF4-FFF2-40B4-BE49-F238E27FC236}">
                <a16:creationId xmlns="" xmlns:a16="http://schemas.microsoft.com/office/drawing/2014/main" id="{FD24071F-3500-4FFD-BACB-61C12F36B7BC}"/>
              </a:ext>
            </a:extLst>
          </p:cNvPr>
          <p:cNvSpPr/>
          <p:nvPr/>
        </p:nvSpPr>
        <p:spPr>
          <a:xfrm>
            <a:off x="4171490" y="6376855"/>
            <a:ext cx="4572000" cy="400110"/>
          </a:xfrm>
          <a:prstGeom prst="rect">
            <a:avLst/>
          </a:prstGeom>
        </p:spPr>
        <p:txBody>
          <a:bodyPr>
            <a:spAutoFit/>
          </a:bodyPr>
          <a:lstStyle/>
          <a:p>
            <a:r>
              <a:rPr lang="zh-TW" altLang="en-US" sz="2000" b="1" dirty="0">
                <a:solidFill>
                  <a:srgbClr val="FFFF00"/>
                </a:solidFill>
                <a:latin typeface="微軟正黑體" panose="020B0604030504040204" pitchFamily="34" charset="-120"/>
                <a:ea typeface="微軟正黑體" panose="020B0604030504040204" pitchFamily="34" charset="-120"/>
                <a:cs typeface="Calibri"/>
              </a:rPr>
              <a:t>中山附醫巫康熙教授</a:t>
            </a:r>
            <a:endParaRPr lang="zh-TW" altLang="en-US" sz="2000" b="1" dirty="0">
              <a:solidFill>
                <a:srgbClr val="FFFF00"/>
              </a:solidFill>
              <a:cs typeface="Calibri"/>
            </a:endParaRPr>
          </a:p>
        </p:txBody>
      </p:sp>
      <p:sp>
        <p:nvSpPr>
          <p:cNvPr id="24" name="等腰三角形 36">
            <a:extLst>
              <a:ext uri="{FF2B5EF4-FFF2-40B4-BE49-F238E27FC236}">
                <a16:creationId xmlns="" xmlns:a16="http://schemas.microsoft.com/office/drawing/2014/main" id="{66C25AB6-FA31-416A-9949-A1A5B4D2D2BE}"/>
              </a:ext>
            </a:extLst>
          </p:cNvPr>
          <p:cNvSpPr/>
          <p:nvPr/>
        </p:nvSpPr>
        <p:spPr>
          <a:xfrm rot="5400000">
            <a:off x="3977212" y="6518923"/>
            <a:ext cx="73719" cy="67993"/>
          </a:xfrm>
          <a:prstGeom prst="triangle">
            <a:avLst/>
          </a:prstGeom>
          <a:solidFill>
            <a:srgbClr val="002060"/>
          </a:solidFill>
          <a:ln w="38100" cap="flat" cmpd="sng" algn="ctr">
            <a:solidFill>
              <a:srgbClr val="002060"/>
            </a:solidFill>
            <a:prstDash val="solid"/>
            <a:miter lim="800000"/>
          </a:ln>
          <a:effectLst/>
        </p:spPr>
        <p:txBody>
          <a:bodyPr rtlCol="0" anchor="ctr"/>
          <a:lstStyle/>
          <a:p>
            <a:pPr algn="ctr" defTabSz="914400"/>
            <a:endParaRPr lang="zh-TW" altLang="en-US" kern="0">
              <a:solidFill>
                <a:prstClr val="white"/>
              </a:solidFill>
              <a:cs typeface="Calibri"/>
            </a:endParaRPr>
          </a:p>
        </p:txBody>
      </p:sp>
    </p:spTree>
    <p:extLst>
      <p:ext uri="{BB962C8B-B14F-4D97-AF65-F5344CB8AC3E}">
        <p14:creationId xmlns:p14="http://schemas.microsoft.com/office/powerpoint/2010/main" val="23438753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9" name="群組 18"/>
          <p:cNvGrpSpPr/>
          <p:nvPr/>
        </p:nvGrpSpPr>
        <p:grpSpPr>
          <a:xfrm>
            <a:off x="6005323" y="2058077"/>
            <a:ext cx="1756800" cy="1970407"/>
            <a:chOff x="367523" y="3068960"/>
            <a:chExt cx="1756800" cy="1970406"/>
          </a:xfrm>
        </p:grpSpPr>
        <p:pic>
          <p:nvPicPr>
            <p:cNvPr id="20"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2067" t="11745" r="30007" b="14116"/>
            <a:stretch/>
          </p:blipFill>
          <p:spPr bwMode="auto">
            <a:xfrm>
              <a:off x="367523" y="3068960"/>
              <a:ext cx="1756800" cy="19307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矩形 20"/>
            <p:cNvSpPr/>
            <p:nvPr/>
          </p:nvSpPr>
          <p:spPr>
            <a:xfrm>
              <a:off x="367523" y="4650632"/>
              <a:ext cx="1756800" cy="3887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0728" eaLnBrk="1" fontAlgn="auto" hangingPunct="1">
                <a:spcBef>
                  <a:spcPts val="0"/>
                </a:spcBef>
                <a:spcAft>
                  <a:spcPts val="0"/>
                </a:spcAft>
                <a:defRPr/>
              </a:pPr>
              <a:endParaRPr kumimoji="0" lang="zh-TW" altLang="en-US" sz="1900">
                <a:solidFill>
                  <a:prstClr val="white"/>
                </a:solidFill>
              </a:endParaRPr>
            </a:p>
          </p:txBody>
        </p:sp>
      </p:grpSp>
      <p:grpSp>
        <p:nvGrpSpPr>
          <p:cNvPr id="4" name="群組 3"/>
          <p:cNvGrpSpPr/>
          <p:nvPr/>
        </p:nvGrpSpPr>
        <p:grpSpPr>
          <a:xfrm>
            <a:off x="1159016" y="2106585"/>
            <a:ext cx="1756800" cy="1970407"/>
            <a:chOff x="367523" y="3068960"/>
            <a:chExt cx="1756800" cy="1970406"/>
          </a:xfrm>
        </p:grpSpPr>
        <p:pic>
          <p:nvPicPr>
            <p:cNvPr id="1028"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2067" t="11745" r="30007" b="14116"/>
            <a:stretch/>
          </p:blipFill>
          <p:spPr bwMode="auto">
            <a:xfrm>
              <a:off x="367523" y="3068960"/>
              <a:ext cx="1756800" cy="19307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矩形 1"/>
            <p:cNvSpPr/>
            <p:nvPr/>
          </p:nvSpPr>
          <p:spPr>
            <a:xfrm>
              <a:off x="367523" y="4650632"/>
              <a:ext cx="1756800" cy="3887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0728" eaLnBrk="1" fontAlgn="auto" hangingPunct="1">
                <a:spcBef>
                  <a:spcPts val="0"/>
                </a:spcBef>
                <a:spcAft>
                  <a:spcPts val="0"/>
                </a:spcAft>
                <a:defRPr/>
              </a:pPr>
              <a:endParaRPr kumimoji="0" lang="zh-TW" altLang="en-US" sz="1900">
                <a:solidFill>
                  <a:prstClr val="white"/>
                </a:solidFill>
              </a:endParaRPr>
            </a:p>
          </p:txBody>
        </p:sp>
      </p:grpSp>
      <p:sp>
        <p:nvSpPr>
          <p:cNvPr id="6" name="文字方塊 5"/>
          <p:cNvSpPr txBox="1"/>
          <p:nvPr/>
        </p:nvSpPr>
        <p:spPr>
          <a:xfrm>
            <a:off x="1173916" y="-27096"/>
            <a:ext cx="1274357" cy="2015936"/>
          </a:xfrm>
          <a:prstGeom prst="rect">
            <a:avLst/>
          </a:prstGeom>
          <a:noFill/>
        </p:spPr>
        <p:txBody>
          <a:bodyPr wrap="square" lIns="91116" tIns="45718" rIns="91116" bIns="45718" rtlCol="0">
            <a:spAutoFit/>
          </a:bodyPr>
          <a:lstStyle/>
          <a:p>
            <a:pPr defTabSz="910728" eaLnBrk="1" fontAlgn="auto" hangingPunct="1">
              <a:spcBef>
                <a:spcPts val="0"/>
              </a:spcBef>
              <a:spcAft>
                <a:spcPts val="0"/>
              </a:spcAft>
              <a:defRPr/>
            </a:pPr>
            <a:r>
              <a:rPr kumimoji="0" lang="en-US" altLang="zh-TW" sz="12500" dirty="0">
                <a:solidFill>
                  <a:prstClr val="white"/>
                </a:solidFill>
                <a:latin typeface="Eras Bold ITC" panose="020B0907030504020204" pitchFamily="34" charset="0"/>
              </a:rPr>
              <a:t>5</a:t>
            </a:r>
            <a:endParaRPr kumimoji="0" lang="zh-TW" altLang="en-US" sz="12500" dirty="0">
              <a:solidFill>
                <a:prstClr val="white"/>
              </a:solidFill>
              <a:latin typeface="Eras Bold ITC" panose="020B0907030504020204" pitchFamily="34" charset="0"/>
            </a:endParaRPr>
          </a:p>
        </p:txBody>
      </p:sp>
      <p:pic>
        <p:nvPicPr>
          <p:cNvPr id="1027"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3279" t="11745" r="32188" b="27737"/>
          <a:stretch/>
        </p:blipFill>
        <p:spPr bwMode="auto">
          <a:xfrm>
            <a:off x="2090228" y="1965406"/>
            <a:ext cx="681655" cy="6716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2067" t="11101" r="33036" b="30437"/>
          <a:stretch/>
        </p:blipFill>
        <p:spPr bwMode="auto">
          <a:xfrm>
            <a:off x="6989188" y="1916934"/>
            <a:ext cx="732592" cy="6900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2" name="Picture 3"/>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42612" t="73907" r="41347" b="14763"/>
          <a:stretch/>
        </p:blipFill>
        <p:spPr bwMode="auto">
          <a:xfrm>
            <a:off x="539651" y="4557569"/>
            <a:ext cx="728145" cy="2891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8" name="Picture 4"/>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49591" t="70957" r="30007" b="14116"/>
          <a:stretch/>
        </p:blipFill>
        <p:spPr bwMode="auto">
          <a:xfrm>
            <a:off x="7622005" y="2596797"/>
            <a:ext cx="945083" cy="3887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 name="Picture 5"/>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36836" t="71892" r="35612" b="14333"/>
          <a:stretch/>
        </p:blipFill>
        <p:spPr bwMode="auto">
          <a:xfrm>
            <a:off x="7596337" y="4527812"/>
            <a:ext cx="1213947" cy="3412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 name="圓角矩形 28"/>
          <p:cNvSpPr/>
          <p:nvPr/>
        </p:nvSpPr>
        <p:spPr>
          <a:xfrm>
            <a:off x="3203849" y="2115938"/>
            <a:ext cx="2448272" cy="810641"/>
          </a:xfrm>
          <a:prstGeom prst="roundRect">
            <a:avLst>
              <a:gd name="adj" fmla="val 50000"/>
            </a:avLst>
          </a:prstGeom>
          <a:solidFill>
            <a:srgbClr val="00B050"/>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91116" tIns="45718" rIns="91116" bIns="45718" rtlCol="0" anchor="ctr"/>
          <a:lstStyle/>
          <a:p>
            <a:pPr algn="ctr" defTabSz="910728" eaLnBrk="1" fontAlgn="auto" hangingPunct="1">
              <a:spcBef>
                <a:spcPts val="0"/>
              </a:spcBef>
              <a:spcAft>
                <a:spcPts val="0"/>
              </a:spcAft>
              <a:defRPr/>
            </a:pPr>
            <a:endParaRPr kumimoji="0" lang="zh-TW" altLang="en-US" sz="1900">
              <a:solidFill>
                <a:prstClr val="white"/>
              </a:solidFill>
            </a:endParaRPr>
          </a:p>
        </p:txBody>
      </p:sp>
      <p:sp>
        <p:nvSpPr>
          <p:cNvPr id="53" name="圓角矩形 52"/>
          <p:cNvSpPr/>
          <p:nvPr/>
        </p:nvSpPr>
        <p:spPr>
          <a:xfrm>
            <a:off x="3203849" y="3356976"/>
            <a:ext cx="2448272" cy="810641"/>
          </a:xfrm>
          <a:prstGeom prst="roundRect">
            <a:avLst>
              <a:gd name="adj" fmla="val 50000"/>
            </a:avLst>
          </a:prstGeom>
          <a:solidFill>
            <a:schemeClr val="tx2">
              <a:lumMod val="60000"/>
              <a:lumOff val="40000"/>
            </a:schemeClr>
          </a:solidFill>
          <a:ln w="571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116" tIns="45718" rIns="91116" bIns="45718" rtlCol="0" anchor="ctr"/>
          <a:lstStyle/>
          <a:p>
            <a:pPr algn="ctr" defTabSz="910728" eaLnBrk="1" fontAlgn="auto" hangingPunct="1">
              <a:spcBef>
                <a:spcPts val="0"/>
              </a:spcBef>
              <a:spcAft>
                <a:spcPts val="0"/>
              </a:spcAft>
              <a:defRPr/>
            </a:pPr>
            <a:endParaRPr kumimoji="0" lang="zh-TW" altLang="en-US" sz="1900">
              <a:solidFill>
                <a:prstClr val="white"/>
              </a:solidFill>
            </a:endParaRPr>
          </a:p>
        </p:txBody>
      </p:sp>
      <p:sp>
        <p:nvSpPr>
          <p:cNvPr id="54" name="圓角矩形 53"/>
          <p:cNvSpPr/>
          <p:nvPr/>
        </p:nvSpPr>
        <p:spPr>
          <a:xfrm>
            <a:off x="3203848" y="4581229"/>
            <a:ext cx="2448272" cy="810641"/>
          </a:xfrm>
          <a:prstGeom prst="roundRect">
            <a:avLst>
              <a:gd name="adj" fmla="val 50000"/>
            </a:avLst>
          </a:prstGeom>
          <a:solidFill>
            <a:srgbClr val="FF7C80"/>
          </a:solidFill>
          <a:ln w="57150">
            <a:solidFill>
              <a:srgbClr val="FF7C80"/>
            </a:solidFill>
          </a:ln>
        </p:spPr>
        <p:style>
          <a:lnRef idx="2">
            <a:schemeClr val="accent1">
              <a:shade val="50000"/>
            </a:schemeClr>
          </a:lnRef>
          <a:fillRef idx="1">
            <a:schemeClr val="accent1"/>
          </a:fillRef>
          <a:effectRef idx="0">
            <a:schemeClr val="accent1"/>
          </a:effectRef>
          <a:fontRef idx="minor">
            <a:schemeClr val="lt1"/>
          </a:fontRef>
        </p:style>
        <p:txBody>
          <a:bodyPr lIns="91116" tIns="45718" rIns="91116" bIns="45718" rtlCol="0" anchor="ctr"/>
          <a:lstStyle/>
          <a:p>
            <a:pPr algn="ctr" defTabSz="910728" eaLnBrk="1" fontAlgn="auto" hangingPunct="1">
              <a:spcBef>
                <a:spcPts val="0"/>
              </a:spcBef>
              <a:spcAft>
                <a:spcPts val="0"/>
              </a:spcAft>
              <a:defRPr/>
            </a:pPr>
            <a:endParaRPr kumimoji="0" lang="zh-TW" altLang="en-US" sz="1900">
              <a:solidFill>
                <a:prstClr val="white"/>
              </a:solidFill>
            </a:endParaRPr>
          </a:p>
        </p:txBody>
      </p:sp>
      <p:cxnSp>
        <p:nvCxnSpPr>
          <p:cNvPr id="32" name="直線接點 31"/>
          <p:cNvCxnSpPr/>
          <p:nvPr/>
        </p:nvCxnSpPr>
        <p:spPr>
          <a:xfrm>
            <a:off x="2627784" y="2521044"/>
            <a:ext cx="64807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7" name="直線接點 56"/>
          <p:cNvCxnSpPr/>
          <p:nvPr/>
        </p:nvCxnSpPr>
        <p:spPr>
          <a:xfrm>
            <a:off x="2627785" y="3299356"/>
            <a:ext cx="936107" cy="372905"/>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1" name="直線接點 80"/>
          <p:cNvCxnSpPr>
            <a:stCxn id="29" idx="3"/>
          </p:cNvCxnSpPr>
          <p:nvPr/>
        </p:nvCxnSpPr>
        <p:spPr>
          <a:xfrm flipV="1">
            <a:off x="5652337" y="2516130"/>
            <a:ext cx="611999" cy="491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22" name="文字方塊 21"/>
          <p:cNvSpPr txBox="1"/>
          <p:nvPr/>
        </p:nvSpPr>
        <p:spPr>
          <a:xfrm>
            <a:off x="3564106" y="2228872"/>
            <a:ext cx="1872207" cy="584775"/>
          </a:xfrm>
          <a:prstGeom prst="rect">
            <a:avLst/>
          </a:prstGeom>
          <a:noFill/>
        </p:spPr>
        <p:txBody>
          <a:bodyPr wrap="square" lIns="91116" tIns="45718" rIns="91116" bIns="45718" rtlCol="0">
            <a:spAutoFit/>
          </a:bodyPr>
          <a:lstStyle/>
          <a:p>
            <a:pPr defTabSz="910728" eaLnBrk="1" fontAlgn="auto" hangingPunct="1">
              <a:spcBef>
                <a:spcPts val="0"/>
              </a:spcBef>
              <a:spcAft>
                <a:spcPts val="0"/>
              </a:spcAft>
              <a:defRPr/>
            </a:pPr>
            <a:r>
              <a:rPr kumimoji="0" lang="zh-TW" altLang="en-US" sz="3200" b="1" dirty="0">
                <a:solidFill>
                  <a:prstClr val="white"/>
                </a:solidFill>
                <a:latin typeface="微軟正黑體" panose="020B0604030504040204" pitchFamily="34" charset="-120"/>
                <a:ea typeface="微軟正黑體" panose="020B0604030504040204" pitchFamily="34" charset="-120"/>
              </a:rPr>
              <a:t>免疫細胞</a:t>
            </a:r>
            <a:endParaRPr kumimoji="0" lang="en-US" altLang="zh-TW" sz="3200" b="1" dirty="0">
              <a:solidFill>
                <a:prstClr val="white"/>
              </a:solidFill>
              <a:latin typeface="微軟正黑體" panose="020B0604030504040204" pitchFamily="34" charset="-120"/>
              <a:ea typeface="微軟正黑體" panose="020B0604030504040204" pitchFamily="34" charset="-120"/>
            </a:endParaRPr>
          </a:p>
        </p:txBody>
      </p:sp>
      <p:sp>
        <p:nvSpPr>
          <p:cNvPr id="23" name="文字方塊 22"/>
          <p:cNvSpPr txBox="1"/>
          <p:nvPr/>
        </p:nvSpPr>
        <p:spPr>
          <a:xfrm>
            <a:off x="3347864" y="3447573"/>
            <a:ext cx="2232248" cy="584775"/>
          </a:xfrm>
          <a:prstGeom prst="rect">
            <a:avLst/>
          </a:prstGeom>
          <a:noFill/>
        </p:spPr>
        <p:txBody>
          <a:bodyPr wrap="square" lIns="91116" tIns="45718" rIns="91116" bIns="45718" rtlCol="0">
            <a:spAutoFit/>
          </a:bodyPr>
          <a:lstStyle/>
          <a:p>
            <a:pPr defTabSz="910728" eaLnBrk="1" fontAlgn="auto" hangingPunct="1">
              <a:spcBef>
                <a:spcPts val="0"/>
              </a:spcBef>
              <a:spcAft>
                <a:spcPts val="0"/>
              </a:spcAft>
              <a:defRPr/>
            </a:pPr>
            <a:r>
              <a:rPr kumimoji="0" lang="zh-TW" altLang="en-US" sz="3200" b="1" dirty="0">
                <a:solidFill>
                  <a:prstClr val="white"/>
                </a:solidFill>
                <a:latin typeface="微軟正黑體" panose="020B0604030504040204" pitchFamily="34" charset="-120"/>
                <a:ea typeface="微軟正黑體" panose="020B0604030504040204" pitchFamily="34" charset="-120"/>
              </a:rPr>
              <a:t>造血幹細胞</a:t>
            </a:r>
            <a:endParaRPr kumimoji="0" lang="en-US" altLang="zh-TW" sz="3200" b="1" dirty="0">
              <a:solidFill>
                <a:prstClr val="white"/>
              </a:solidFill>
              <a:latin typeface="微軟正黑體" panose="020B0604030504040204" pitchFamily="34" charset="-120"/>
              <a:ea typeface="微軟正黑體" panose="020B0604030504040204" pitchFamily="34" charset="-120"/>
            </a:endParaRPr>
          </a:p>
        </p:txBody>
      </p:sp>
      <p:sp>
        <p:nvSpPr>
          <p:cNvPr id="25" name="文字方塊 24"/>
          <p:cNvSpPr txBox="1"/>
          <p:nvPr/>
        </p:nvSpPr>
        <p:spPr>
          <a:xfrm>
            <a:off x="3347936" y="4743798"/>
            <a:ext cx="2629815" cy="584775"/>
          </a:xfrm>
          <a:prstGeom prst="rect">
            <a:avLst/>
          </a:prstGeom>
          <a:noFill/>
        </p:spPr>
        <p:txBody>
          <a:bodyPr wrap="square" lIns="91116" tIns="45718" rIns="91116" bIns="45718" rtlCol="0">
            <a:spAutoFit/>
          </a:bodyPr>
          <a:lstStyle/>
          <a:p>
            <a:pPr defTabSz="910728" eaLnBrk="1" fontAlgn="auto" hangingPunct="1">
              <a:spcBef>
                <a:spcPts val="0"/>
              </a:spcBef>
              <a:spcAft>
                <a:spcPts val="0"/>
              </a:spcAft>
              <a:defRPr/>
            </a:pPr>
            <a:r>
              <a:rPr kumimoji="0" lang="zh-TW" altLang="en-US" sz="3200" b="1" dirty="0">
                <a:solidFill>
                  <a:prstClr val="white"/>
                </a:solidFill>
                <a:latin typeface="微軟正黑體" panose="020B0604030504040204" pitchFamily="34" charset="-120"/>
                <a:ea typeface="微軟正黑體" panose="020B0604030504040204" pitchFamily="34" charset="-120"/>
              </a:rPr>
              <a:t>間質幹細胞</a:t>
            </a:r>
            <a:endParaRPr kumimoji="0" lang="en-US" altLang="zh-TW" sz="3200" b="1" dirty="0">
              <a:solidFill>
                <a:prstClr val="white"/>
              </a:solidFill>
              <a:latin typeface="微軟正黑體" panose="020B0604030504040204" pitchFamily="34" charset="-120"/>
              <a:ea typeface="微軟正黑體" panose="020B0604030504040204" pitchFamily="34" charset="-120"/>
            </a:endParaRPr>
          </a:p>
        </p:txBody>
      </p:sp>
      <p:pic>
        <p:nvPicPr>
          <p:cNvPr id="16" name="Picture 4"/>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32067" t="70957" r="53491" b="14116"/>
          <a:stretch/>
        </p:blipFill>
        <p:spPr bwMode="auto">
          <a:xfrm>
            <a:off x="539553" y="2326892"/>
            <a:ext cx="668979" cy="3887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3" name="文字方塊 82"/>
          <p:cNvSpPr txBox="1"/>
          <p:nvPr/>
        </p:nvSpPr>
        <p:spPr>
          <a:xfrm>
            <a:off x="6043816" y="1340768"/>
            <a:ext cx="2272817" cy="461665"/>
          </a:xfrm>
          <a:prstGeom prst="rect">
            <a:avLst/>
          </a:prstGeom>
          <a:noFill/>
        </p:spPr>
        <p:txBody>
          <a:bodyPr wrap="square" lIns="91116" tIns="45718" rIns="91116" bIns="45718" rtlCol="0">
            <a:spAutoFit/>
          </a:bodyPr>
          <a:lstStyle/>
          <a:p>
            <a:pPr defTabSz="910728" eaLnBrk="1" fontAlgn="auto" hangingPunct="1">
              <a:spcBef>
                <a:spcPts val="0"/>
              </a:spcBef>
              <a:spcAft>
                <a:spcPts val="0"/>
              </a:spcAft>
              <a:defRPr/>
            </a:pPr>
            <a:r>
              <a:rPr kumimoji="0" lang="zh-TW" altLang="en-US" sz="2400" b="1" dirty="0">
                <a:solidFill>
                  <a:prstClr val="black">
                    <a:lumMod val="50000"/>
                    <a:lumOff val="50000"/>
                  </a:prstClr>
                </a:solidFill>
                <a:latin typeface="微軟正黑體" panose="020B0604030504040204" pitchFamily="34" charset="-120"/>
                <a:ea typeface="微軟正黑體" panose="020B0604030504040204" pitchFamily="34" charset="-120"/>
              </a:rPr>
              <a:t>成人</a:t>
            </a:r>
            <a:r>
              <a:rPr kumimoji="0" lang="en-US" altLang="zh-TW" sz="2400" b="1" dirty="0">
                <a:solidFill>
                  <a:prstClr val="black">
                    <a:lumMod val="50000"/>
                    <a:lumOff val="50000"/>
                  </a:prstClr>
                </a:solidFill>
                <a:latin typeface="微軟正黑體" panose="020B0604030504040204" pitchFamily="34" charset="-120"/>
                <a:ea typeface="微軟正黑體" panose="020B0604030504040204" pitchFamily="34" charset="-120"/>
              </a:rPr>
              <a:t>/</a:t>
            </a:r>
            <a:r>
              <a:rPr kumimoji="0" lang="zh-TW" altLang="en-US" sz="2400" b="1" dirty="0">
                <a:solidFill>
                  <a:prstClr val="black">
                    <a:lumMod val="50000"/>
                    <a:lumOff val="50000"/>
                  </a:prstClr>
                </a:solidFill>
                <a:latin typeface="微軟正黑體" panose="020B0604030504040204" pitchFamily="34" charset="-120"/>
                <a:ea typeface="微軟正黑體" panose="020B0604030504040204" pitchFamily="34" charset="-120"/>
              </a:rPr>
              <a:t>不論年紀</a:t>
            </a:r>
            <a:endParaRPr kumimoji="0" lang="en-US" altLang="zh-TW" sz="2400" b="1" dirty="0">
              <a:solidFill>
                <a:prstClr val="black">
                  <a:lumMod val="50000"/>
                  <a:lumOff val="50000"/>
                </a:prstClr>
              </a:solidFill>
              <a:latin typeface="微軟正黑體" panose="020B0604030504040204" pitchFamily="34" charset="-120"/>
              <a:ea typeface="微軟正黑體" panose="020B0604030504040204" pitchFamily="34" charset="-120"/>
            </a:endParaRPr>
          </a:p>
        </p:txBody>
      </p:sp>
      <p:sp>
        <p:nvSpPr>
          <p:cNvPr id="84" name="文字方塊 83"/>
          <p:cNvSpPr txBox="1"/>
          <p:nvPr/>
        </p:nvSpPr>
        <p:spPr>
          <a:xfrm>
            <a:off x="1547664" y="1340768"/>
            <a:ext cx="2160240" cy="461665"/>
          </a:xfrm>
          <a:prstGeom prst="rect">
            <a:avLst/>
          </a:prstGeom>
          <a:noFill/>
        </p:spPr>
        <p:txBody>
          <a:bodyPr wrap="square" lIns="91116" tIns="45718" rIns="91116" bIns="45718" rtlCol="0">
            <a:spAutoFit/>
          </a:bodyPr>
          <a:lstStyle/>
          <a:p>
            <a:pPr defTabSz="910728" eaLnBrk="1" fontAlgn="auto" hangingPunct="1">
              <a:spcBef>
                <a:spcPts val="0"/>
              </a:spcBef>
              <a:spcAft>
                <a:spcPts val="0"/>
              </a:spcAft>
              <a:defRPr/>
            </a:pPr>
            <a:r>
              <a:rPr kumimoji="0" lang="zh-TW" altLang="en-US" sz="2400" b="1" dirty="0">
                <a:solidFill>
                  <a:prstClr val="black">
                    <a:lumMod val="50000"/>
                    <a:lumOff val="50000"/>
                  </a:prstClr>
                </a:solidFill>
                <a:latin typeface="微軟正黑體" panose="020B0604030504040204" pitchFamily="34" charset="-120"/>
                <a:ea typeface="微軟正黑體" panose="020B0604030504040204" pitchFamily="34" charset="-120"/>
              </a:rPr>
              <a:t>新生兒</a:t>
            </a:r>
            <a:endParaRPr kumimoji="0" lang="en-US" altLang="zh-TW" sz="2400" b="1" dirty="0">
              <a:solidFill>
                <a:prstClr val="black">
                  <a:lumMod val="50000"/>
                  <a:lumOff val="50000"/>
                </a:prstClr>
              </a:solidFill>
              <a:latin typeface="微軟正黑體" panose="020B0604030504040204" pitchFamily="34" charset="-120"/>
              <a:ea typeface="微軟正黑體" panose="020B0604030504040204" pitchFamily="34" charset="-120"/>
            </a:endParaRPr>
          </a:p>
        </p:txBody>
      </p:sp>
      <p:pic>
        <p:nvPicPr>
          <p:cNvPr id="39" name="Picture 3"/>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3279" t="11745" r="32188" b="27737"/>
          <a:stretch/>
        </p:blipFill>
        <p:spPr bwMode="auto">
          <a:xfrm>
            <a:off x="1247807" y="4044862"/>
            <a:ext cx="1567585" cy="15444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34231" t="11746" r="31824" b="26736"/>
          <a:stretch/>
        </p:blipFill>
        <p:spPr bwMode="auto">
          <a:xfrm>
            <a:off x="6172701" y="4065130"/>
            <a:ext cx="1495643" cy="15239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5" name="直線接點 74"/>
          <p:cNvCxnSpPr/>
          <p:nvPr/>
        </p:nvCxnSpPr>
        <p:spPr>
          <a:xfrm flipH="1">
            <a:off x="5652120" y="4887598"/>
            <a:ext cx="612000" cy="0"/>
          </a:xfrm>
          <a:prstGeom prst="line">
            <a:avLst/>
          </a:prstGeom>
          <a:ln w="38100">
            <a:solidFill>
              <a:srgbClr val="FF7C80"/>
            </a:solidFill>
          </a:ln>
        </p:spPr>
        <p:style>
          <a:lnRef idx="1">
            <a:schemeClr val="accent1"/>
          </a:lnRef>
          <a:fillRef idx="0">
            <a:schemeClr val="accent1"/>
          </a:fillRef>
          <a:effectRef idx="0">
            <a:schemeClr val="accent1"/>
          </a:effectRef>
          <a:fontRef idx="minor">
            <a:schemeClr val="tx1"/>
          </a:fontRef>
        </p:style>
      </p:cxnSp>
      <p:sp>
        <p:nvSpPr>
          <p:cNvPr id="5" name="橢圓 4"/>
          <p:cNvSpPr/>
          <p:nvPr/>
        </p:nvSpPr>
        <p:spPr>
          <a:xfrm>
            <a:off x="1365939" y="4149181"/>
            <a:ext cx="1334017" cy="1332057"/>
          </a:xfrm>
          <a:prstGeom prst="ellipse">
            <a:avLst/>
          </a:prstGeom>
          <a:noFill/>
          <a:ln w="57150">
            <a:solidFill>
              <a:srgbClr val="FE7C80"/>
            </a:solidFill>
          </a:ln>
        </p:spPr>
        <p:style>
          <a:lnRef idx="2">
            <a:schemeClr val="accent1">
              <a:shade val="50000"/>
            </a:schemeClr>
          </a:lnRef>
          <a:fillRef idx="1">
            <a:schemeClr val="accent1"/>
          </a:fillRef>
          <a:effectRef idx="0">
            <a:schemeClr val="accent1"/>
          </a:effectRef>
          <a:fontRef idx="minor">
            <a:schemeClr val="lt1"/>
          </a:fontRef>
        </p:style>
        <p:txBody>
          <a:bodyPr lIns="91116" tIns="45718" rIns="91116" bIns="45718" rtlCol="0" anchor="ctr"/>
          <a:lstStyle/>
          <a:p>
            <a:pPr algn="ctr" defTabSz="910728" eaLnBrk="1" fontAlgn="auto" hangingPunct="1">
              <a:spcBef>
                <a:spcPts val="0"/>
              </a:spcBef>
              <a:spcAft>
                <a:spcPts val="0"/>
              </a:spcAft>
              <a:defRPr/>
            </a:pPr>
            <a:endParaRPr kumimoji="0" lang="zh-TW" altLang="en-US" sz="1900">
              <a:solidFill>
                <a:prstClr val="white"/>
              </a:solidFill>
            </a:endParaRPr>
          </a:p>
        </p:txBody>
      </p:sp>
      <p:sp>
        <p:nvSpPr>
          <p:cNvPr id="37" name="橢圓 36"/>
          <p:cNvSpPr/>
          <p:nvPr/>
        </p:nvSpPr>
        <p:spPr>
          <a:xfrm>
            <a:off x="6228400" y="4149181"/>
            <a:ext cx="1334017" cy="1332057"/>
          </a:xfrm>
          <a:prstGeom prst="ellipse">
            <a:avLst/>
          </a:prstGeom>
          <a:noFill/>
          <a:ln w="57150">
            <a:solidFill>
              <a:srgbClr val="FE7C80"/>
            </a:solidFill>
          </a:ln>
        </p:spPr>
        <p:style>
          <a:lnRef idx="2">
            <a:schemeClr val="accent1">
              <a:shade val="50000"/>
            </a:schemeClr>
          </a:lnRef>
          <a:fillRef idx="1">
            <a:schemeClr val="accent1"/>
          </a:fillRef>
          <a:effectRef idx="0">
            <a:schemeClr val="accent1"/>
          </a:effectRef>
          <a:fontRef idx="minor">
            <a:schemeClr val="lt1"/>
          </a:fontRef>
        </p:style>
        <p:txBody>
          <a:bodyPr lIns="91116" tIns="45718" rIns="91116" bIns="45718" rtlCol="0" anchor="ctr"/>
          <a:lstStyle/>
          <a:p>
            <a:pPr algn="ctr" defTabSz="910728" eaLnBrk="1" fontAlgn="auto" hangingPunct="1">
              <a:spcBef>
                <a:spcPts val="0"/>
              </a:spcBef>
              <a:spcAft>
                <a:spcPts val="0"/>
              </a:spcAft>
              <a:defRPr/>
            </a:pPr>
            <a:endParaRPr kumimoji="0" lang="zh-TW" altLang="en-US" sz="1900">
              <a:solidFill>
                <a:prstClr val="white"/>
              </a:solidFill>
            </a:endParaRPr>
          </a:p>
        </p:txBody>
      </p:sp>
      <p:cxnSp>
        <p:nvCxnSpPr>
          <p:cNvPr id="38" name="直線接點 37"/>
          <p:cNvCxnSpPr/>
          <p:nvPr/>
        </p:nvCxnSpPr>
        <p:spPr>
          <a:xfrm flipH="1">
            <a:off x="2663856" y="4887598"/>
            <a:ext cx="612000" cy="0"/>
          </a:xfrm>
          <a:prstGeom prst="line">
            <a:avLst/>
          </a:prstGeom>
          <a:ln w="38100">
            <a:solidFill>
              <a:srgbClr val="FF7C80"/>
            </a:solidFill>
          </a:ln>
        </p:spPr>
        <p:style>
          <a:lnRef idx="1">
            <a:schemeClr val="accent1"/>
          </a:lnRef>
          <a:fillRef idx="0">
            <a:schemeClr val="accent1"/>
          </a:fillRef>
          <a:effectRef idx="0">
            <a:schemeClr val="accent1"/>
          </a:effectRef>
          <a:fontRef idx="minor">
            <a:schemeClr val="tx1"/>
          </a:fontRef>
        </p:style>
      </p:cxnSp>
      <p:cxnSp>
        <p:nvCxnSpPr>
          <p:cNvPr id="79" name="直線接點 78"/>
          <p:cNvCxnSpPr/>
          <p:nvPr/>
        </p:nvCxnSpPr>
        <p:spPr>
          <a:xfrm flipV="1">
            <a:off x="5611768" y="3299270"/>
            <a:ext cx="760649" cy="388955"/>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3" name="矩形 42">
            <a:extLst>
              <a:ext uri="{FF2B5EF4-FFF2-40B4-BE49-F238E27FC236}">
                <a16:creationId xmlns="" xmlns:a16="http://schemas.microsoft.com/office/drawing/2014/main" id="{AA02B34F-4F08-471B-9B33-FDE5D00CC504}"/>
              </a:ext>
            </a:extLst>
          </p:cNvPr>
          <p:cNvSpPr/>
          <p:nvPr/>
        </p:nvSpPr>
        <p:spPr>
          <a:xfrm>
            <a:off x="0" y="5927541"/>
            <a:ext cx="9143999" cy="976408"/>
          </a:xfrm>
          <a:prstGeom prst="rect">
            <a:avLst/>
          </a:prstGeom>
          <a:solidFill>
            <a:schemeClr val="tx1">
              <a:lumMod val="65000"/>
              <a:lumOff val="35000"/>
            </a:schemeClr>
          </a:solidFill>
          <a:ln w="25400" cap="flat" cmpd="sng" algn="ctr">
            <a:noFill/>
            <a:prstDash val="solid"/>
          </a:ln>
          <a:effectLst/>
        </p:spPr>
        <p:txBody>
          <a:bodyPr rtlCol="0" anchor="ctr"/>
          <a:lstStyle/>
          <a:p>
            <a:pPr algn="ctr" eaLnBrk="1" fontAlgn="auto" hangingPunct="1">
              <a:spcBef>
                <a:spcPts val="0"/>
              </a:spcBef>
              <a:spcAft>
                <a:spcPts val="0"/>
              </a:spcAft>
              <a:defRPr/>
            </a:pPr>
            <a:endParaRPr kumimoji="0" lang="zh-TW" altLang="en-US" sz="3200" kern="0" dirty="0">
              <a:solidFill>
                <a:prstClr val="white"/>
              </a:solidFill>
              <a:latin typeface="Calibri"/>
            </a:endParaRPr>
          </a:p>
        </p:txBody>
      </p:sp>
      <p:sp>
        <p:nvSpPr>
          <p:cNvPr id="45" name="矩形 44">
            <a:extLst>
              <a:ext uri="{FF2B5EF4-FFF2-40B4-BE49-F238E27FC236}">
                <a16:creationId xmlns="" xmlns:a16="http://schemas.microsoft.com/office/drawing/2014/main" id="{7DC03969-29BC-4695-BA23-080A614C8C02}"/>
              </a:ext>
            </a:extLst>
          </p:cNvPr>
          <p:cNvSpPr/>
          <p:nvPr/>
        </p:nvSpPr>
        <p:spPr>
          <a:xfrm>
            <a:off x="755870" y="5879325"/>
            <a:ext cx="1838124" cy="738664"/>
          </a:xfrm>
          <a:prstGeom prst="rect">
            <a:avLst/>
          </a:prstGeom>
        </p:spPr>
        <p:txBody>
          <a:bodyPr wrap="square">
            <a:spAutoFit/>
          </a:bodyPr>
          <a:lstStyle/>
          <a:p>
            <a:pPr defTabSz="913765" eaLnBrk="1" fontAlgn="auto" hangingPunct="1">
              <a:spcBef>
                <a:spcPts val="0"/>
              </a:spcBef>
              <a:spcAft>
                <a:spcPts val="0"/>
              </a:spcAft>
              <a:defRPr/>
            </a:pPr>
            <a:endParaRPr kumimoji="0" lang="en-US" altLang="zh-TW" sz="1800" b="1" dirty="0">
              <a:solidFill>
                <a:prstClr val="white"/>
              </a:solidFill>
              <a:latin typeface="微軟正黑體" panose="020B0604030504040204" pitchFamily="34" charset="-120"/>
              <a:ea typeface="微軟正黑體" panose="020B0604030504040204" pitchFamily="34" charset="-120"/>
            </a:endParaRPr>
          </a:p>
          <a:p>
            <a:pPr defTabSz="913765" eaLnBrk="1" fontAlgn="auto" hangingPunct="1">
              <a:spcBef>
                <a:spcPts val="0"/>
              </a:spcBef>
              <a:spcAft>
                <a:spcPts val="0"/>
              </a:spcAft>
              <a:defRPr/>
            </a:pPr>
            <a:r>
              <a:rPr kumimoji="0" lang="zh-TW" altLang="en-US" sz="2400" b="1" dirty="0">
                <a:solidFill>
                  <a:srgbClr val="FFFF00"/>
                </a:solidFill>
                <a:latin typeface="微軟正黑體" panose="020B0604030504040204" pitchFamily="34" charset="-120"/>
                <a:ea typeface="微軟正黑體" panose="020B0604030504040204" pitchFamily="34" charset="-120"/>
              </a:rPr>
              <a:t>寶寶</a:t>
            </a:r>
            <a:r>
              <a:rPr kumimoji="0" lang="en-US" altLang="zh-TW" sz="2400" b="1" dirty="0">
                <a:solidFill>
                  <a:srgbClr val="FFFF00"/>
                </a:solidFill>
                <a:latin typeface="微軟正黑體" panose="020B0604030504040204" pitchFamily="34" charset="-120"/>
                <a:ea typeface="微軟正黑體" panose="020B0604030504040204" pitchFamily="34" charset="-120"/>
              </a:rPr>
              <a:t>+</a:t>
            </a:r>
            <a:r>
              <a:rPr kumimoji="0" lang="zh-TW" altLang="en-US" sz="2400" b="1" dirty="0">
                <a:solidFill>
                  <a:srgbClr val="FFFF00"/>
                </a:solidFill>
                <a:latin typeface="微軟正黑體" panose="020B0604030504040204" pitchFamily="34" charset="-120"/>
                <a:ea typeface="微軟正黑體" panose="020B0604030504040204" pitchFamily="34" charset="-120"/>
              </a:rPr>
              <a:t>成人</a:t>
            </a:r>
            <a:endParaRPr kumimoji="0" lang="en-US" altLang="zh-TW" sz="2400" b="1" dirty="0">
              <a:solidFill>
                <a:srgbClr val="FFFF00"/>
              </a:solidFill>
              <a:latin typeface="微軟正黑體" panose="020B0604030504040204" pitchFamily="34" charset="-120"/>
              <a:ea typeface="微軟正黑體" panose="020B0604030504040204" pitchFamily="34" charset="-120"/>
            </a:endParaRPr>
          </a:p>
        </p:txBody>
      </p:sp>
      <p:cxnSp>
        <p:nvCxnSpPr>
          <p:cNvPr id="46" name="直線接點 45">
            <a:extLst>
              <a:ext uri="{FF2B5EF4-FFF2-40B4-BE49-F238E27FC236}">
                <a16:creationId xmlns="" xmlns:a16="http://schemas.microsoft.com/office/drawing/2014/main" id="{90B0BA13-0AF3-4F41-B57A-786334AD8198}"/>
              </a:ext>
            </a:extLst>
          </p:cNvPr>
          <p:cNvCxnSpPr/>
          <p:nvPr/>
        </p:nvCxnSpPr>
        <p:spPr>
          <a:xfrm>
            <a:off x="10260632" y="3345572"/>
            <a:ext cx="1496093" cy="0"/>
          </a:xfrm>
          <a:prstGeom prst="line">
            <a:avLst/>
          </a:prstGeom>
          <a:noFill/>
          <a:ln w="9525" cap="flat" cmpd="sng" algn="ctr">
            <a:solidFill>
              <a:sysClr val="window" lastClr="FFFFFF"/>
            </a:solidFill>
            <a:prstDash val="dash"/>
          </a:ln>
          <a:effectLst/>
        </p:spPr>
      </p:cxnSp>
      <p:sp>
        <p:nvSpPr>
          <p:cNvPr id="47" name="矩形 46">
            <a:extLst>
              <a:ext uri="{FF2B5EF4-FFF2-40B4-BE49-F238E27FC236}">
                <a16:creationId xmlns="" xmlns:a16="http://schemas.microsoft.com/office/drawing/2014/main" id="{74476B6E-C156-4E60-83EF-42D798AB8795}"/>
              </a:ext>
            </a:extLst>
          </p:cNvPr>
          <p:cNvSpPr/>
          <p:nvPr/>
        </p:nvSpPr>
        <p:spPr>
          <a:xfrm>
            <a:off x="-1" y="280907"/>
            <a:ext cx="9143999" cy="769437"/>
          </a:xfrm>
          <a:prstGeom prst="rect">
            <a:avLst/>
          </a:prstGeom>
        </p:spPr>
        <p:txBody>
          <a:bodyPr wrap="square" lIns="91380" tIns="45718" rIns="91380" bIns="45718">
            <a:spAutoFit/>
          </a:bodyPr>
          <a:lstStyle/>
          <a:p>
            <a:pPr algn="ctr" defTabSz="906716" eaLnBrk="1" fontAlgn="auto" hangingPunct="1">
              <a:spcBef>
                <a:spcPts val="0"/>
              </a:spcBef>
              <a:spcAft>
                <a:spcPts val="0"/>
              </a:spcAft>
              <a:defRPr/>
            </a:pPr>
            <a:r>
              <a:rPr kumimoji="0" lang="en-US" altLang="zh-TW" b="1" dirty="0">
                <a:solidFill>
                  <a:srgbClr val="F79646">
                    <a:lumMod val="75000"/>
                  </a:srgbClr>
                </a:solidFill>
                <a:latin typeface="PMingLiU" panose="02020500000000000000" pitchFamily="18" charset="-120"/>
                <a:ea typeface="PMingLiU" panose="02020500000000000000" pitchFamily="18" charset="-120"/>
                <a:cs typeface="Arial"/>
                <a:sym typeface="Wingdings 2"/>
              </a:rPr>
              <a:t>『</a:t>
            </a:r>
            <a:r>
              <a:rPr kumimoji="0" lang="zh-TW" altLang="en-US" b="1" dirty="0">
                <a:solidFill>
                  <a:srgbClr val="F79646">
                    <a:lumMod val="75000"/>
                  </a:srgbClr>
                </a:solidFill>
                <a:latin typeface="微軟正黑體" panose="020B0604030504040204" pitchFamily="34" charset="-120"/>
                <a:ea typeface="微軟正黑體" panose="020B0604030504040204" pitchFamily="34" charset="-120"/>
                <a:cs typeface="Arial"/>
                <a:sym typeface="Wingdings 2"/>
              </a:rPr>
              <a:t>不論年紀</a:t>
            </a:r>
            <a:r>
              <a:rPr kumimoji="0" lang="en-US" altLang="zh-TW" b="1" dirty="0">
                <a:solidFill>
                  <a:srgbClr val="F79646">
                    <a:lumMod val="75000"/>
                  </a:srgbClr>
                </a:solidFill>
                <a:latin typeface="新細明體" panose="02020500000000000000" pitchFamily="18" charset="-120"/>
                <a:cs typeface="Arial"/>
                <a:sym typeface="Wingdings 2"/>
              </a:rPr>
              <a:t>』</a:t>
            </a:r>
            <a:r>
              <a:rPr kumimoji="0" lang="zh-TW" altLang="en-US" b="1" dirty="0">
                <a:solidFill>
                  <a:prstClr val="black">
                    <a:lumMod val="75000"/>
                    <a:lumOff val="25000"/>
                  </a:prstClr>
                </a:solidFill>
                <a:latin typeface="微軟正黑體" panose="020B0604030504040204" pitchFamily="34" charset="-120"/>
                <a:ea typeface="微軟正黑體" panose="020B0604030504040204" pitchFamily="34" charset="-120"/>
                <a:cs typeface="Arial"/>
                <a:sym typeface="Wingdings 2"/>
              </a:rPr>
              <a:t>每個人身上都擁有</a:t>
            </a:r>
          </a:p>
        </p:txBody>
      </p:sp>
      <p:sp>
        <p:nvSpPr>
          <p:cNvPr id="8" name="矩形 7">
            <a:extLst>
              <a:ext uri="{FF2B5EF4-FFF2-40B4-BE49-F238E27FC236}">
                <a16:creationId xmlns="" xmlns:a16="http://schemas.microsoft.com/office/drawing/2014/main" id="{E2487576-9E85-46BD-8902-296F790DB6F8}"/>
              </a:ext>
            </a:extLst>
          </p:cNvPr>
          <p:cNvSpPr/>
          <p:nvPr/>
        </p:nvSpPr>
        <p:spPr>
          <a:xfrm>
            <a:off x="5328592" y="6077267"/>
            <a:ext cx="3707904" cy="707886"/>
          </a:xfrm>
          <a:prstGeom prst="rect">
            <a:avLst/>
          </a:prstGeom>
        </p:spPr>
        <p:txBody>
          <a:bodyPr wrap="square">
            <a:spAutoFit/>
          </a:bodyPr>
          <a:lstStyle/>
          <a:p>
            <a:pPr marL="342900" indent="-342900" defTabSz="913765" eaLnBrk="1" fontAlgn="auto" hangingPunct="1">
              <a:spcBef>
                <a:spcPts val="0"/>
              </a:spcBef>
              <a:spcAft>
                <a:spcPts val="0"/>
              </a:spcAft>
              <a:buFont typeface="Arial" panose="020B0604020202020204" pitchFamily="34" charset="0"/>
              <a:buChar char="•"/>
              <a:defRPr/>
            </a:pPr>
            <a:r>
              <a:rPr kumimoji="0" lang="zh-TW" altLang="en-US" sz="2000" b="1" dirty="0">
                <a:solidFill>
                  <a:srgbClr val="FFFF00"/>
                </a:solidFill>
                <a:latin typeface="微軟正黑體" panose="020B0604030504040204" pitchFamily="34" charset="-120"/>
                <a:ea typeface="微軟正黑體" panose="020B0604030504040204" pitchFamily="34" charset="-120"/>
              </a:rPr>
              <a:t>間質幹細胞</a:t>
            </a:r>
            <a:endParaRPr kumimoji="0" lang="en-US" altLang="zh-TW" sz="2000" b="1" dirty="0">
              <a:solidFill>
                <a:srgbClr val="FFFF00"/>
              </a:solidFill>
              <a:latin typeface="微軟正黑體" panose="020B0604030504040204" pitchFamily="34" charset="-120"/>
              <a:ea typeface="微軟正黑體" panose="020B0604030504040204" pitchFamily="34" charset="-120"/>
            </a:endParaRPr>
          </a:p>
          <a:p>
            <a:pPr marL="342900" indent="-342900" defTabSz="913765" eaLnBrk="1" fontAlgn="auto" hangingPunct="1">
              <a:spcBef>
                <a:spcPts val="0"/>
              </a:spcBef>
              <a:spcAft>
                <a:spcPts val="0"/>
              </a:spcAft>
              <a:buFont typeface="Arial" panose="020B0604020202020204" pitchFamily="34" charset="0"/>
              <a:buChar char="•"/>
              <a:defRPr/>
            </a:pPr>
            <a:r>
              <a:rPr kumimoji="0" lang="zh-TW" altLang="en-US" sz="2000" b="1" dirty="0">
                <a:solidFill>
                  <a:srgbClr val="FFFF00"/>
                </a:solidFill>
                <a:latin typeface="微軟正黑體" panose="020B0604030504040204" pitchFamily="34" charset="-120"/>
                <a:ea typeface="微軟正黑體" panose="020B0604030504040204" pitchFamily="34" charset="-120"/>
              </a:rPr>
              <a:t>造血幹細胞及免疫細胞</a:t>
            </a:r>
            <a:endParaRPr kumimoji="0" lang="en-US" altLang="zh-TW" sz="2000" b="1" dirty="0">
              <a:solidFill>
                <a:srgbClr val="FFFF00"/>
              </a:solidFill>
              <a:latin typeface="微軟正黑體" panose="020B0604030504040204" pitchFamily="34" charset="-120"/>
              <a:ea typeface="微軟正黑體" panose="020B0604030504040204" pitchFamily="34" charset="-120"/>
            </a:endParaRPr>
          </a:p>
        </p:txBody>
      </p:sp>
      <p:sp>
        <p:nvSpPr>
          <p:cNvPr id="9" name="等腰三角形 8">
            <a:extLst>
              <a:ext uri="{FF2B5EF4-FFF2-40B4-BE49-F238E27FC236}">
                <a16:creationId xmlns="" xmlns:a16="http://schemas.microsoft.com/office/drawing/2014/main" id="{7496AD89-AFA8-4350-9417-488EDC650455}"/>
              </a:ext>
            </a:extLst>
          </p:cNvPr>
          <p:cNvSpPr/>
          <p:nvPr/>
        </p:nvSpPr>
        <p:spPr>
          <a:xfrm rot="5400000">
            <a:off x="2406706" y="6268395"/>
            <a:ext cx="288032" cy="22586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765" eaLnBrk="1" fontAlgn="auto" hangingPunct="1">
              <a:spcBef>
                <a:spcPts val="0"/>
              </a:spcBef>
              <a:spcAft>
                <a:spcPts val="0"/>
              </a:spcAft>
              <a:defRPr/>
            </a:pPr>
            <a:endParaRPr kumimoji="0" lang="zh-TW" altLang="en-US" sz="1900">
              <a:solidFill>
                <a:prstClr val="white"/>
              </a:solidFill>
            </a:endParaRPr>
          </a:p>
        </p:txBody>
      </p:sp>
      <p:sp>
        <p:nvSpPr>
          <p:cNvPr id="50" name="等腰三角形 49">
            <a:extLst>
              <a:ext uri="{FF2B5EF4-FFF2-40B4-BE49-F238E27FC236}">
                <a16:creationId xmlns="" xmlns:a16="http://schemas.microsoft.com/office/drawing/2014/main" id="{7AF1C37D-49A7-4D11-9DB3-DC88FF2761D4}"/>
              </a:ext>
            </a:extLst>
          </p:cNvPr>
          <p:cNvSpPr/>
          <p:nvPr/>
        </p:nvSpPr>
        <p:spPr>
          <a:xfrm rot="5400000">
            <a:off x="4918836" y="6283635"/>
            <a:ext cx="288032" cy="225866"/>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765" eaLnBrk="1" fontAlgn="auto" hangingPunct="1">
              <a:spcBef>
                <a:spcPts val="0"/>
              </a:spcBef>
              <a:spcAft>
                <a:spcPts val="0"/>
              </a:spcAft>
              <a:defRPr/>
            </a:pPr>
            <a:endParaRPr kumimoji="0" lang="zh-TW" altLang="en-US" sz="1900">
              <a:solidFill>
                <a:prstClr val="white"/>
              </a:solidFill>
            </a:endParaRPr>
          </a:p>
        </p:txBody>
      </p:sp>
      <p:sp>
        <p:nvSpPr>
          <p:cNvPr id="41" name="文字方塊 40">
            <a:extLst>
              <a:ext uri="{FF2B5EF4-FFF2-40B4-BE49-F238E27FC236}">
                <a16:creationId xmlns="" xmlns:a16="http://schemas.microsoft.com/office/drawing/2014/main" id="{3F881043-711C-4E41-80A6-5D3FE24AC4CE}"/>
              </a:ext>
            </a:extLst>
          </p:cNvPr>
          <p:cNvSpPr txBox="1"/>
          <p:nvPr/>
        </p:nvSpPr>
        <p:spPr>
          <a:xfrm>
            <a:off x="5112568" y="5629374"/>
            <a:ext cx="3923928" cy="307777"/>
          </a:xfrm>
          <a:prstGeom prst="rect">
            <a:avLst/>
          </a:prstGeom>
          <a:noFill/>
        </p:spPr>
        <p:txBody>
          <a:bodyPr wrap="square" rtlCol="0">
            <a:spAutoFit/>
          </a:bodyPr>
          <a:lstStyle/>
          <a:p>
            <a:pPr algn="r" eaLnBrk="1" fontAlgn="auto" hangingPunct="1">
              <a:spcBef>
                <a:spcPts val="0"/>
              </a:spcBef>
              <a:spcAft>
                <a:spcPts val="0"/>
              </a:spcAft>
              <a:defRPr/>
            </a:pPr>
            <a:r>
              <a:rPr kumimoji="0" lang="zh-TW" altLang="en-US" sz="1400" dirty="0">
                <a:solidFill>
                  <a:prstClr val="black"/>
                </a:solidFill>
                <a:latin typeface="微軟正黑體" panose="020B0604030504040204" pitchFamily="34" charset="-120"/>
                <a:ea typeface="微軟正黑體" panose="020B0604030504040204" pitchFamily="34" charset="-120"/>
              </a:rPr>
              <a:t>本資料僅供訊聯生物科技股份有限公司使用</a:t>
            </a:r>
          </a:p>
        </p:txBody>
      </p:sp>
      <p:sp>
        <p:nvSpPr>
          <p:cNvPr id="44" name="矩形 43">
            <a:extLst>
              <a:ext uri="{FF2B5EF4-FFF2-40B4-BE49-F238E27FC236}">
                <a16:creationId xmlns="" xmlns:a16="http://schemas.microsoft.com/office/drawing/2014/main" id="{09BF6547-D575-4AB5-BE4F-CC85F9306DF5}"/>
              </a:ext>
            </a:extLst>
          </p:cNvPr>
          <p:cNvSpPr/>
          <p:nvPr/>
        </p:nvSpPr>
        <p:spPr>
          <a:xfrm>
            <a:off x="2785896" y="5904321"/>
            <a:ext cx="2189673" cy="738664"/>
          </a:xfrm>
          <a:prstGeom prst="rect">
            <a:avLst/>
          </a:prstGeom>
        </p:spPr>
        <p:txBody>
          <a:bodyPr wrap="square">
            <a:spAutoFit/>
          </a:bodyPr>
          <a:lstStyle/>
          <a:p>
            <a:pPr defTabSz="913765" eaLnBrk="1" fontAlgn="auto" hangingPunct="1">
              <a:spcBef>
                <a:spcPts val="0"/>
              </a:spcBef>
              <a:spcAft>
                <a:spcPts val="0"/>
              </a:spcAft>
              <a:defRPr/>
            </a:pPr>
            <a:endParaRPr kumimoji="0" lang="en-US" altLang="zh-TW" sz="1800" b="1" dirty="0">
              <a:solidFill>
                <a:prstClr val="white"/>
              </a:solidFill>
              <a:latin typeface="微軟正黑體" panose="020B0604030504040204" pitchFamily="34" charset="-120"/>
              <a:ea typeface="微軟正黑體" panose="020B0604030504040204" pitchFamily="34" charset="-120"/>
            </a:endParaRPr>
          </a:p>
          <a:p>
            <a:pPr defTabSz="913765" eaLnBrk="1" fontAlgn="auto" hangingPunct="1">
              <a:spcBef>
                <a:spcPts val="0"/>
              </a:spcBef>
              <a:spcAft>
                <a:spcPts val="0"/>
              </a:spcAft>
              <a:defRPr/>
            </a:pPr>
            <a:r>
              <a:rPr kumimoji="0" lang="zh-TW" altLang="en-US" sz="2400" b="1" dirty="0">
                <a:solidFill>
                  <a:srgbClr val="FFFF00"/>
                </a:solidFill>
                <a:latin typeface="微軟正黑體" panose="020B0604030504040204" pitchFamily="34" charset="-120"/>
                <a:ea typeface="微軟正黑體" panose="020B0604030504040204" pitchFamily="34" charset="-120"/>
              </a:rPr>
              <a:t>個人細胞資源</a:t>
            </a:r>
            <a:endParaRPr kumimoji="0" lang="en-US" altLang="zh-TW" sz="2400" b="1" dirty="0">
              <a:solidFill>
                <a:srgbClr val="FFFF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419398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par>
                                <p:cTn id="8" presetID="22" presetClass="entr" presetSubtype="2" fill="hold"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wipe(right)">
                                      <p:cBhvr>
                                        <p:cTn id="10" dur="500"/>
                                        <p:tgtEl>
                                          <p:spTgt spid="1027"/>
                                        </p:tgtEl>
                                      </p:cBhvr>
                                    </p:animEffect>
                                  </p:childTnLst>
                                </p:cTn>
                              </p:par>
                              <p:par>
                                <p:cTn id="11" presetID="22" presetClass="entr" presetSubtype="2" fill="hold" nodeType="with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wipe(right)">
                                      <p:cBhvr>
                                        <p:cTn id="13" dur="500"/>
                                        <p:tgtEl>
                                          <p:spTgt spid="42"/>
                                        </p:tgtEl>
                                      </p:cBhvr>
                                    </p:animEffect>
                                  </p:childTnLst>
                                </p:cTn>
                              </p:par>
                              <p:par>
                                <p:cTn id="14" presetID="22" presetClass="entr" presetSubtype="2" fill="hold"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wipe(right)">
                                      <p:cBhvr>
                                        <p:cTn id="16" dur="500"/>
                                        <p:tgtEl>
                                          <p:spTgt spid="32"/>
                                        </p:tgtEl>
                                      </p:cBhvr>
                                    </p:animEffect>
                                  </p:childTnLst>
                                </p:cTn>
                              </p:par>
                              <p:par>
                                <p:cTn id="17" presetID="22" presetClass="entr" presetSubtype="2" fill="hold" nodeType="withEffect">
                                  <p:stCondLst>
                                    <p:cond delay="0"/>
                                  </p:stCondLst>
                                  <p:childTnLst>
                                    <p:set>
                                      <p:cBhvr>
                                        <p:cTn id="18" dur="1" fill="hold">
                                          <p:stCondLst>
                                            <p:cond delay="0"/>
                                          </p:stCondLst>
                                        </p:cTn>
                                        <p:tgtEl>
                                          <p:spTgt spid="57"/>
                                        </p:tgtEl>
                                        <p:attrNameLst>
                                          <p:attrName>style.visibility</p:attrName>
                                        </p:attrNameLst>
                                      </p:cBhvr>
                                      <p:to>
                                        <p:strVal val="visible"/>
                                      </p:to>
                                    </p:set>
                                    <p:animEffect transition="in" filter="wipe(right)">
                                      <p:cBhvr>
                                        <p:cTn id="19" dur="500"/>
                                        <p:tgtEl>
                                          <p:spTgt spid="57"/>
                                        </p:tgtEl>
                                      </p:cBhvr>
                                    </p:animEffect>
                                  </p:childTnLst>
                                </p:cTn>
                              </p:par>
                              <p:par>
                                <p:cTn id="20" presetID="22" presetClass="entr" presetSubtype="2"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right)">
                                      <p:cBhvr>
                                        <p:cTn id="22" dur="500"/>
                                        <p:tgtEl>
                                          <p:spTgt spid="16"/>
                                        </p:tgtEl>
                                      </p:cBhvr>
                                    </p:animEffect>
                                  </p:childTnLst>
                                </p:cTn>
                              </p:par>
                              <p:par>
                                <p:cTn id="23" presetID="22" presetClass="entr" presetSubtype="2" fill="hold" grpId="0" nodeType="withEffect">
                                  <p:stCondLst>
                                    <p:cond delay="0"/>
                                  </p:stCondLst>
                                  <p:childTnLst>
                                    <p:set>
                                      <p:cBhvr>
                                        <p:cTn id="24" dur="1" fill="hold">
                                          <p:stCondLst>
                                            <p:cond delay="0"/>
                                          </p:stCondLst>
                                        </p:cTn>
                                        <p:tgtEl>
                                          <p:spTgt spid="84"/>
                                        </p:tgtEl>
                                        <p:attrNameLst>
                                          <p:attrName>style.visibility</p:attrName>
                                        </p:attrNameLst>
                                      </p:cBhvr>
                                      <p:to>
                                        <p:strVal val="visible"/>
                                      </p:to>
                                    </p:set>
                                    <p:animEffect transition="in" filter="wipe(right)">
                                      <p:cBhvr>
                                        <p:cTn id="25" dur="500"/>
                                        <p:tgtEl>
                                          <p:spTgt spid="84"/>
                                        </p:tgtEl>
                                      </p:cBhvr>
                                    </p:animEffect>
                                  </p:childTnLst>
                                </p:cTn>
                              </p:par>
                              <p:par>
                                <p:cTn id="26" presetID="22" presetClass="entr" presetSubtype="2" fill="hold" nodeType="withEffect">
                                  <p:stCondLst>
                                    <p:cond delay="0"/>
                                  </p:stCondLst>
                                  <p:childTnLst>
                                    <p:set>
                                      <p:cBhvr>
                                        <p:cTn id="27" dur="1" fill="hold">
                                          <p:stCondLst>
                                            <p:cond delay="0"/>
                                          </p:stCondLst>
                                        </p:cTn>
                                        <p:tgtEl>
                                          <p:spTgt spid="39"/>
                                        </p:tgtEl>
                                        <p:attrNameLst>
                                          <p:attrName>style.visibility</p:attrName>
                                        </p:attrNameLst>
                                      </p:cBhvr>
                                      <p:to>
                                        <p:strVal val="visible"/>
                                      </p:to>
                                    </p:set>
                                    <p:animEffect transition="in" filter="wipe(right)">
                                      <p:cBhvr>
                                        <p:cTn id="28" dur="500"/>
                                        <p:tgtEl>
                                          <p:spTgt spid="39"/>
                                        </p:tgtEl>
                                      </p:cBhvr>
                                    </p:animEffect>
                                  </p:childTnLst>
                                </p:cTn>
                              </p:par>
                              <p:par>
                                <p:cTn id="29" presetID="22" presetClass="entr" presetSubtype="2"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right)">
                                      <p:cBhvr>
                                        <p:cTn id="31" dur="500"/>
                                        <p:tgtEl>
                                          <p:spTgt spid="5"/>
                                        </p:tgtEl>
                                      </p:cBhvr>
                                    </p:animEffect>
                                  </p:childTnLst>
                                </p:cTn>
                              </p:par>
                              <p:par>
                                <p:cTn id="32" presetID="22" presetClass="entr" presetSubtype="2" fill="hold" nodeType="with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wipe(right)">
                                      <p:cBhvr>
                                        <p:cTn id="34" dur="500"/>
                                        <p:tgtEl>
                                          <p:spTgt spid="3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left)">
                                      <p:cBhvr>
                                        <p:cTn id="39" dur="500"/>
                                        <p:tgtEl>
                                          <p:spTgt spid="19"/>
                                        </p:tgtEl>
                                      </p:cBhvr>
                                    </p:animEffect>
                                  </p:childTnLst>
                                </p:cTn>
                              </p:par>
                              <p:par>
                                <p:cTn id="40" presetID="22" presetClass="entr" presetSubtype="8" fill="hold" nodeType="withEffect">
                                  <p:stCondLst>
                                    <p:cond delay="0"/>
                                  </p:stCondLst>
                                  <p:childTnLst>
                                    <p:set>
                                      <p:cBhvr>
                                        <p:cTn id="41" dur="1" fill="hold">
                                          <p:stCondLst>
                                            <p:cond delay="0"/>
                                          </p:stCondLst>
                                        </p:cTn>
                                        <p:tgtEl>
                                          <p:spTgt spid="1030"/>
                                        </p:tgtEl>
                                        <p:attrNameLst>
                                          <p:attrName>style.visibility</p:attrName>
                                        </p:attrNameLst>
                                      </p:cBhvr>
                                      <p:to>
                                        <p:strVal val="visible"/>
                                      </p:to>
                                    </p:set>
                                    <p:animEffect transition="in" filter="wipe(left)">
                                      <p:cBhvr>
                                        <p:cTn id="42" dur="500"/>
                                        <p:tgtEl>
                                          <p:spTgt spid="1030"/>
                                        </p:tgtEl>
                                      </p:cBhvr>
                                    </p:animEffect>
                                  </p:childTnLst>
                                </p:cTn>
                              </p:par>
                              <p:par>
                                <p:cTn id="43" presetID="22" presetClass="entr" presetSubtype="8" fill="hold" nodeType="withEffect">
                                  <p:stCondLst>
                                    <p:cond delay="0"/>
                                  </p:stCondLst>
                                  <p:childTnLst>
                                    <p:set>
                                      <p:cBhvr>
                                        <p:cTn id="44" dur="1" fill="hold">
                                          <p:stCondLst>
                                            <p:cond delay="0"/>
                                          </p:stCondLst>
                                        </p:cTn>
                                        <p:tgtEl>
                                          <p:spTgt spid="48"/>
                                        </p:tgtEl>
                                        <p:attrNameLst>
                                          <p:attrName>style.visibility</p:attrName>
                                        </p:attrNameLst>
                                      </p:cBhvr>
                                      <p:to>
                                        <p:strVal val="visible"/>
                                      </p:to>
                                    </p:set>
                                    <p:animEffect transition="in" filter="wipe(left)">
                                      <p:cBhvr>
                                        <p:cTn id="45" dur="500"/>
                                        <p:tgtEl>
                                          <p:spTgt spid="48"/>
                                        </p:tgtEl>
                                      </p:cBhvr>
                                    </p:animEffect>
                                  </p:childTnLst>
                                </p:cTn>
                              </p:par>
                              <p:par>
                                <p:cTn id="46" presetID="22" presetClass="entr" presetSubtype="8" fill="hold" nodeType="withEffect">
                                  <p:stCondLst>
                                    <p:cond delay="0"/>
                                  </p:stCondLst>
                                  <p:childTnLst>
                                    <p:set>
                                      <p:cBhvr>
                                        <p:cTn id="47" dur="1" fill="hold">
                                          <p:stCondLst>
                                            <p:cond delay="0"/>
                                          </p:stCondLst>
                                        </p:cTn>
                                        <p:tgtEl>
                                          <p:spTgt spid="51"/>
                                        </p:tgtEl>
                                        <p:attrNameLst>
                                          <p:attrName>style.visibility</p:attrName>
                                        </p:attrNameLst>
                                      </p:cBhvr>
                                      <p:to>
                                        <p:strVal val="visible"/>
                                      </p:to>
                                    </p:set>
                                    <p:animEffect transition="in" filter="wipe(left)">
                                      <p:cBhvr>
                                        <p:cTn id="48" dur="500"/>
                                        <p:tgtEl>
                                          <p:spTgt spid="51"/>
                                        </p:tgtEl>
                                      </p:cBhvr>
                                    </p:animEffect>
                                  </p:childTnLst>
                                </p:cTn>
                              </p:par>
                              <p:par>
                                <p:cTn id="49" presetID="22" presetClass="entr" presetSubtype="8" fill="hold" nodeType="withEffect">
                                  <p:stCondLst>
                                    <p:cond delay="0"/>
                                  </p:stCondLst>
                                  <p:childTnLst>
                                    <p:set>
                                      <p:cBhvr>
                                        <p:cTn id="50" dur="1" fill="hold">
                                          <p:stCondLst>
                                            <p:cond delay="0"/>
                                          </p:stCondLst>
                                        </p:cTn>
                                        <p:tgtEl>
                                          <p:spTgt spid="81"/>
                                        </p:tgtEl>
                                        <p:attrNameLst>
                                          <p:attrName>style.visibility</p:attrName>
                                        </p:attrNameLst>
                                      </p:cBhvr>
                                      <p:to>
                                        <p:strVal val="visible"/>
                                      </p:to>
                                    </p:set>
                                    <p:animEffect transition="in" filter="wipe(left)">
                                      <p:cBhvr>
                                        <p:cTn id="51" dur="500"/>
                                        <p:tgtEl>
                                          <p:spTgt spid="81"/>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83"/>
                                        </p:tgtEl>
                                        <p:attrNameLst>
                                          <p:attrName>style.visibility</p:attrName>
                                        </p:attrNameLst>
                                      </p:cBhvr>
                                      <p:to>
                                        <p:strVal val="visible"/>
                                      </p:to>
                                    </p:set>
                                    <p:animEffect transition="in" filter="wipe(left)">
                                      <p:cBhvr>
                                        <p:cTn id="54" dur="500"/>
                                        <p:tgtEl>
                                          <p:spTgt spid="83"/>
                                        </p:tgtEl>
                                      </p:cBhvr>
                                    </p:animEffect>
                                  </p:childTnLst>
                                </p:cTn>
                              </p:par>
                              <p:par>
                                <p:cTn id="55" presetID="22" presetClass="entr" presetSubtype="8" fill="hold" nodeType="withEffect">
                                  <p:stCondLst>
                                    <p:cond delay="0"/>
                                  </p:stCondLst>
                                  <p:childTnLst>
                                    <p:set>
                                      <p:cBhvr>
                                        <p:cTn id="56" dur="1" fill="hold">
                                          <p:stCondLst>
                                            <p:cond delay="0"/>
                                          </p:stCondLst>
                                        </p:cTn>
                                        <p:tgtEl>
                                          <p:spTgt spid="1029"/>
                                        </p:tgtEl>
                                        <p:attrNameLst>
                                          <p:attrName>style.visibility</p:attrName>
                                        </p:attrNameLst>
                                      </p:cBhvr>
                                      <p:to>
                                        <p:strVal val="visible"/>
                                      </p:to>
                                    </p:set>
                                    <p:animEffect transition="in" filter="wipe(left)">
                                      <p:cBhvr>
                                        <p:cTn id="57" dur="500"/>
                                        <p:tgtEl>
                                          <p:spTgt spid="1029"/>
                                        </p:tgtEl>
                                      </p:cBhvr>
                                    </p:animEffect>
                                  </p:childTnLst>
                                </p:cTn>
                              </p:par>
                              <p:par>
                                <p:cTn id="58" presetID="22" presetClass="entr" presetSubtype="8" fill="hold" nodeType="withEffect">
                                  <p:stCondLst>
                                    <p:cond delay="0"/>
                                  </p:stCondLst>
                                  <p:childTnLst>
                                    <p:set>
                                      <p:cBhvr>
                                        <p:cTn id="59" dur="1" fill="hold">
                                          <p:stCondLst>
                                            <p:cond delay="0"/>
                                          </p:stCondLst>
                                        </p:cTn>
                                        <p:tgtEl>
                                          <p:spTgt spid="75"/>
                                        </p:tgtEl>
                                        <p:attrNameLst>
                                          <p:attrName>style.visibility</p:attrName>
                                        </p:attrNameLst>
                                      </p:cBhvr>
                                      <p:to>
                                        <p:strVal val="visible"/>
                                      </p:to>
                                    </p:set>
                                    <p:animEffect transition="in" filter="wipe(left)">
                                      <p:cBhvr>
                                        <p:cTn id="60" dur="500"/>
                                        <p:tgtEl>
                                          <p:spTgt spid="75"/>
                                        </p:tgtEl>
                                      </p:cBhvr>
                                    </p:animEffect>
                                  </p:childTnLst>
                                </p:cTn>
                              </p:par>
                              <p:par>
                                <p:cTn id="61" presetID="22" presetClass="entr" presetSubtype="8" fill="hold" grpId="0" nodeType="withEffect">
                                  <p:stCondLst>
                                    <p:cond delay="0"/>
                                  </p:stCondLst>
                                  <p:childTnLst>
                                    <p:set>
                                      <p:cBhvr>
                                        <p:cTn id="62" dur="1" fill="hold">
                                          <p:stCondLst>
                                            <p:cond delay="0"/>
                                          </p:stCondLst>
                                        </p:cTn>
                                        <p:tgtEl>
                                          <p:spTgt spid="37"/>
                                        </p:tgtEl>
                                        <p:attrNameLst>
                                          <p:attrName>style.visibility</p:attrName>
                                        </p:attrNameLst>
                                      </p:cBhvr>
                                      <p:to>
                                        <p:strVal val="visible"/>
                                      </p:to>
                                    </p:set>
                                    <p:animEffect transition="in" filter="wipe(left)">
                                      <p:cBhvr>
                                        <p:cTn id="63" dur="500"/>
                                        <p:tgtEl>
                                          <p:spTgt spid="37"/>
                                        </p:tgtEl>
                                      </p:cBhvr>
                                    </p:animEffect>
                                  </p:childTnLst>
                                </p:cTn>
                              </p:par>
                              <p:par>
                                <p:cTn id="64" presetID="22" presetClass="entr" presetSubtype="8" fill="hold" nodeType="withEffect">
                                  <p:stCondLst>
                                    <p:cond delay="0"/>
                                  </p:stCondLst>
                                  <p:childTnLst>
                                    <p:set>
                                      <p:cBhvr>
                                        <p:cTn id="65" dur="1" fill="hold">
                                          <p:stCondLst>
                                            <p:cond delay="0"/>
                                          </p:stCondLst>
                                        </p:cTn>
                                        <p:tgtEl>
                                          <p:spTgt spid="79"/>
                                        </p:tgtEl>
                                        <p:attrNameLst>
                                          <p:attrName>style.visibility</p:attrName>
                                        </p:attrNameLst>
                                      </p:cBhvr>
                                      <p:to>
                                        <p:strVal val="visible"/>
                                      </p:to>
                                    </p:set>
                                    <p:animEffect transition="in" filter="wipe(left)">
                                      <p:cBhvr>
                                        <p:cTn id="66"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p:bldP spid="84" grpId="0"/>
      <p:bldP spid="5" grpId="0" animBg="1"/>
      <p:bldP spid="3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 xmlns:a16="http://schemas.microsoft.com/office/drawing/2014/main" id="{86090483-D4A5-43D3-B6E6-BC5704E97CE3}"/>
              </a:ext>
            </a:extLst>
          </p:cNvPr>
          <p:cNvSpPr/>
          <p:nvPr/>
        </p:nvSpPr>
        <p:spPr>
          <a:xfrm>
            <a:off x="517320" y="166923"/>
            <a:ext cx="8109358" cy="830993"/>
          </a:xfrm>
          <a:prstGeom prst="rect">
            <a:avLst/>
          </a:prstGeom>
        </p:spPr>
        <p:txBody>
          <a:bodyPr wrap="square" lIns="91380" tIns="45718" rIns="91380" bIns="45718">
            <a:spAutoFit/>
          </a:bodyPr>
          <a:lstStyle/>
          <a:p>
            <a:pPr algn="ctr" defTabSz="906716" eaLnBrk="1" fontAlgn="auto" hangingPunct="1">
              <a:spcBef>
                <a:spcPts val="0"/>
              </a:spcBef>
              <a:spcAft>
                <a:spcPts val="0"/>
              </a:spcAft>
              <a:defRPr/>
            </a:pPr>
            <a:r>
              <a:rPr kumimoji="0" lang="zh-TW" altLang="en-US" sz="4800" b="1" dirty="0">
                <a:solidFill>
                  <a:prstClr val="black">
                    <a:lumMod val="75000"/>
                    <a:lumOff val="25000"/>
                  </a:prstClr>
                </a:solidFill>
                <a:latin typeface="PMingLiU" panose="02020500000000000000" pitchFamily="18" charset="-120"/>
                <a:ea typeface="微軟正黑體" panose="020B0604030504040204" pitchFamily="34" charset="-120"/>
                <a:cs typeface="Arial"/>
                <a:sym typeface="Wingdings 2"/>
              </a:rPr>
              <a:t>細胞治療時代來臨</a:t>
            </a:r>
            <a:r>
              <a:rPr kumimoji="0" lang="en-US" altLang="zh-TW" sz="4800" b="1" dirty="0">
                <a:solidFill>
                  <a:prstClr val="black">
                    <a:lumMod val="75000"/>
                    <a:lumOff val="25000"/>
                  </a:prstClr>
                </a:solidFill>
                <a:latin typeface="PMingLiU" panose="02020500000000000000" pitchFamily="18" charset="-120"/>
                <a:ea typeface="微軟正黑體" panose="020B0604030504040204" pitchFamily="34" charset="-120"/>
                <a:cs typeface="Arial"/>
                <a:sym typeface="Wingdings 2"/>
              </a:rPr>
              <a:t>!</a:t>
            </a:r>
            <a:endParaRPr kumimoji="0" lang="zh-TW" altLang="en-US" sz="4800" b="1" dirty="0">
              <a:solidFill>
                <a:prstClr val="black">
                  <a:lumMod val="75000"/>
                  <a:lumOff val="25000"/>
                </a:prstClr>
              </a:solidFill>
              <a:latin typeface="微軟正黑體" panose="020B0604030504040204" pitchFamily="34" charset="-120"/>
              <a:ea typeface="微軟正黑體" panose="020B0604030504040204" pitchFamily="34" charset="-120"/>
              <a:cs typeface="Arial"/>
              <a:sym typeface="Wingdings 2"/>
            </a:endParaRPr>
          </a:p>
        </p:txBody>
      </p:sp>
      <p:pic>
        <p:nvPicPr>
          <p:cNvPr id="7" name="Picture 2" descr="\\Tpinas2\行銷部資料區$\00磁帶備份區\27 企業公關\2020\20200107集團大會\業務大會底圖-02.jpg">
            <a:extLst>
              <a:ext uri="{FF2B5EF4-FFF2-40B4-BE49-F238E27FC236}">
                <a16:creationId xmlns="" xmlns:a16="http://schemas.microsoft.com/office/drawing/2014/main" id="{F68D9BB6-AFE7-4435-B8BA-95B424833B51}"/>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l="57748" r="22943" b="68900"/>
          <a:stretch/>
        </p:blipFill>
        <p:spPr bwMode="auto">
          <a:xfrm>
            <a:off x="6252523" y="1303449"/>
            <a:ext cx="3731591" cy="4251102"/>
          </a:xfrm>
          <a:prstGeom prst="rect">
            <a:avLst/>
          </a:prstGeom>
          <a:noFill/>
          <a:extLst>
            <a:ext uri="{909E8E84-426E-40DD-AFC4-6F175D3DCCD1}">
              <a14:hiddenFill xmlns:a14="http://schemas.microsoft.com/office/drawing/2010/main">
                <a:solidFill>
                  <a:srgbClr val="FFFFFF"/>
                </a:solidFill>
              </a14:hiddenFill>
            </a:ext>
          </a:extLst>
        </p:spPr>
      </p:pic>
      <p:sp>
        <p:nvSpPr>
          <p:cNvPr id="16" name="文字方塊 15">
            <a:extLst>
              <a:ext uri="{FF2B5EF4-FFF2-40B4-BE49-F238E27FC236}">
                <a16:creationId xmlns="" xmlns:a16="http://schemas.microsoft.com/office/drawing/2014/main" id="{7D573963-AB17-42A5-A244-AB9E7DABDA97}"/>
              </a:ext>
            </a:extLst>
          </p:cNvPr>
          <p:cNvSpPr txBox="1"/>
          <p:nvPr/>
        </p:nvSpPr>
        <p:spPr>
          <a:xfrm>
            <a:off x="3103929" y="1533275"/>
            <a:ext cx="897067" cy="400110"/>
          </a:xfrm>
          <a:prstGeom prst="rect">
            <a:avLst/>
          </a:prstGeom>
          <a:noFill/>
        </p:spPr>
        <p:txBody>
          <a:bodyPr wrap="square" rtlCol="0">
            <a:spAutoFit/>
          </a:bodyPr>
          <a:lstStyle/>
          <a:p>
            <a:pPr algn="ctr" eaLnBrk="1" fontAlgn="auto" hangingPunct="1">
              <a:spcBef>
                <a:spcPts val="0"/>
              </a:spcBef>
              <a:spcAft>
                <a:spcPts val="0"/>
              </a:spcAft>
              <a:defRPr/>
            </a:pPr>
            <a:r>
              <a:rPr kumimoji="0" lang="zh-TW" altLang="en-US" sz="2000" b="1" dirty="0">
                <a:solidFill>
                  <a:srgbClr val="FFC000"/>
                </a:solidFill>
                <a:latin typeface="Calibri" panose="020F0502020204030204"/>
                <a:ea typeface="微軟正黑體" panose="020B0604030504040204" pitchFamily="34" charset="-120"/>
              </a:rPr>
              <a:t>臍帶</a:t>
            </a:r>
            <a:endParaRPr kumimoji="0" lang="en-US" altLang="zh-TW" sz="1800" b="1" dirty="0">
              <a:solidFill>
                <a:srgbClr val="FFC000"/>
              </a:solidFill>
              <a:latin typeface="Calibri" panose="020F0502020204030204"/>
              <a:ea typeface="微軟正黑體" panose="020B0604030504040204" pitchFamily="34" charset="-120"/>
            </a:endParaRPr>
          </a:p>
        </p:txBody>
      </p:sp>
      <p:sp>
        <p:nvSpPr>
          <p:cNvPr id="19" name="文字方塊 18">
            <a:extLst>
              <a:ext uri="{FF2B5EF4-FFF2-40B4-BE49-F238E27FC236}">
                <a16:creationId xmlns="" xmlns:a16="http://schemas.microsoft.com/office/drawing/2014/main" id="{23261677-BD0E-430D-99B8-79DFFA13EEAC}"/>
              </a:ext>
            </a:extLst>
          </p:cNvPr>
          <p:cNvSpPr txBox="1"/>
          <p:nvPr/>
        </p:nvSpPr>
        <p:spPr>
          <a:xfrm>
            <a:off x="5245828" y="1519473"/>
            <a:ext cx="1006696" cy="400110"/>
          </a:xfrm>
          <a:prstGeom prst="rect">
            <a:avLst/>
          </a:prstGeom>
          <a:noFill/>
        </p:spPr>
        <p:txBody>
          <a:bodyPr wrap="square" rtlCol="0">
            <a:spAutoFit/>
          </a:bodyPr>
          <a:lstStyle/>
          <a:p>
            <a:pPr algn="ctr" eaLnBrk="1" fontAlgn="auto" hangingPunct="1">
              <a:spcBef>
                <a:spcPts val="0"/>
              </a:spcBef>
              <a:spcAft>
                <a:spcPts val="0"/>
              </a:spcAft>
              <a:defRPr/>
            </a:pPr>
            <a:r>
              <a:rPr kumimoji="0" lang="zh-TW" altLang="en-US" sz="2000" b="1" dirty="0">
                <a:solidFill>
                  <a:srgbClr val="4472C4">
                    <a:lumMod val="75000"/>
                  </a:srgbClr>
                </a:solidFill>
                <a:latin typeface="Calibri" panose="020F0502020204030204"/>
                <a:ea typeface="微軟正黑體" panose="020B0604030504040204" pitchFamily="34" charset="-120"/>
              </a:rPr>
              <a:t>脂肪</a:t>
            </a:r>
            <a:endParaRPr kumimoji="0" lang="en-US" altLang="zh-TW" sz="2000" b="1" dirty="0">
              <a:solidFill>
                <a:srgbClr val="4472C4">
                  <a:lumMod val="75000"/>
                </a:srgbClr>
              </a:solidFill>
              <a:latin typeface="Calibri" panose="020F0502020204030204"/>
              <a:ea typeface="微軟正黑體" panose="020B0604030504040204" pitchFamily="34" charset="-120"/>
            </a:endParaRPr>
          </a:p>
        </p:txBody>
      </p:sp>
      <p:cxnSp>
        <p:nvCxnSpPr>
          <p:cNvPr id="21" name="直線接點 20">
            <a:extLst>
              <a:ext uri="{FF2B5EF4-FFF2-40B4-BE49-F238E27FC236}">
                <a16:creationId xmlns="" xmlns:a16="http://schemas.microsoft.com/office/drawing/2014/main" id="{EBAC8E12-7DFD-419A-A145-7315E3D9FE8F}"/>
              </a:ext>
            </a:extLst>
          </p:cNvPr>
          <p:cNvCxnSpPr>
            <a:cxnSpLocks/>
          </p:cNvCxnSpPr>
          <p:nvPr/>
        </p:nvCxnSpPr>
        <p:spPr>
          <a:xfrm flipV="1">
            <a:off x="5110812" y="1911911"/>
            <a:ext cx="1141711" cy="1"/>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直線接點 22">
            <a:extLst>
              <a:ext uri="{FF2B5EF4-FFF2-40B4-BE49-F238E27FC236}">
                <a16:creationId xmlns="" xmlns:a16="http://schemas.microsoft.com/office/drawing/2014/main" id="{83E69F57-8BCF-4B26-9359-8CCFE7E00BAE}"/>
              </a:ext>
            </a:extLst>
          </p:cNvPr>
          <p:cNvCxnSpPr>
            <a:cxnSpLocks/>
            <a:endCxn id="11" idx="2"/>
          </p:cNvCxnSpPr>
          <p:nvPr/>
        </p:nvCxnSpPr>
        <p:spPr>
          <a:xfrm>
            <a:off x="3059832" y="1954142"/>
            <a:ext cx="88461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5" name="直線接點 24">
            <a:extLst>
              <a:ext uri="{FF2B5EF4-FFF2-40B4-BE49-F238E27FC236}">
                <a16:creationId xmlns="" xmlns:a16="http://schemas.microsoft.com/office/drawing/2014/main" id="{F53CB0D1-5AFF-461E-BA1B-D4CC84395361}"/>
              </a:ext>
            </a:extLst>
          </p:cNvPr>
          <p:cNvCxnSpPr>
            <a:cxnSpLocks/>
          </p:cNvCxnSpPr>
          <p:nvPr/>
        </p:nvCxnSpPr>
        <p:spPr>
          <a:xfrm>
            <a:off x="2987824" y="3391681"/>
            <a:ext cx="1134548"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1" name="橢圓 10">
            <a:extLst>
              <a:ext uri="{FF2B5EF4-FFF2-40B4-BE49-F238E27FC236}">
                <a16:creationId xmlns="" xmlns:a16="http://schemas.microsoft.com/office/drawing/2014/main" id="{149F0538-65BE-437F-9180-D3CF6202FB1B}"/>
              </a:ext>
            </a:extLst>
          </p:cNvPr>
          <p:cNvSpPr/>
          <p:nvPr/>
        </p:nvSpPr>
        <p:spPr>
          <a:xfrm>
            <a:off x="3944442" y="1303449"/>
            <a:ext cx="1301386" cy="1301386"/>
          </a:xfrm>
          <a:prstGeom prst="ellipse">
            <a:avLst/>
          </a:prstGeom>
          <a:solidFill>
            <a:schemeClr val="bg1"/>
          </a:solidFill>
          <a:ln w="28575" cap="flat" cmpd="sng" algn="ctr">
            <a:solidFill>
              <a:srgbClr val="FFC000"/>
            </a:solidFill>
            <a:prstDash val="solid"/>
            <a:miter lim="800000"/>
          </a:ln>
          <a:effectLst/>
        </p:spPr>
        <p:txBody>
          <a:bodyPr rtlCol="0" anchor="ctr"/>
          <a:lstStyle/>
          <a:p>
            <a:pPr algn="ctr" defTabSz="457200" eaLnBrk="1" fontAlgn="auto" hangingPunct="1">
              <a:spcBef>
                <a:spcPts val="0"/>
              </a:spcBef>
              <a:spcAft>
                <a:spcPts val="0"/>
              </a:spcAft>
              <a:defRPr/>
            </a:pPr>
            <a:endParaRPr kumimoji="0" lang="zh-TW" altLang="en-US" sz="1800" kern="0">
              <a:solidFill>
                <a:prstClr val="white"/>
              </a:solidFill>
              <a:latin typeface="Calibri" panose="020F0502020204030204"/>
            </a:endParaRPr>
          </a:p>
        </p:txBody>
      </p:sp>
      <p:sp>
        <p:nvSpPr>
          <p:cNvPr id="29" name="橢圓 28">
            <a:extLst>
              <a:ext uri="{FF2B5EF4-FFF2-40B4-BE49-F238E27FC236}">
                <a16:creationId xmlns="" xmlns:a16="http://schemas.microsoft.com/office/drawing/2014/main" id="{1CC02360-CA38-4600-9A5C-6879B9AF60AA}"/>
              </a:ext>
            </a:extLst>
          </p:cNvPr>
          <p:cNvSpPr/>
          <p:nvPr/>
        </p:nvSpPr>
        <p:spPr>
          <a:xfrm>
            <a:off x="4000996" y="2815617"/>
            <a:ext cx="1301386" cy="1301386"/>
          </a:xfrm>
          <a:prstGeom prst="ellipse">
            <a:avLst/>
          </a:prstGeom>
          <a:solidFill>
            <a:schemeClr val="bg1"/>
          </a:solidFill>
          <a:ln w="28575" cap="flat" cmpd="sng" algn="ctr">
            <a:solidFill>
              <a:srgbClr val="FFC000"/>
            </a:solidFill>
            <a:prstDash val="solid"/>
            <a:miter lim="800000"/>
          </a:ln>
          <a:effectLst/>
        </p:spPr>
        <p:txBody>
          <a:bodyPr rtlCol="0" anchor="ctr"/>
          <a:lstStyle/>
          <a:p>
            <a:pPr algn="ctr" defTabSz="457200" eaLnBrk="1" fontAlgn="auto" hangingPunct="1">
              <a:spcBef>
                <a:spcPts val="0"/>
              </a:spcBef>
              <a:spcAft>
                <a:spcPts val="0"/>
              </a:spcAft>
              <a:defRPr/>
            </a:pPr>
            <a:endParaRPr kumimoji="0" lang="zh-TW" altLang="en-US" sz="1800" kern="0">
              <a:solidFill>
                <a:prstClr val="white"/>
              </a:solidFill>
              <a:latin typeface="Calibri" panose="020F0502020204030204"/>
            </a:endParaRPr>
          </a:p>
        </p:txBody>
      </p:sp>
      <p:sp>
        <p:nvSpPr>
          <p:cNvPr id="30" name="橢圓 29">
            <a:extLst>
              <a:ext uri="{FF2B5EF4-FFF2-40B4-BE49-F238E27FC236}">
                <a16:creationId xmlns="" xmlns:a16="http://schemas.microsoft.com/office/drawing/2014/main" id="{173AC4B1-0631-4C50-BB37-06C095B61BB4}"/>
              </a:ext>
            </a:extLst>
          </p:cNvPr>
          <p:cNvSpPr/>
          <p:nvPr/>
        </p:nvSpPr>
        <p:spPr>
          <a:xfrm>
            <a:off x="4000996" y="4322543"/>
            <a:ext cx="1301386" cy="1301386"/>
          </a:xfrm>
          <a:prstGeom prst="ellipse">
            <a:avLst/>
          </a:prstGeom>
          <a:solidFill>
            <a:schemeClr val="bg1"/>
          </a:solidFill>
          <a:ln w="28575" cap="flat" cmpd="sng" algn="ctr">
            <a:solidFill>
              <a:srgbClr val="FFC000"/>
            </a:solidFill>
            <a:prstDash val="solid"/>
            <a:miter lim="800000"/>
          </a:ln>
          <a:effectLst/>
        </p:spPr>
        <p:txBody>
          <a:bodyPr rtlCol="0" anchor="ctr"/>
          <a:lstStyle/>
          <a:p>
            <a:pPr algn="ctr" defTabSz="457200" eaLnBrk="1" fontAlgn="auto" hangingPunct="1">
              <a:spcBef>
                <a:spcPts val="0"/>
              </a:spcBef>
              <a:spcAft>
                <a:spcPts val="0"/>
              </a:spcAft>
              <a:defRPr/>
            </a:pPr>
            <a:endParaRPr kumimoji="0" lang="zh-TW" altLang="en-US" sz="1800" kern="0">
              <a:solidFill>
                <a:prstClr val="white"/>
              </a:solidFill>
              <a:latin typeface="Calibri" panose="020F0502020204030204"/>
            </a:endParaRPr>
          </a:p>
        </p:txBody>
      </p:sp>
      <p:pic>
        <p:nvPicPr>
          <p:cNvPr id="8" name="圖片 7">
            <a:extLst>
              <a:ext uri="{FF2B5EF4-FFF2-40B4-BE49-F238E27FC236}">
                <a16:creationId xmlns="" xmlns:a16="http://schemas.microsoft.com/office/drawing/2014/main" id="{B2CCBA8D-D036-45A0-8238-4D8ACEB6FB93}"/>
              </a:ext>
            </a:extLst>
          </p:cNvPr>
          <p:cNvPicPr>
            <a:picLocks noChangeAspect="1"/>
          </p:cNvPicPr>
          <p:nvPr/>
        </p:nvPicPr>
        <p:blipFill>
          <a:blip r:embed="rId3"/>
          <a:stretch>
            <a:fillRect/>
          </a:stretch>
        </p:blipFill>
        <p:spPr>
          <a:xfrm flipH="1">
            <a:off x="4194248" y="1457881"/>
            <a:ext cx="691358" cy="695162"/>
          </a:xfrm>
          <a:prstGeom prst="rect">
            <a:avLst/>
          </a:prstGeom>
        </p:spPr>
      </p:pic>
      <p:pic>
        <p:nvPicPr>
          <p:cNvPr id="10" name="Picture 6" descr="https://cdn-icons.flaticon.com/png/512/2869/premium/2869653.png?token=exp=1645519989~hmac=a64c5acfcb76d86e84fa2e0b30321028">
            <a:extLst>
              <a:ext uri="{FF2B5EF4-FFF2-40B4-BE49-F238E27FC236}">
                <a16:creationId xmlns="" xmlns:a16="http://schemas.microsoft.com/office/drawing/2014/main" id="{107E178F-FD62-40AE-9D50-B301986FE71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62211" y="2943866"/>
            <a:ext cx="790653" cy="79065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The cells of the blood, icon set. lines with editable stroke. Erythrocyte, platelet, leukocyte, monocyte, eosinophil, basophil, neutrophil, lymphocyte. Collection of linear icons.">
            <a:extLst>
              <a:ext uri="{FF2B5EF4-FFF2-40B4-BE49-F238E27FC236}">
                <a16:creationId xmlns="" xmlns:a16="http://schemas.microsoft.com/office/drawing/2014/main" id="{9AD49E10-0AF9-47ED-8194-20B10B09990F}"/>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69100" b="83600" l="42500" r="58300">
                        <a14:foregroundMark x1="55500" y1="77900" x2="55500" y2="77900"/>
                        <a14:foregroundMark x1="56700" y1="77100" x2="56700" y2="77100"/>
                        <a14:foregroundMark x1="55500" y1="79700" x2="55500" y2="79700"/>
                        <a14:foregroundMark x1="51500" y1="83600" x2="51500" y2="83600"/>
                        <a14:foregroundMark x1="51700" y1="82100" x2="51700" y2="82100"/>
                        <a14:foregroundMark x1="48800" y1="81100" x2="48800" y2="81100"/>
                        <a14:foregroundMark x1="50700" y1="79500" x2="50700" y2="79500"/>
                        <a14:foregroundMark x1="48700" y1="75600" x2="48700" y2="75600"/>
                        <a14:foregroundMark x1="51100" y1="73700" x2="51100" y2="73700"/>
                        <a14:foregroundMark x1="53600" y1="74200" x2="53600" y2="74200"/>
                        <a14:foregroundMark x1="53400" y1="77600" x2="53400" y2="77600"/>
                        <a14:foregroundMark x1="56100" y1="74200" x2="56100" y2="74200"/>
                        <a14:foregroundMark x1="50100" y1="70900" x2="50100" y2="70900"/>
                        <a14:foregroundMark x1="44600" y1="74600" x2="44600" y2="74600"/>
                        <a14:foregroundMark x1="44500" y1="76800" x2="44500" y2="76800"/>
                        <a14:foregroundMark x1="44600" y1="78700" x2="44900" y2="79100"/>
                        <a14:foregroundMark x1="47000" y1="80100" x2="47000" y2="80100"/>
                        <a14:foregroundMark x1="53400" y1="80700" x2="53400" y2="80700"/>
                      </a14:backgroundRemoval>
                    </a14:imgEffect>
                  </a14:imgLayer>
                </a14:imgProps>
              </a:ext>
              <a:ext uri="{28A0092B-C50C-407E-A947-70E740481C1C}">
                <a14:useLocalDpi xmlns:a14="http://schemas.microsoft.com/office/drawing/2010/main" val="0"/>
              </a:ext>
            </a:extLst>
          </a:blip>
          <a:srcRect l="40565" t="67327" r="39703" b="14719"/>
          <a:stretch/>
        </p:blipFill>
        <p:spPr bwMode="auto">
          <a:xfrm>
            <a:off x="4195038" y="4409586"/>
            <a:ext cx="915774" cy="833229"/>
          </a:xfrm>
          <a:prstGeom prst="rect">
            <a:avLst/>
          </a:prstGeom>
          <a:noFill/>
          <a:extLst>
            <a:ext uri="{909E8E84-426E-40DD-AFC4-6F175D3DCCD1}">
              <a14:hiddenFill xmlns:a14="http://schemas.microsoft.com/office/drawing/2010/main">
                <a:solidFill>
                  <a:srgbClr val="FFFFFF"/>
                </a:solidFill>
              </a14:hiddenFill>
            </a:ext>
          </a:extLst>
        </p:spPr>
      </p:pic>
      <p:sp>
        <p:nvSpPr>
          <p:cNvPr id="35" name="矩形 34">
            <a:extLst>
              <a:ext uri="{FF2B5EF4-FFF2-40B4-BE49-F238E27FC236}">
                <a16:creationId xmlns="" xmlns:a16="http://schemas.microsoft.com/office/drawing/2014/main" id="{5D62F395-FB61-4433-A88B-3274C5888B02}"/>
              </a:ext>
            </a:extLst>
          </p:cNvPr>
          <p:cNvSpPr/>
          <p:nvPr/>
        </p:nvSpPr>
        <p:spPr>
          <a:xfrm>
            <a:off x="4053599" y="2114277"/>
            <a:ext cx="1082348" cy="307777"/>
          </a:xfrm>
          <a:prstGeom prst="rect">
            <a:avLst/>
          </a:prstGeom>
        </p:spPr>
        <p:txBody>
          <a:bodyPr wrap="none">
            <a:spAutoFit/>
          </a:bodyPr>
          <a:lstStyle/>
          <a:p>
            <a:pPr algn="ctr" eaLnBrk="1" fontAlgn="auto" hangingPunct="1">
              <a:spcBef>
                <a:spcPts val="0"/>
              </a:spcBef>
              <a:spcAft>
                <a:spcPts val="0"/>
              </a:spcAft>
              <a:defRPr/>
            </a:pPr>
            <a:r>
              <a:rPr kumimoji="0" lang="zh-TW" altLang="en-US" sz="1400" b="1" dirty="0">
                <a:solidFill>
                  <a:prstClr val="black">
                    <a:lumMod val="75000"/>
                    <a:lumOff val="25000"/>
                  </a:prstClr>
                </a:solidFill>
                <a:latin typeface="Calibri" panose="020F0502020204030204"/>
                <a:ea typeface="微軟正黑體" panose="020B0604030504040204" pitchFamily="34" charset="-120"/>
              </a:rPr>
              <a:t>間質幹細胞</a:t>
            </a:r>
          </a:p>
        </p:txBody>
      </p:sp>
      <p:sp>
        <p:nvSpPr>
          <p:cNvPr id="36" name="矩形 35">
            <a:extLst>
              <a:ext uri="{FF2B5EF4-FFF2-40B4-BE49-F238E27FC236}">
                <a16:creationId xmlns="" xmlns:a16="http://schemas.microsoft.com/office/drawing/2014/main" id="{87DE3156-AA68-4DBD-A0DD-0F78708BB6D4}"/>
              </a:ext>
            </a:extLst>
          </p:cNvPr>
          <p:cNvSpPr/>
          <p:nvPr/>
        </p:nvSpPr>
        <p:spPr>
          <a:xfrm>
            <a:off x="4125654" y="3679713"/>
            <a:ext cx="1082348" cy="307777"/>
          </a:xfrm>
          <a:prstGeom prst="rect">
            <a:avLst/>
          </a:prstGeom>
        </p:spPr>
        <p:txBody>
          <a:bodyPr wrap="none">
            <a:spAutoFit/>
          </a:bodyPr>
          <a:lstStyle/>
          <a:p>
            <a:pPr algn="ctr" eaLnBrk="1" fontAlgn="auto" hangingPunct="1">
              <a:spcBef>
                <a:spcPts val="0"/>
              </a:spcBef>
              <a:spcAft>
                <a:spcPts val="0"/>
              </a:spcAft>
              <a:defRPr/>
            </a:pPr>
            <a:r>
              <a:rPr kumimoji="0" lang="zh-TW" altLang="en-US" sz="1400" b="1" dirty="0">
                <a:solidFill>
                  <a:prstClr val="black">
                    <a:lumMod val="75000"/>
                    <a:lumOff val="25000"/>
                  </a:prstClr>
                </a:solidFill>
                <a:latin typeface="Calibri" panose="020F0502020204030204"/>
                <a:ea typeface="微軟正黑體" panose="020B0604030504040204" pitchFamily="34" charset="-120"/>
              </a:rPr>
              <a:t>造血幹細胞</a:t>
            </a:r>
          </a:p>
        </p:txBody>
      </p:sp>
      <p:sp>
        <p:nvSpPr>
          <p:cNvPr id="18" name="文字方塊 17">
            <a:extLst>
              <a:ext uri="{FF2B5EF4-FFF2-40B4-BE49-F238E27FC236}">
                <a16:creationId xmlns="" xmlns:a16="http://schemas.microsoft.com/office/drawing/2014/main" id="{F061ECDA-3D2D-4F8F-9CBE-6D5E1F29C590}"/>
              </a:ext>
            </a:extLst>
          </p:cNvPr>
          <p:cNvSpPr txBox="1"/>
          <p:nvPr/>
        </p:nvSpPr>
        <p:spPr>
          <a:xfrm>
            <a:off x="3982800" y="5192852"/>
            <a:ext cx="1362104" cy="307777"/>
          </a:xfrm>
          <a:prstGeom prst="rect">
            <a:avLst/>
          </a:prstGeom>
          <a:noFill/>
        </p:spPr>
        <p:txBody>
          <a:bodyPr wrap="square" rtlCol="0">
            <a:spAutoFit/>
          </a:bodyPr>
          <a:lstStyle/>
          <a:p>
            <a:pPr algn="ctr" eaLnBrk="1" fontAlgn="auto" hangingPunct="1">
              <a:spcBef>
                <a:spcPts val="0"/>
              </a:spcBef>
              <a:spcAft>
                <a:spcPts val="0"/>
              </a:spcAft>
              <a:defRPr/>
            </a:pPr>
            <a:r>
              <a:rPr kumimoji="0" lang="zh-TW" altLang="en-US" sz="1400" b="1" dirty="0">
                <a:solidFill>
                  <a:prstClr val="black">
                    <a:lumMod val="75000"/>
                    <a:lumOff val="25000"/>
                  </a:prstClr>
                </a:solidFill>
                <a:latin typeface="Calibri" panose="020F0502020204030204"/>
                <a:ea typeface="微軟正黑體" panose="020B0604030504040204" pitchFamily="34" charset="-120"/>
              </a:rPr>
              <a:t>免疫細胞</a:t>
            </a:r>
          </a:p>
        </p:txBody>
      </p:sp>
      <p:sp>
        <p:nvSpPr>
          <p:cNvPr id="37" name="文字方塊 36">
            <a:extLst>
              <a:ext uri="{FF2B5EF4-FFF2-40B4-BE49-F238E27FC236}">
                <a16:creationId xmlns="" xmlns:a16="http://schemas.microsoft.com/office/drawing/2014/main" id="{7DBEBE81-A87C-4E45-9A96-BA7B3DF624DF}"/>
              </a:ext>
            </a:extLst>
          </p:cNvPr>
          <p:cNvSpPr txBox="1"/>
          <p:nvPr/>
        </p:nvSpPr>
        <p:spPr>
          <a:xfrm>
            <a:off x="2900107" y="2953783"/>
            <a:ext cx="1362104" cy="400110"/>
          </a:xfrm>
          <a:prstGeom prst="rect">
            <a:avLst/>
          </a:prstGeom>
          <a:noFill/>
        </p:spPr>
        <p:txBody>
          <a:bodyPr wrap="square" rtlCol="0">
            <a:spAutoFit/>
          </a:bodyPr>
          <a:lstStyle/>
          <a:p>
            <a:pPr algn="ctr" eaLnBrk="1" fontAlgn="auto" hangingPunct="1">
              <a:spcBef>
                <a:spcPts val="0"/>
              </a:spcBef>
              <a:spcAft>
                <a:spcPts val="0"/>
              </a:spcAft>
              <a:defRPr/>
            </a:pPr>
            <a:r>
              <a:rPr kumimoji="0" lang="zh-TW" altLang="en-US" sz="2000" b="1" dirty="0">
                <a:solidFill>
                  <a:srgbClr val="FFC000"/>
                </a:solidFill>
                <a:latin typeface="Calibri" panose="020F0502020204030204"/>
                <a:ea typeface="微軟正黑體" panose="020B0604030504040204" pitchFamily="34" charset="-120"/>
              </a:rPr>
              <a:t>臍帶血</a:t>
            </a:r>
            <a:endParaRPr kumimoji="0" lang="en-US" altLang="zh-TW" sz="1800" b="1" dirty="0">
              <a:solidFill>
                <a:srgbClr val="FFC000"/>
              </a:solidFill>
              <a:latin typeface="Calibri" panose="020F0502020204030204"/>
              <a:ea typeface="微軟正黑體" panose="020B0604030504040204" pitchFamily="34" charset="-120"/>
            </a:endParaRPr>
          </a:p>
        </p:txBody>
      </p:sp>
      <p:cxnSp>
        <p:nvCxnSpPr>
          <p:cNvPr id="39" name="直線接點 38">
            <a:extLst>
              <a:ext uri="{FF2B5EF4-FFF2-40B4-BE49-F238E27FC236}">
                <a16:creationId xmlns="" xmlns:a16="http://schemas.microsoft.com/office/drawing/2014/main" id="{D3F776E4-C13F-47C6-8986-5D029ED15A57}"/>
              </a:ext>
            </a:extLst>
          </p:cNvPr>
          <p:cNvCxnSpPr>
            <a:cxnSpLocks/>
            <a:stCxn id="29" idx="4"/>
            <a:endCxn id="30" idx="0"/>
          </p:cNvCxnSpPr>
          <p:nvPr/>
        </p:nvCxnSpPr>
        <p:spPr>
          <a:xfrm>
            <a:off x="4651689" y="4117003"/>
            <a:ext cx="0" cy="20554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46" name="矩形 45">
            <a:extLst>
              <a:ext uri="{FF2B5EF4-FFF2-40B4-BE49-F238E27FC236}">
                <a16:creationId xmlns="" xmlns:a16="http://schemas.microsoft.com/office/drawing/2014/main" id="{420DC51B-5D9B-497C-A2A5-51B61214CA63}"/>
              </a:ext>
            </a:extLst>
          </p:cNvPr>
          <p:cNvSpPr/>
          <p:nvPr/>
        </p:nvSpPr>
        <p:spPr>
          <a:xfrm>
            <a:off x="0" y="5945729"/>
            <a:ext cx="9144000" cy="912271"/>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eaLnBrk="1" fontAlgn="auto" hangingPunct="1">
              <a:spcBef>
                <a:spcPts val="0"/>
              </a:spcBef>
              <a:spcAft>
                <a:spcPts val="0"/>
              </a:spcAft>
              <a:defRPr/>
            </a:pPr>
            <a:endParaRPr kumimoji="0" lang="zh-TW" altLang="en-US" sz="1900">
              <a:solidFill>
                <a:prstClr val="white"/>
              </a:solidFill>
            </a:endParaRPr>
          </a:p>
        </p:txBody>
      </p:sp>
      <p:sp>
        <p:nvSpPr>
          <p:cNvPr id="45" name="矩形 44">
            <a:extLst>
              <a:ext uri="{FF2B5EF4-FFF2-40B4-BE49-F238E27FC236}">
                <a16:creationId xmlns="" xmlns:a16="http://schemas.microsoft.com/office/drawing/2014/main" id="{484BC99A-1DAC-4D75-ADA1-CD4CEEB7485D}"/>
              </a:ext>
            </a:extLst>
          </p:cNvPr>
          <p:cNvSpPr/>
          <p:nvPr/>
        </p:nvSpPr>
        <p:spPr>
          <a:xfrm>
            <a:off x="0" y="6069846"/>
            <a:ext cx="9143999" cy="646331"/>
          </a:xfrm>
          <a:prstGeom prst="rect">
            <a:avLst/>
          </a:prstGeom>
        </p:spPr>
        <p:txBody>
          <a:bodyPr wrap="square">
            <a:spAutoFit/>
          </a:bodyPr>
          <a:lstStyle/>
          <a:p>
            <a:pPr algn="ctr" defTabSz="914377" eaLnBrk="1" fontAlgn="auto" hangingPunct="1">
              <a:spcBef>
                <a:spcPts val="0"/>
              </a:spcBef>
              <a:spcAft>
                <a:spcPts val="0"/>
              </a:spcAft>
              <a:defRPr/>
            </a:pPr>
            <a:r>
              <a:rPr kumimoji="0" lang="zh-TW" altLang="en-US" sz="3600" b="1" dirty="0">
                <a:solidFill>
                  <a:prstClr val="white"/>
                </a:solidFill>
                <a:latin typeface="PMingLiU" panose="02020500000000000000" pitchFamily="18" charset="-120"/>
                <a:ea typeface="微軟正黑體" panose="020B0604030504040204" pitchFamily="34" charset="-120"/>
                <a:cs typeface="Arial"/>
                <a:sym typeface="Wingdings 2"/>
              </a:rPr>
              <a:t>提供</a:t>
            </a:r>
            <a:r>
              <a:rPr kumimoji="0" lang="zh-TW" altLang="en-US" sz="3600" b="1" dirty="0">
                <a:solidFill>
                  <a:srgbClr val="FFFF00"/>
                </a:solidFill>
                <a:latin typeface="PMingLiU" panose="02020500000000000000" pitchFamily="18" charset="-120"/>
                <a:ea typeface="微軟正黑體" panose="020B0604030504040204" pitchFamily="34" charset="-120"/>
                <a:cs typeface="Arial"/>
                <a:sym typeface="Wingdings 2"/>
              </a:rPr>
              <a:t>寶寶</a:t>
            </a:r>
            <a:r>
              <a:rPr kumimoji="0" lang="zh-TW" altLang="en-US" sz="3600" b="1" dirty="0">
                <a:solidFill>
                  <a:srgbClr val="FFFF00"/>
                </a:solidFill>
                <a:latin typeface="微軟正黑體" panose="020B0604030504040204" pitchFamily="34" charset="-120"/>
                <a:ea typeface="微軟正黑體" panose="020B0604030504040204" pitchFamily="34" charset="-120"/>
                <a:cs typeface="Arial"/>
                <a:sym typeface="Wingdings 2"/>
              </a:rPr>
              <a:t>、家人</a:t>
            </a:r>
            <a:r>
              <a:rPr kumimoji="0" lang="zh-TW" altLang="en-US" sz="3600" b="1" dirty="0">
                <a:solidFill>
                  <a:prstClr val="white"/>
                </a:solidFill>
                <a:latin typeface="PMingLiU" panose="02020500000000000000" pitchFamily="18" charset="-120"/>
                <a:ea typeface="微軟正黑體" panose="020B0604030504040204" pitchFamily="34" charset="-120"/>
                <a:cs typeface="Arial"/>
                <a:sym typeface="Wingdings 2"/>
              </a:rPr>
              <a:t>更全面的健康規劃</a:t>
            </a:r>
            <a:endParaRPr kumimoji="0" lang="zh-TW" altLang="en-US" sz="3600" dirty="0">
              <a:solidFill>
                <a:prstClr val="white"/>
              </a:solidFill>
              <a:latin typeface="Calibri" panose="020F0502020204030204"/>
            </a:endParaRPr>
          </a:p>
        </p:txBody>
      </p:sp>
      <p:pic>
        <p:nvPicPr>
          <p:cNvPr id="6" name="圖片 5">
            <a:extLst>
              <a:ext uri="{FF2B5EF4-FFF2-40B4-BE49-F238E27FC236}">
                <a16:creationId xmlns="" xmlns:a16="http://schemas.microsoft.com/office/drawing/2014/main" id="{8C3586BB-5A67-4A9E-9687-692E2FE578E3}"/>
              </a:ext>
            </a:extLst>
          </p:cNvPr>
          <p:cNvPicPr>
            <a:picLocks noChangeAspect="1"/>
          </p:cNvPicPr>
          <p:nvPr/>
        </p:nvPicPr>
        <p:blipFill rotWithShape="1">
          <a:blip r:embed="rId7"/>
          <a:srcRect r="80218"/>
          <a:stretch/>
        </p:blipFill>
        <p:spPr>
          <a:xfrm>
            <a:off x="-36512" y="1303449"/>
            <a:ext cx="3083416" cy="4251102"/>
          </a:xfrm>
          <a:prstGeom prst="rect">
            <a:avLst/>
          </a:prstGeom>
        </p:spPr>
      </p:pic>
    </p:spTree>
    <p:extLst>
      <p:ext uri="{BB962C8B-B14F-4D97-AF65-F5344CB8AC3E}">
        <p14:creationId xmlns:p14="http://schemas.microsoft.com/office/powerpoint/2010/main" val="40537358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內容版面配置區 2"/>
          <p:cNvSpPr>
            <a:spLocks noGrp="1"/>
          </p:cNvSpPr>
          <p:nvPr>
            <p:ph idx="1"/>
          </p:nvPr>
        </p:nvSpPr>
        <p:spPr>
          <a:xfrm>
            <a:off x="468313" y="1484313"/>
            <a:ext cx="8243887" cy="863600"/>
          </a:xfrm>
        </p:spPr>
        <p:txBody>
          <a:bodyPr/>
          <a:lstStyle/>
          <a:p>
            <a:pPr algn="ctr" eaLnBrk="1" hangingPunct="1">
              <a:buFont typeface="Wingdings" panose="05000000000000000000" pitchFamily="2" charset="2"/>
              <a:buNone/>
            </a:pPr>
            <a:r>
              <a:rPr lang="en-US" altLang="zh-TW" sz="4400" b="1" dirty="0" smtClean="0">
                <a:solidFill>
                  <a:schemeClr val="tx2"/>
                </a:solidFill>
                <a:cs typeface="Times New Roman" panose="02020603050405020304" pitchFamily="18" charset="0"/>
              </a:rPr>
              <a:t>Just keep walking……..</a:t>
            </a:r>
          </a:p>
          <a:p>
            <a:pPr algn="ctr" eaLnBrk="1" hangingPunct="1">
              <a:buFont typeface="Wingdings" panose="05000000000000000000" pitchFamily="2" charset="2"/>
              <a:buNone/>
            </a:pPr>
            <a:endParaRPr lang="en-US" altLang="zh-TW" sz="4400" b="1" dirty="0" smtClean="0">
              <a:solidFill>
                <a:schemeClr val="tx2"/>
              </a:solidFill>
              <a:cs typeface="Times New Roman" panose="02020603050405020304" pitchFamily="18" charset="0"/>
            </a:endParaRPr>
          </a:p>
          <a:p>
            <a:pPr algn="ctr" eaLnBrk="1" hangingPunct="1">
              <a:buFont typeface="Wingdings" panose="05000000000000000000" pitchFamily="2" charset="2"/>
              <a:buNone/>
            </a:pPr>
            <a:r>
              <a:rPr lang="en-US" altLang="zh-TW" sz="4400" b="1" dirty="0" smtClean="0">
                <a:solidFill>
                  <a:schemeClr val="tx2"/>
                </a:solidFill>
                <a:cs typeface="Times New Roman" panose="02020603050405020304" pitchFamily="18" charset="0"/>
              </a:rPr>
              <a:t>Thank you for your attention</a:t>
            </a:r>
          </a:p>
          <a:p>
            <a:pPr algn="ctr" eaLnBrk="1" hangingPunct="1">
              <a:buFont typeface="Wingdings" panose="05000000000000000000" pitchFamily="2" charset="2"/>
              <a:buNone/>
            </a:pPr>
            <a:endParaRPr lang="en-US" altLang="zh-TW" sz="4400" b="1" dirty="0" smtClean="0">
              <a:solidFill>
                <a:schemeClr val="tx2"/>
              </a:solidFill>
              <a:cs typeface="Times New Roman" panose="02020603050405020304" pitchFamily="18" charset="0"/>
            </a:endParaRPr>
          </a:p>
        </p:txBody>
      </p:sp>
    </p:spTree>
    <p:extLst>
      <p:ext uri="{BB962C8B-B14F-4D97-AF65-F5344CB8AC3E}">
        <p14:creationId xmlns:p14="http://schemas.microsoft.com/office/powerpoint/2010/main" val="28262536"/>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Rot="1" noChangeArrowheads="1"/>
          </p:cNvSpPr>
          <p:nvPr>
            <p:ph type="body" idx="1"/>
          </p:nvPr>
        </p:nvSpPr>
        <p:spPr>
          <a:xfrm>
            <a:off x="539750" y="1628775"/>
            <a:ext cx="8015288" cy="4643438"/>
          </a:xfrm>
        </p:spPr>
        <p:txBody>
          <a:bodyPr/>
          <a:lstStyle/>
          <a:p>
            <a:pPr>
              <a:buClr>
                <a:schemeClr val="tx1"/>
              </a:buClr>
            </a:pPr>
            <a:r>
              <a:rPr lang="zh-TW" altLang="en-US" sz="2800" dirty="0" smtClean="0">
                <a:latin typeface="標楷體" panose="03000509000000000000" pitchFamily="65" charset="-120"/>
              </a:rPr>
              <a:t>用</a:t>
            </a:r>
            <a:r>
              <a:rPr lang="en-US" altLang="zh-TW" sz="2800" dirty="0" smtClean="0">
                <a:latin typeface="標楷體" panose="03000509000000000000" pitchFamily="65" charset="-120"/>
              </a:rPr>
              <a:t>(</a:t>
            </a:r>
            <a:r>
              <a:rPr lang="zh-TW" altLang="en-US" sz="2800" dirty="0" smtClean="0">
                <a:latin typeface="標楷體" panose="03000509000000000000" pitchFamily="65" charset="-120"/>
              </a:rPr>
              <a:t>人類</a:t>
            </a:r>
            <a:r>
              <a:rPr lang="en-US" altLang="zh-TW" sz="2800" dirty="0" smtClean="0">
                <a:latin typeface="標楷體" panose="03000509000000000000" pitchFamily="65" charset="-120"/>
              </a:rPr>
              <a:t>)</a:t>
            </a:r>
            <a:r>
              <a:rPr lang="zh-TW" altLang="en-US" sz="2800" dirty="0" smtClean="0">
                <a:latin typeface="標楷體" panose="03000509000000000000" pitchFamily="65" charset="-120"/>
              </a:rPr>
              <a:t>的細胞來治療疾病或受傷的組織</a:t>
            </a:r>
          </a:p>
          <a:p>
            <a:pPr>
              <a:buClr>
                <a:schemeClr val="tx1"/>
              </a:buClr>
              <a:buFont typeface="Wingdings" panose="05000000000000000000" pitchFamily="2" charset="2"/>
              <a:buNone/>
            </a:pPr>
            <a:r>
              <a:rPr lang="zh-TW" altLang="en-US" sz="2800" dirty="0" smtClean="0">
                <a:latin typeface="標楷體" panose="03000509000000000000" pitchFamily="65" charset="-120"/>
              </a:rPr>
              <a:t>  如紅血球治療貧血</a:t>
            </a:r>
            <a:endParaRPr lang="en-US" altLang="zh-TW" sz="2800" dirty="0" smtClean="0">
              <a:latin typeface="標楷體" panose="03000509000000000000" pitchFamily="65" charset="-120"/>
            </a:endParaRPr>
          </a:p>
          <a:p>
            <a:pPr>
              <a:buClr>
                <a:schemeClr val="tx1"/>
              </a:buClr>
              <a:buFont typeface="Wingdings" panose="05000000000000000000" pitchFamily="2" charset="2"/>
              <a:buNone/>
            </a:pPr>
            <a:endParaRPr lang="zh-TW" altLang="en-US" sz="1600" dirty="0" smtClean="0">
              <a:latin typeface="標楷體" panose="03000509000000000000" pitchFamily="65" charset="-120"/>
            </a:endParaRPr>
          </a:p>
          <a:p>
            <a:pPr>
              <a:buClr>
                <a:schemeClr val="tx1"/>
              </a:buClr>
            </a:pPr>
            <a:r>
              <a:rPr lang="zh-TW" altLang="en-US" sz="2800" dirty="0" smtClean="0">
                <a:latin typeface="標楷體" panose="03000509000000000000" pitchFamily="65" charset="-120"/>
              </a:rPr>
              <a:t>造血幹細胞</a:t>
            </a:r>
            <a:r>
              <a:rPr lang="en-US" altLang="zh-TW" sz="2800" dirty="0" smtClean="0">
                <a:latin typeface="標楷體" panose="03000509000000000000" pitchFamily="65" charset="-120"/>
              </a:rPr>
              <a:t>(</a:t>
            </a:r>
            <a:r>
              <a:rPr lang="zh-TW" altLang="en-US" sz="2800" dirty="0" smtClean="0">
                <a:latin typeface="標楷體" panose="03000509000000000000" pitchFamily="65" charset="-120"/>
              </a:rPr>
              <a:t>骨髓移植</a:t>
            </a:r>
            <a:r>
              <a:rPr lang="en-US" altLang="zh-TW" sz="2800" dirty="0" smtClean="0">
                <a:latin typeface="標楷體" panose="03000509000000000000" pitchFamily="65" charset="-120"/>
              </a:rPr>
              <a:t>)</a:t>
            </a:r>
            <a:r>
              <a:rPr lang="zh-TW" altLang="en-US" sz="2800" dirty="0" smtClean="0">
                <a:latin typeface="標楷體" panose="03000509000000000000" pitchFamily="65" charset="-120"/>
              </a:rPr>
              <a:t>是用得最久的幹細胞治療</a:t>
            </a:r>
            <a:endParaRPr lang="en-US" altLang="zh-TW" sz="2800" dirty="0" smtClean="0">
              <a:latin typeface="標楷體" panose="03000509000000000000" pitchFamily="65" charset="-120"/>
            </a:endParaRPr>
          </a:p>
          <a:p>
            <a:pPr>
              <a:buClr>
                <a:schemeClr val="tx1"/>
              </a:buClr>
            </a:pPr>
            <a:endParaRPr lang="zh-TW" altLang="en-US" sz="1600" dirty="0" smtClean="0">
              <a:latin typeface="標楷體" panose="03000509000000000000" pitchFamily="65" charset="-120"/>
            </a:endParaRPr>
          </a:p>
          <a:p>
            <a:pPr>
              <a:buClr>
                <a:schemeClr val="tx1"/>
              </a:buClr>
            </a:pPr>
            <a:r>
              <a:rPr lang="zh-TW" altLang="en-US" sz="2800" dirty="0" smtClean="0">
                <a:latin typeface="標楷體" panose="03000509000000000000" pitchFamily="65" charset="-120"/>
              </a:rPr>
              <a:t>幹細胞可分泌許多的物質來修復受傷的組織，是細胞治療很好的來源</a:t>
            </a:r>
            <a:endParaRPr lang="en-US" altLang="zh-TW" sz="2800" dirty="0" smtClean="0">
              <a:latin typeface="標楷體" panose="03000509000000000000" pitchFamily="65" charset="-120"/>
            </a:endParaRPr>
          </a:p>
          <a:p>
            <a:pPr marL="0" indent="0">
              <a:buClr>
                <a:schemeClr val="tx1"/>
              </a:buClr>
              <a:buNone/>
            </a:pPr>
            <a:endParaRPr lang="zh-TW" altLang="en-US" sz="1600" dirty="0" smtClean="0">
              <a:latin typeface="標楷體" panose="03000509000000000000" pitchFamily="65" charset="-120"/>
            </a:endParaRPr>
          </a:p>
          <a:p>
            <a:pPr>
              <a:buClr>
                <a:schemeClr val="tx1"/>
              </a:buClr>
            </a:pPr>
            <a:r>
              <a:rPr lang="zh-TW" altLang="en-US" sz="2800" dirty="0" smtClean="0">
                <a:latin typeface="標楷體" panose="03000509000000000000" pitchFamily="65" charset="-120"/>
              </a:rPr>
              <a:t>自體 </a:t>
            </a:r>
            <a:r>
              <a:rPr lang="en-US" altLang="zh-TW" sz="2800" dirty="0" smtClean="0">
                <a:latin typeface="標楷體" panose="03000509000000000000" pitchFamily="65" charset="-120"/>
              </a:rPr>
              <a:t>vs </a:t>
            </a:r>
            <a:r>
              <a:rPr lang="zh-TW" altLang="en-US" sz="2800" dirty="0" smtClean="0">
                <a:latin typeface="標楷體" panose="03000509000000000000" pitchFamily="65" charset="-120"/>
              </a:rPr>
              <a:t>異體</a:t>
            </a:r>
          </a:p>
        </p:txBody>
      </p:sp>
      <p:sp>
        <p:nvSpPr>
          <p:cNvPr id="141315" name="Rectangle 3"/>
          <p:cNvSpPr>
            <a:spLocks noGrp="1" noRot="1" noChangeArrowheads="1"/>
          </p:cNvSpPr>
          <p:nvPr>
            <p:ph type="title"/>
          </p:nvPr>
        </p:nvSpPr>
        <p:spPr>
          <a:xfrm>
            <a:off x="179388" y="485775"/>
            <a:ext cx="8540750" cy="1143000"/>
          </a:xfrm>
        </p:spPr>
        <p:txBody>
          <a:bodyPr/>
          <a:lstStyle/>
          <a:p>
            <a:r>
              <a:rPr lang="zh-TW" altLang="en-US" smtClean="0">
                <a:latin typeface="標楷體" panose="03000509000000000000" pitchFamily="65" charset="-120"/>
              </a:rPr>
              <a:t>何謂細胞治療</a:t>
            </a:r>
            <a:r>
              <a:rPr lang="en-US" altLang="zh-TW" smtClean="0">
                <a:latin typeface="標楷體" panose="03000509000000000000" pitchFamily="65" charset="-120"/>
              </a:rPr>
              <a:t>?</a:t>
            </a:r>
          </a:p>
        </p:txBody>
      </p:sp>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細胞治療</a:t>
            </a:r>
            <a:endParaRPr lang="zh-TW" altLang="en-US" dirty="0"/>
          </a:p>
        </p:txBody>
      </p:sp>
      <p:sp>
        <p:nvSpPr>
          <p:cNvPr id="3" name="內容版面配置區 2"/>
          <p:cNvSpPr>
            <a:spLocks noGrp="1"/>
          </p:cNvSpPr>
          <p:nvPr>
            <p:ph idx="1"/>
          </p:nvPr>
        </p:nvSpPr>
        <p:spPr>
          <a:xfrm>
            <a:off x="636612" y="1844824"/>
            <a:ext cx="7870775" cy="4194175"/>
          </a:xfrm>
        </p:spPr>
        <p:txBody>
          <a:bodyPr/>
          <a:lstStyle/>
          <a:p>
            <a:pPr marL="0" indent="0">
              <a:buNone/>
            </a:pPr>
            <a:r>
              <a:rPr lang="zh-TW" altLang="en-US" dirty="0" smtClean="0"/>
              <a:t>依據細胞的來源和作用可大致分為</a:t>
            </a:r>
            <a:r>
              <a:rPr lang="en-US" altLang="zh-TW" dirty="0" smtClean="0"/>
              <a:t>:</a:t>
            </a:r>
          </a:p>
          <a:p>
            <a:pPr marL="0" indent="0">
              <a:buNone/>
            </a:pPr>
            <a:endParaRPr lang="en-US" altLang="zh-TW" sz="1200" dirty="0" smtClean="0"/>
          </a:p>
          <a:p>
            <a:pPr>
              <a:spcAft>
                <a:spcPts val="1200"/>
              </a:spcAft>
            </a:pPr>
            <a:r>
              <a:rPr lang="zh-TW" altLang="en-US" dirty="0" smtClean="0"/>
              <a:t>免疫細胞治療</a:t>
            </a:r>
            <a:r>
              <a:rPr lang="en-US" altLang="zh-TW" dirty="0" smtClean="0"/>
              <a:t>(</a:t>
            </a:r>
            <a:r>
              <a:rPr lang="zh-TW" altLang="en-US" dirty="0" smtClean="0"/>
              <a:t>大多應用於癌症的治療</a:t>
            </a:r>
            <a:r>
              <a:rPr lang="en-US" altLang="zh-TW" dirty="0" smtClean="0"/>
              <a:t>)</a:t>
            </a:r>
          </a:p>
          <a:p>
            <a:pPr>
              <a:spcAft>
                <a:spcPts val="1200"/>
              </a:spcAft>
            </a:pPr>
            <a:r>
              <a:rPr lang="zh-TW" altLang="en-US" dirty="0" smtClean="0"/>
              <a:t>胚胎幹細胞</a:t>
            </a:r>
            <a:r>
              <a:rPr lang="en-US" altLang="zh-TW" dirty="0" smtClean="0"/>
              <a:t>(</a:t>
            </a:r>
            <a:r>
              <a:rPr lang="zh-TW" altLang="en-US" dirty="0" smtClean="0"/>
              <a:t>理論上最有潛力，但較多倫理上的考量</a:t>
            </a:r>
            <a:r>
              <a:rPr lang="en-US" altLang="zh-TW" dirty="0" smtClean="0"/>
              <a:t>)</a:t>
            </a:r>
          </a:p>
          <a:p>
            <a:pPr>
              <a:spcAft>
                <a:spcPts val="1200"/>
              </a:spcAft>
            </a:pPr>
            <a:r>
              <a:rPr lang="zh-TW" altLang="en-US" dirty="0" smtClean="0"/>
              <a:t>造血幹細胞</a:t>
            </a:r>
            <a:r>
              <a:rPr lang="en-US" altLang="zh-TW" dirty="0" smtClean="0"/>
              <a:t>(</a:t>
            </a:r>
            <a:r>
              <a:rPr lang="zh-TW" altLang="en-US" dirty="0" smtClean="0"/>
              <a:t>包括臍帶血，以前大多應用於血療疾病，現已應用到其它疾病</a:t>
            </a:r>
            <a:r>
              <a:rPr lang="en-US" altLang="zh-TW" dirty="0" smtClean="0"/>
              <a:t>)</a:t>
            </a:r>
          </a:p>
          <a:p>
            <a:pPr>
              <a:spcAft>
                <a:spcPts val="1200"/>
              </a:spcAft>
            </a:pPr>
            <a:r>
              <a:rPr lang="zh-TW" altLang="en-US" dirty="0" smtClean="0"/>
              <a:t>間質幹細胞</a:t>
            </a:r>
            <a:endParaRPr lang="en-US" altLang="zh-TW" dirty="0" smtClean="0"/>
          </a:p>
          <a:p>
            <a:endParaRPr lang="zh-TW" altLang="en-US" dirty="0"/>
          </a:p>
        </p:txBody>
      </p:sp>
    </p:spTree>
    <p:extLst>
      <p:ext uri="{BB962C8B-B14F-4D97-AF65-F5344CB8AC3E}">
        <p14:creationId xmlns:p14="http://schemas.microsoft.com/office/powerpoint/2010/main" val="1438492708"/>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AutoShape 2" descr="ç¸éåç"/>
          <p:cNvSpPr>
            <a:spLocks noChangeAspect="1" noChangeArrowheads="1"/>
          </p:cNvSpPr>
          <p:nvPr/>
        </p:nvSpPr>
        <p:spPr bwMode="auto">
          <a:xfrm>
            <a:off x="155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048" tIns="45718" rIns="91048" bIns="45718" numCol="1" anchor="t" anchorCtr="0" compatLnSpc="1">
            <a:prstTxWarp prst="textNoShape">
              <a:avLst/>
            </a:prstTxWarp>
          </a:bodyPr>
          <a:lstStyle/>
          <a:p>
            <a:pPr defTabSz="909957" eaLnBrk="1" fontAlgn="auto" hangingPunct="1">
              <a:spcBef>
                <a:spcPts val="0"/>
              </a:spcBef>
              <a:spcAft>
                <a:spcPts val="0"/>
              </a:spcAft>
              <a:defRPr/>
            </a:pPr>
            <a:endParaRPr kumimoji="0" lang="zh-TW" altLang="en-US" sz="1900">
              <a:solidFill>
                <a:prstClr val="black"/>
              </a:solidFill>
              <a:latin typeface="Calibri"/>
              <a:cs typeface="Arial"/>
              <a:sym typeface="Arial"/>
            </a:endParaRPr>
          </a:p>
        </p:txBody>
      </p:sp>
      <p:sp>
        <p:nvSpPr>
          <p:cNvPr id="5" name="AutoShape 5" descr="ç¸éåç"/>
          <p:cNvSpPr>
            <a:spLocks noChangeAspect="1" noChangeArrowheads="1"/>
          </p:cNvSpPr>
          <p:nvPr/>
        </p:nvSpPr>
        <p:spPr bwMode="auto">
          <a:xfrm>
            <a:off x="307975" y="814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048" tIns="45718" rIns="91048" bIns="45718" numCol="1" anchor="t" anchorCtr="0" compatLnSpc="1">
            <a:prstTxWarp prst="textNoShape">
              <a:avLst/>
            </a:prstTxWarp>
          </a:bodyPr>
          <a:lstStyle/>
          <a:p>
            <a:pPr defTabSz="909957" eaLnBrk="1" fontAlgn="auto" hangingPunct="1">
              <a:spcBef>
                <a:spcPts val="0"/>
              </a:spcBef>
              <a:spcAft>
                <a:spcPts val="0"/>
              </a:spcAft>
              <a:defRPr/>
            </a:pPr>
            <a:endParaRPr kumimoji="0" lang="zh-TW" altLang="en-US" sz="1900">
              <a:solidFill>
                <a:prstClr val="black"/>
              </a:solidFill>
              <a:latin typeface="Calibri"/>
              <a:cs typeface="Arial"/>
              <a:sym typeface="Arial"/>
            </a:endParaRPr>
          </a:p>
        </p:txBody>
      </p:sp>
      <p:sp>
        <p:nvSpPr>
          <p:cNvPr id="6" name="AutoShape 7" descr="ç¸éåç"/>
          <p:cNvSpPr>
            <a:spLocks noChangeAspect="1" noChangeArrowheads="1"/>
          </p:cNvSpPr>
          <p:nvPr/>
        </p:nvSpPr>
        <p:spPr bwMode="auto">
          <a:xfrm>
            <a:off x="460375" y="16054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048" tIns="45718" rIns="91048" bIns="45718" numCol="1" anchor="t" anchorCtr="0" compatLnSpc="1">
            <a:prstTxWarp prst="textNoShape">
              <a:avLst/>
            </a:prstTxWarp>
          </a:bodyPr>
          <a:lstStyle/>
          <a:p>
            <a:pPr defTabSz="909957" eaLnBrk="1" fontAlgn="auto" hangingPunct="1">
              <a:spcBef>
                <a:spcPts val="0"/>
              </a:spcBef>
              <a:spcAft>
                <a:spcPts val="0"/>
              </a:spcAft>
              <a:defRPr/>
            </a:pPr>
            <a:endParaRPr kumimoji="0" lang="zh-TW" altLang="en-US" sz="1900">
              <a:solidFill>
                <a:prstClr val="black"/>
              </a:solidFill>
              <a:latin typeface="Calibri"/>
              <a:cs typeface="Arial"/>
              <a:sym typeface="Arial"/>
            </a:endParaRPr>
          </a:p>
        </p:txBody>
      </p:sp>
      <p:pic>
        <p:nvPicPr>
          <p:cNvPr id="8" name="圖片 7"/>
          <p:cNvPicPr>
            <a:picLocks noChangeAspect="1"/>
          </p:cNvPicPr>
          <p:nvPr/>
        </p:nvPicPr>
        <p:blipFill rotWithShape="1">
          <a:blip r:embed="rId2">
            <a:extLst>
              <a:ext uri="{28A0092B-C50C-407E-A947-70E740481C1C}">
                <a14:useLocalDpi xmlns:a14="http://schemas.microsoft.com/office/drawing/2010/main" val="0"/>
              </a:ext>
            </a:extLst>
          </a:blip>
          <a:srcRect t="10693"/>
          <a:stretch/>
        </p:blipFill>
        <p:spPr>
          <a:xfrm>
            <a:off x="827599" y="1052736"/>
            <a:ext cx="7715881" cy="5549803"/>
          </a:xfrm>
          <a:prstGeom prst="rect">
            <a:avLst/>
          </a:prstGeom>
        </p:spPr>
      </p:pic>
      <p:sp>
        <p:nvSpPr>
          <p:cNvPr id="10" name="矩形 9"/>
          <p:cNvSpPr/>
          <p:nvPr/>
        </p:nvSpPr>
        <p:spPr>
          <a:xfrm>
            <a:off x="228052" y="174663"/>
            <a:ext cx="6391493" cy="769441"/>
          </a:xfrm>
          <a:prstGeom prst="rect">
            <a:avLst/>
          </a:prstGeom>
        </p:spPr>
        <p:txBody>
          <a:bodyPr wrap="none" lIns="91048" tIns="45718" rIns="91048" bIns="45718">
            <a:spAutoFit/>
          </a:bodyPr>
          <a:lstStyle/>
          <a:p>
            <a:pPr defTabSz="909957" eaLnBrk="1" fontAlgn="auto" hangingPunct="1">
              <a:spcBef>
                <a:spcPts val="0"/>
              </a:spcBef>
              <a:spcAft>
                <a:spcPts val="0"/>
              </a:spcAft>
              <a:defRPr/>
            </a:pPr>
            <a:r>
              <a:rPr kumimoji="0" lang="zh-TW" altLang="en-US" b="1" dirty="0">
                <a:solidFill>
                  <a:srgbClr val="9F6400"/>
                </a:solidFill>
                <a:latin typeface="微軟正黑體" panose="020B0604030504040204" pitchFamily="34" charset="-120"/>
                <a:ea typeface="微軟正黑體" panose="020B0604030504040204" pitchFamily="34" charset="-120"/>
                <a:cs typeface="Arial"/>
                <a:sym typeface="Arial"/>
              </a:rPr>
              <a:t>全球</a:t>
            </a:r>
            <a:r>
              <a:rPr kumimoji="0" lang="zh-TW" altLang="zh-TW" b="1" dirty="0">
                <a:solidFill>
                  <a:srgbClr val="9F6400"/>
                </a:solidFill>
                <a:latin typeface="微軟正黑體" panose="020B0604030504040204" pitchFamily="34" charset="-120"/>
                <a:ea typeface="微軟正黑體" panose="020B0604030504040204" pitchFamily="34" charset="-120"/>
                <a:cs typeface="Arial"/>
                <a:sym typeface="Arial"/>
              </a:rPr>
              <a:t>細胞治療與應用</a:t>
            </a:r>
            <a:r>
              <a:rPr kumimoji="0" lang="zh-TW" altLang="en-US" b="1" dirty="0">
                <a:solidFill>
                  <a:srgbClr val="9F6400"/>
                </a:solidFill>
                <a:latin typeface="微軟正黑體" panose="020B0604030504040204" pitchFamily="34" charset="-120"/>
                <a:ea typeface="微軟正黑體" panose="020B0604030504040204" pitchFamily="34" charset="-120"/>
                <a:cs typeface="Arial"/>
                <a:sym typeface="Arial"/>
              </a:rPr>
              <a:t>疾病</a:t>
            </a:r>
          </a:p>
        </p:txBody>
      </p:sp>
      <p:sp>
        <p:nvSpPr>
          <p:cNvPr id="9" name="文字方塊 8"/>
          <p:cNvSpPr txBox="1"/>
          <p:nvPr/>
        </p:nvSpPr>
        <p:spPr>
          <a:xfrm>
            <a:off x="110269" y="1601863"/>
            <a:ext cx="697627" cy="707887"/>
          </a:xfrm>
          <a:prstGeom prst="rect">
            <a:avLst/>
          </a:prstGeom>
          <a:noFill/>
        </p:spPr>
        <p:txBody>
          <a:bodyPr wrap="none" lIns="91048" tIns="45718" rIns="91048" bIns="45718" rtlCol="0">
            <a:spAutoFit/>
          </a:bodyPr>
          <a:lstStyle/>
          <a:p>
            <a:pPr defTabSz="909957" eaLnBrk="1" fontAlgn="auto" hangingPunct="1">
              <a:spcBef>
                <a:spcPts val="0"/>
              </a:spcBef>
              <a:spcAft>
                <a:spcPts val="0"/>
              </a:spcAft>
              <a:defRPr/>
            </a:pPr>
            <a:r>
              <a:rPr kumimoji="0" lang="zh-TW" altLang="en-US" sz="2000" b="1" dirty="0">
                <a:solidFill>
                  <a:srgbClr val="0070C0"/>
                </a:solidFill>
                <a:latin typeface="微軟正黑體" panose="020B0604030504040204" pitchFamily="34" charset="-120"/>
                <a:ea typeface="微軟正黑體" panose="020B0604030504040204" pitchFamily="34" charset="-120"/>
                <a:cs typeface="Arial"/>
                <a:sym typeface="Arial"/>
              </a:rPr>
              <a:t>神經</a:t>
            </a:r>
            <a:endParaRPr kumimoji="0" lang="en-US" altLang="zh-TW" sz="2000" b="1" dirty="0">
              <a:solidFill>
                <a:srgbClr val="0070C0"/>
              </a:solidFill>
              <a:latin typeface="微軟正黑體" panose="020B0604030504040204" pitchFamily="34" charset="-120"/>
              <a:ea typeface="微軟正黑體" panose="020B0604030504040204" pitchFamily="34" charset="-120"/>
              <a:cs typeface="Arial"/>
              <a:sym typeface="Arial"/>
            </a:endParaRPr>
          </a:p>
          <a:p>
            <a:pPr defTabSz="909957" eaLnBrk="1" fontAlgn="auto" hangingPunct="1">
              <a:spcBef>
                <a:spcPts val="0"/>
              </a:spcBef>
              <a:spcAft>
                <a:spcPts val="0"/>
              </a:spcAft>
              <a:defRPr/>
            </a:pPr>
            <a:r>
              <a:rPr kumimoji="0" lang="zh-TW" altLang="en-US" sz="2000" b="1" dirty="0">
                <a:solidFill>
                  <a:srgbClr val="0070C0"/>
                </a:solidFill>
                <a:latin typeface="微軟正黑體" panose="020B0604030504040204" pitchFamily="34" charset="-120"/>
                <a:ea typeface="微軟正黑體" panose="020B0604030504040204" pitchFamily="34" charset="-120"/>
                <a:cs typeface="Arial"/>
                <a:sym typeface="Arial"/>
              </a:rPr>
              <a:t>相關</a:t>
            </a:r>
          </a:p>
        </p:txBody>
      </p:sp>
      <p:sp>
        <p:nvSpPr>
          <p:cNvPr id="12" name="文字方塊 11"/>
          <p:cNvSpPr txBox="1"/>
          <p:nvPr/>
        </p:nvSpPr>
        <p:spPr>
          <a:xfrm>
            <a:off x="7005871" y="1112417"/>
            <a:ext cx="1487908" cy="400111"/>
          </a:xfrm>
          <a:prstGeom prst="rect">
            <a:avLst/>
          </a:prstGeom>
          <a:noFill/>
        </p:spPr>
        <p:txBody>
          <a:bodyPr wrap="none" lIns="91048" tIns="45718" rIns="91048" bIns="45718" rtlCol="0">
            <a:spAutoFit/>
          </a:bodyPr>
          <a:lstStyle/>
          <a:p>
            <a:pPr defTabSz="909957" eaLnBrk="1" fontAlgn="auto" hangingPunct="1">
              <a:spcBef>
                <a:spcPts val="0"/>
              </a:spcBef>
              <a:spcAft>
                <a:spcPts val="0"/>
              </a:spcAft>
              <a:defRPr/>
            </a:pPr>
            <a:r>
              <a:rPr kumimoji="0" lang="zh-TW" altLang="en-US" sz="2000" b="1" dirty="0">
                <a:solidFill>
                  <a:srgbClr val="0070C0"/>
                </a:solidFill>
                <a:latin typeface="微軟正黑體" panose="020B0604030504040204" pitchFamily="34" charset="-120"/>
                <a:ea typeface="微軟正黑體" panose="020B0604030504040204" pitchFamily="34" charset="-120"/>
                <a:cs typeface="Arial"/>
                <a:sym typeface="Arial"/>
              </a:rPr>
              <a:t>禿頭</a:t>
            </a:r>
            <a:r>
              <a:rPr kumimoji="0" lang="en-US" altLang="zh-TW" sz="2000" b="1" dirty="0">
                <a:solidFill>
                  <a:srgbClr val="0070C0"/>
                </a:solidFill>
                <a:latin typeface="微軟正黑體" panose="020B0604030504040204" pitchFamily="34" charset="-120"/>
                <a:ea typeface="微軟正黑體" panose="020B0604030504040204" pitchFamily="34" charset="-120"/>
                <a:cs typeface="Arial"/>
                <a:sym typeface="Arial"/>
              </a:rPr>
              <a:t>—</a:t>
            </a:r>
            <a:r>
              <a:rPr kumimoji="0" lang="zh-TW" altLang="en-US" sz="2000" b="1" dirty="0">
                <a:solidFill>
                  <a:srgbClr val="0070C0"/>
                </a:solidFill>
                <a:latin typeface="微軟正黑體" panose="020B0604030504040204" pitchFamily="34" charset="-120"/>
                <a:ea typeface="微軟正黑體" panose="020B0604030504040204" pitchFamily="34" charset="-120"/>
                <a:cs typeface="Arial"/>
                <a:sym typeface="Arial"/>
              </a:rPr>
              <a:t>醫美</a:t>
            </a:r>
          </a:p>
        </p:txBody>
      </p:sp>
      <p:sp>
        <p:nvSpPr>
          <p:cNvPr id="13" name="文字方塊 12"/>
          <p:cNvSpPr txBox="1"/>
          <p:nvPr/>
        </p:nvSpPr>
        <p:spPr>
          <a:xfrm>
            <a:off x="7387489" y="1968984"/>
            <a:ext cx="954107" cy="400111"/>
          </a:xfrm>
          <a:prstGeom prst="rect">
            <a:avLst/>
          </a:prstGeom>
          <a:noFill/>
        </p:spPr>
        <p:txBody>
          <a:bodyPr wrap="none" lIns="91048" tIns="45718" rIns="91048" bIns="45718" rtlCol="0">
            <a:spAutoFit/>
          </a:bodyPr>
          <a:lstStyle/>
          <a:p>
            <a:pPr defTabSz="909957" eaLnBrk="1" fontAlgn="auto" hangingPunct="1">
              <a:spcBef>
                <a:spcPts val="0"/>
              </a:spcBef>
              <a:spcAft>
                <a:spcPts val="0"/>
              </a:spcAft>
              <a:defRPr/>
            </a:pPr>
            <a:r>
              <a:rPr kumimoji="0" lang="zh-TW" altLang="en-US" sz="2000" b="1" dirty="0">
                <a:solidFill>
                  <a:srgbClr val="0070C0"/>
                </a:solidFill>
                <a:latin typeface="微軟正黑體" panose="020B0604030504040204" pitchFamily="34" charset="-120"/>
                <a:ea typeface="微軟正黑體" panose="020B0604030504040204" pitchFamily="34" charset="-120"/>
                <a:cs typeface="Arial"/>
                <a:sym typeface="Arial"/>
              </a:rPr>
              <a:t>眼耳疾</a:t>
            </a:r>
          </a:p>
        </p:txBody>
      </p:sp>
      <p:sp>
        <p:nvSpPr>
          <p:cNvPr id="14" name="文字方塊 13"/>
          <p:cNvSpPr txBox="1"/>
          <p:nvPr/>
        </p:nvSpPr>
        <p:spPr>
          <a:xfrm>
            <a:off x="7837293" y="3268575"/>
            <a:ext cx="954107" cy="400111"/>
          </a:xfrm>
          <a:prstGeom prst="rect">
            <a:avLst/>
          </a:prstGeom>
          <a:noFill/>
        </p:spPr>
        <p:txBody>
          <a:bodyPr wrap="none" lIns="91048" tIns="45718" rIns="91048" bIns="45718" rtlCol="0">
            <a:spAutoFit/>
          </a:bodyPr>
          <a:lstStyle/>
          <a:p>
            <a:pPr defTabSz="909957" eaLnBrk="1" fontAlgn="auto" hangingPunct="1">
              <a:spcBef>
                <a:spcPts val="0"/>
              </a:spcBef>
              <a:spcAft>
                <a:spcPts val="0"/>
              </a:spcAft>
              <a:defRPr/>
            </a:pPr>
            <a:r>
              <a:rPr kumimoji="0" lang="zh-TW" altLang="en-US" sz="2000" b="1" dirty="0">
                <a:solidFill>
                  <a:srgbClr val="0070C0"/>
                </a:solidFill>
                <a:latin typeface="微軟正黑體" panose="020B0604030504040204" pitchFamily="34" charset="-120"/>
                <a:ea typeface="微軟正黑體" panose="020B0604030504040204" pitchFamily="34" charset="-120"/>
                <a:cs typeface="Arial"/>
                <a:sym typeface="Arial"/>
              </a:rPr>
              <a:t>心血管</a:t>
            </a:r>
          </a:p>
        </p:txBody>
      </p:sp>
      <p:sp>
        <p:nvSpPr>
          <p:cNvPr id="15" name="文字方塊 14"/>
          <p:cNvSpPr txBox="1"/>
          <p:nvPr/>
        </p:nvSpPr>
        <p:spPr>
          <a:xfrm>
            <a:off x="7606459" y="4522721"/>
            <a:ext cx="1210588" cy="400111"/>
          </a:xfrm>
          <a:prstGeom prst="rect">
            <a:avLst/>
          </a:prstGeom>
          <a:noFill/>
        </p:spPr>
        <p:txBody>
          <a:bodyPr wrap="none" lIns="91048" tIns="45718" rIns="91048" bIns="45718" rtlCol="0">
            <a:spAutoFit/>
          </a:bodyPr>
          <a:lstStyle/>
          <a:p>
            <a:pPr defTabSz="909957" eaLnBrk="1" fontAlgn="auto" hangingPunct="1">
              <a:spcBef>
                <a:spcPts val="0"/>
              </a:spcBef>
              <a:spcAft>
                <a:spcPts val="0"/>
              </a:spcAft>
              <a:defRPr/>
            </a:pPr>
            <a:r>
              <a:rPr kumimoji="0" lang="zh-TW" altLang="en-US" sz="2000" b="1" dirty="0">
                <a:solidFill>
                  <a:srgbClr val="0070C0"/>
                </a:solidFill>
                <a:latin typeface="微軟正黑體" panose="020B0604030504040204" pitchFamily="34" charset="-120"/>
                <a:ea typeface="微軟正黑體" panose="020B0604030504040204" pitchFamily="34" charset="-120"/>
                <a:cs typeface="Arial"/>
                <a:sym typeface="Arial"/>
              </a:rPr>
              <a:t>肌肉萎縮</a:t>
            </a:r>
          </a:p>
        </p:txBody>
      </p:sp>
      <p:sp>
        <p:nvSpPr>
          <p:cNvPr id="16" name="文字方塊 15"/>
          <p:cNvSpPr txBox="1"/>
          <p:nvPr/>
        </p:nvSpPr>
        <p:spPr>
          <a:xfrm>
            <a:off x="7743661" y="5213048"/>
            <a:ext cx="954107" cy="400111"/>
          </a:xfrm>
          <a:prstGeom prst="rect">
            <a:avLst/>
          </a:prstGeom>
          <a:noFill/>
        </p:spPr>
        <p:txBody>
          <a:bodyPr wrap="none" lIns="91048" tIns="45718" rIns="91048" bIns="45718" rtlCol="0">
            <a:spAutoFit/>
          </a:bodyPr>
          <a:lstStyle/>
          <a:p>
            <a:pPr defTabSz="909957" eaLnBrk="1" fontAlgn="auto" hangingPunct="1">
              <a:spcBef>
                <a:spcPts val="0"/>
              </a:spcBef>
              <a:spcAft>
                <a:spcPts val="0"/>
              </a:spcAft>
              <a:defRPr/>
            </a:pPr>
            <a:r>
              <a:rPr kumimoji="0" lang="zh-TW" altLang="en-US" sz="2000" b="1" dirty="0">
                <a:solidFill>
                  <a:srgbClr val="0070C0"/>
                </a:solidFill>
                <a:latin typeface="微軟正黑體" panose="020B0604030504040204" pitchFamily="34" charset="-120"/>
                <a:ea typeface="微軟正黑體" panose="020B0604030504040204" pitchFamily="34" charset="-120"/>
                <a:cs typeface="Arial"/>
                <a:sym typeface="Arial"/>
              </a:rPr>
              <a:t>糖尿病</a:t>
            </a:r>
          </a:p>
        </p:txBody>
      </p:sp>
      <p:sp>
        <p:nvSpPr>
          <p:cNvPr id="11" name="右大括弧 10"/>
          <p:cNvSpPr/>
          <p:nvPr/>
        </p:nvSpPr>
        <p:spPr>
          <a:xfrm>
            <a:off x="7378691" y="3196563"/>
            <a:ext cx="364968" cy="504056"/>
          </a:xfrm>
          <a:prstGeom prst="rightBrace">
            <a:avLst/>
          </a:pr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lIns="91048" tIns="45718" rIns="91048" bIns="45718" rtlCol="0" anchor="ctr"/>
          <a:lstStyle/>
          <a:p>
            <a:pPr algn="ctr" defTabSz="909957" eaLnBrk="1" fontAlgn="auto" hangingPunct="1">
              <a:spcBef>
                <a:spcPts val="0"/>
              </a:spcBef>
              <a:spcAft>
                <a:spcPts val="0"/>
              </a:spcAft>
              <a:defRPr/>
            </a:pPr>
            <a:endParaRPr kumimoji="0" lang="zh-TW" altLang="en-US" sz="2000" b="1">
              <a:solidFill>
                <a:srgbClr val="0070C0"/>
              </a:solidFill>
              <a:latin typeface="微軟正黑體" panose="020B0604030504040204" pitchFamily="34" charset="-120"/>
              <a:ea typeface="微軟正黑體" panose="020B0604030504040204" pitchFamily="34" charset="-120"/>
              <a:sym typeface="Arial"/>
            </a:endParaRPr>
          </a:p>
        </p:txBody>
      </p:sp>
      <p:sp>
        <p:nvSpPr>
          <p:cNvPr id="18" name="右大括弧 17"/>
          <p:cNvSpPr/>
          <p:nvPr/>
        </p:nvSpPr>
        <p:spPr>
          <a:xfrm>
            <a:off x="6954307" y="1901362"/>
            <a:ext cx="364968" cy="504056"/>
          </a:xfrm>
          <a:prstGeom prst="rightBrace">
            <a:avLst/>
          </a:pr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lIns="91048" tIns="45718" rIns="91048" bIns="45718" rtlCol="0" anchor="ctr"/>
          <a:lstStyle/>
          <a:p>
            <a:pPr algn="ctr" defTabSz="909957" eaLnBrk="1" fontAlgn="auto" hangingPunct="1">
              <a:spcBef>
                <a:spcPts val="0"/>
              </a:spcBef>
              <a:spcAft>
                <a:spcPts val="0"/>
              </a:spcAft>
              <a:defRPr/>
            </a:pPr>
            <a:endParaRPr kumimoji="0" lang="zh-TW" altLang="en-US" sz="2000" b="1">
              <a:solidFill>
                <a:srgbClr val="0070C0"/>
              </a:solidFill>
              <a:latin typeface="微軟正黑體" panose="020B0604030504040204" pitchFamily="34" charset="-120"/>
              <a:ea typeface="微軟正黑體" panose="020B0604030504040204" pitchFamily="34" charset="-120"/>
              <a:sym typeface="Arial"/>
            </a:endParaRPr>
          </a:p>
        </p:txBody>
      </p:sp>
      <p:sp>
        <p:nvSpPr>
          <p:cNvPr id="19" name="文字方塊 18"/>
          <p:cNvSpPr txBox="1"/>
          <p:nvPr/>
        </p:nvSpPr>
        <p:spPr>
          <a:xfrm>
            <a:off x="7837289" y="6149152"/>
            <a:ext cx="697627" cy="400111"/>
          </a:xfrm>
          <a:prstGeom prst="rect">
            <a:avLst/>
          </a:prstGeom>
          <a:noFill/>
        </p:spPr>
        <p:txBody>
          <a:bodyPr wrap="none" lIns="91048" tIns="45718" rIns="91048" bIns="45718" rtlCol="0">
            <a:spAutoFit/>
          </a:bodyPr>
          <a:lstStyle/>
          <a:p>
            <a:pPr defTabSz="909957" eaLnBrk="1" fontAlgn="auto" hangingPunct="1">
              <a:spcBef>
                <a:spcPts val="0"/>
              </a:spcBef>
              <a:spcAft>
                <a:spcPts val="0"/>
              </a:spcAft>
              <a:defRPr/>
            </a:pPr>
            <a:r>
              <a:rPr kumimoji="0" lang="zh-TW" altLang="en-US" sz="2000" b="1" dirty="0">
                <a:solidFill>
                  <a:srgbClr val="0070C0"/>
                </a:solidFill>
                <a:latin typeface="微軟正黑體" panose="020B0604030504040204" pitchFamily="34" charset="-120"/>
                <a:ea typeface="微軟正黑體" panose="020B0604030504040204" pitchFamily="34" charset="-120"/>
                <a:cs typeface="Arial"/>
                <a:sym typeface="Arial"/>
              </a:rPr>
              <a:t>癌症</a:t>
            </a:r>
          </a:p>
        </p:txBody>
      </p:sp>
      <p:sp>
        <p:nvSpPr>
          <p:cNvPr id="20" name="文字方塊 19"/>
          <p:cNvSpPr txBox="1"/>
          <p:nvPr/>
        </p:nvSpPr>
        <p:spPr>
          <a:xfrm>
            <a:off x="40161" y="5964485"/>
            <a:ext cx="954107" cy="400111"/>
          </a:xfrm>
          <a:prstGeom prst="rect">
            <a:avLst/>
          </a:prstGeom>
          <a:noFill/>
        </p:spPr>
        <p:txBody>
          <a:bodyPr wrap="none" lIns="91048" tIns="45718" rIns="91048" bIns="45718" rtlCol="0">
            <a:spAutoFit/>
          </a:bodyPr>
          <a:lstStyle/>
          <a:p>
            <a:pPr defTabSz="909957" eaLnBrk="1" fontAlgn="auto" hangingPunct="1">
              <a:spcBef>
                <a:spcPts val="0"/>
              </a:spcBef>
              <a:spcAft>
                <a:spcPts val="0"/>
              </a:spcAft>
              <a:defRPr/>
            </a:pPr>
            <a:r>
              <a:rPr kumimoji="0" lang="zh-TW" altLang="en-US" sz="2000" b="1" dirty="0">
                <a:solidFill>
                  <a:srgbClr val="0070C0"/>
                </a:solidFill>
                <a:latin typeface="微軟正黑體" panose="020B0604030504040204" pitchFamily="34" charset="-120"/>
                <a:ea typeface="微軟正黑體" panose="020B0604030504040204" pitchFamily="34" charset="-120"/>
                <a:cs typeface="Arial"/>
                <a:sym typeface="Arial"/>
              </a:rPr>
              <a:t>關節炎</a:t>
            </a:r>
          </a:p>
        </p:txBody>
      </p:sp>
      <p:sp>
        <p:nvSpPr>
          <p:cNvPr id="21" name="文字方塊 20"/>
          <p:cNvSpPr txBox="1"/>
          <p:nvPr/>
        </p:nvSpPr>
        <p:spPr>
          <a:xfrm>
            <a:off x="82565" y="5069106"/>
            <a:ext cx="697627" cy="400111"/>
          </a:xfrm>
          <a:prstGeom prst="rect">
            <a:avLst/>
          </a:prstGeom>
          <a:noFill/>
        </p:spPr>
        <p:txBody>
          <a:bodyPr wrap="none" lIns="91048" tIns="45718" rIns="91048" bIns="45718" rtlCol="0">
            <a:spAutoFit/>
          </a:bodyPr>
          <a:lstStyle/>
          <a:p>
            <a:pPr defTabSz="909957" eaLnBrk="1" fontAlgn="auto" hangingPunct="1">
              <a:spcBef>
                <a:spcPts val="0"/>
              </a:spcBef>
              <a:spcAft>
                <a:spcPts val="0"/>
              </a:spcAft>
              <a:defRPr/>
            </a:pPr>
            <a:r>
              <a:rPr kumimoji="0" lang="zh-TW" altLang="en-US" sz="2000" b="1" dirty="0">
                <a:solidFill>
                  <a:srgbClr val="0070C0"/>
                </a:solidFill>
                <a:latin typeface="微軟正黑體" panose="020B0604030504040204" pitchFamily="34" charset="-120"/>
                <a:ea typeface="微軟正黑體" panose="020B0604030504040204" pitchFamily="34" charset="-120"/>
                <a:cs typeface="Arial"/>
                <a:sym typeface="Arial"/>
              </a:rPr>
              <a:t>脊椎</a:t>
            </a:r>
          </a:p>
        </p:txBody>
      </p:sp>
      <p:sp>
        <p:nvSpPr>
          <p:cNvPr id="22" name="文字方塊 21"/>
          <p:cNvSpPr txBox="1"/>
          <p:nvPr/>
        </p:nvSpPr>
        <p:spPr>
          <a:xfrm>
            <a:off x="3" y="3448607"/>
            <a:ext cx="1210588" cy="400111"/>
          </a:xfrm>
          <a:prstGeom prst="rect">
            <a:avLst/>
          </a:prstGeom>
          <a:noFill/>
        </p:spPr>
        <p:txBody>
          <a:bodyPr wrap="none" lIns="91048" tIns="45718" rIns="91048" bIns="45718" rtlCol="0">
            <a:spAutoFit/>
          </a:bodyPr>
          <a:lstStyle/>
          <a:p>
            <a:pPr defTabSz="909957" eaLnBrk="1" fontAlgn="auto" hangingPunct="1">
              <a:spcBef>
                <a:spcPts val="0"/>
              </a:spcBef>
              <a:spcAft>
                <a:spcPts val="0"/>
              </a:spcAft>
              <a:defRPr/>
            </a:pPr>
            <a:r>
              <a:rPr kumimoji="0" lang="zh-TW" altLang="en-US" sz="2000" b="1" dirty="0">
                <a:solidFill>
                  <a:srgbClr val="0070C0"/>
                </a:solidFill>
                <a:latin typeface="微軟正黑體" panose="020B0604030504040204" pitchFamily="34" charset="-120"/>
                <a:ea typeface="微軟正黑體" panose="020B0604030504040204" pitchFamily="34" charset="-120"/>
                <a:cs typeface="Arial"/>
                <a:sym typeface="Arial"/>
              </a:rPr>
              <a:t>傷口修復</a:t>
            </a:r>
          </a:p>
        </p:txBody>
      </p:sp>
      <p:sp>
        <p:nvSpPr>
          <p:cNvPr id="23" name="文字方塊 22"/>
          <p:cNvSpPr txBox="1"/>
          <p:nvPr/>
        </p:nvSpPr>
        <p:spPr>
          <a:xfrm>
            <a:off x="1126845" y="2862377"/>
            <a:ext cx="697627" cy="400111"/>
          </a:xfrm>
          <a:prstGeom prst="rect">
            <a:avLst/>
          </a:prstGeom>
          <a:noFill/>
        </p:spPr>
        <p:txBody>
          <a:bodyPr wrap="none" lIns="91048" tIns="45718" rIns="91048" bIns="45718" rtlCol="0">
            <a:spAutoFit/>
          </a:bodyPr>
          <a:lstStyle/>
          <a:p>
            <a:pPr defTabSz="909957" eaLnBrk="1" fontAlgn="auto" hangingPunct="1">
              <a:spcBef>
                <a:spcPts val="0"/>
              </a:spcBef>
              <a:spcAft>
                <a:spcPts val="0"/>
              </a:spcAft>
              <a:defRPr/>
            </a:pPr>
            <a:r>
              <a:rPr kumimoji="0" lang="zh-TW" altLang="en-US" sz="2000" b="1" dirty="0">
                <a:solidFill>
                  <a:srgbClr val="0070C0"/>
                </a:solidFill>
                <a:latin typeface="微軟正黑體" panose="020B0604030504040204" pitchFamily="34" charset="-120"/>
                <a:ea typeface="微軟正黑體" panose="020B0604030504040204" pitchFamily="34" charset="-120"/>
                <a:cs typeface="Arial"/>
                <a:sym typeface="Arial"/>
              </a:rPr>
              <a:t>牙齒</a:t>
            </a:r>
          </a:p>
        </p:txBody>
      </p:sp>
      <p:sp>
        <p:nvSpPr>
          <p:cNvPr id="24" name="右大括弧 23"/>
          <p:cNvSpPr/>
          <p:nvPr/>
        </p:nvSpPr>
        <p:spPr>
          <a:xfrm rot="10800000">
            <a:off x="807895" y="1112175"/>
            <a:ext cx="364968" cy="1508343"/>
          </a:xfrm>
          <a:prstGeom prst="rightBrace">
            <a:avLst/>
          </a:pr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lIns="91048" tIns="45718" rIns="91048" bIns="45718" rtlCol="0" anchor="ctr"/>
          <a:lstStyle/>
          <a:p>
            <a:pPr algn="ctr" defTabSz="909957" eaLnBrk="1" fontAlgn="auto" hangingPunct="1">
              <a:spcBef>
                <a:spcPts val="0"/>
              </a:spcBef>
              <a:spcAft>
                <a:spcPts val="0"/>
              </a:spcAft>
              <a:defRPr/>
            </a:pPr>
            <a:endParaRPr kumimoji="0" lang="zh-TW" altLang="en-US" sz="2000" b="1">
              <a:solidFill>
                <a:srgbClr val="0070C0"/>
              </a:solidFill>
              <a:latin typeface="微軟正黑體" panose="020B0604030504040204" pitchFamily="34" charset="-120"/>
              <a:ea typeface="微軟正黑體" panose="020B0604030504040204" pitchFamily="34" charset="-120"/>
              <a:sym typeface="Arial"/>
            </a:endParaRPr>
          </a:p>
        </p:txBody>
      </p:sp>
      <p:sp>
        <p:nvSpPr>
          <p:cNvPr id="26" name="矩形 25"/>
          <p:cNvSpPr/>
          <p:nvPr/>
        </p:nvSpPr>
        <p:spPr>
          <a:xfrm>
            <a:off x="-50825" y="244477"/>
            <a:ext cx="206400" cy="711195"/>
          </a:xfrm>
          <a:prstGeom prst="rect">
            <a:avLst/>
          </a:prstGeom>
          <a:solidFill>
            <a:srgbClr val="FF8700"/>
          </a:solidFill>
          <a:ln w="25400" cap="flat" cmpd="sng" algn="ctr">
            <a:noFill/>
            <a:prstDash val="solid"/>
          </a:ln>
          <a:effectLst/>
        </p:spPr>
        <p:txBody>
          <a:bodyPr lIns="120504" tIns="60252" rIns="120504" bIns="60252" spcCol="0" rtlCol="0" anchor="ctr"/>
          <a:lstStyle/>
          <a:p>
            <a:pPr algn="ctr" defTabSz="1217670" eaLnBrk="1" fontAlgn="auto" hangingPunct="1">
              <a:spcBef>
                <a:spcPts val="0"/>
              </a:spcBef>
              <a:spcAft>
                <a:spcPts val="0"/>
              </a:spcAft>
              <a:defRPr/>
            </a:pPr>
            <a:endParaRPr kumimoji="0" lang="zh-TW" altLang="en-US" sz="2400" kern="0">
              <a:solidFill>
                <a:srgbClr val="FFFFFF"/>
              </a:solidFill>
              <a:latin typeface="Arial"/>
              <a:cs typeface="Arial"/>
              <a:sym typeface="Arial"/>
            </a:endParaRPr>
          </a:p>
        </p:txBody>
      </p:sp>
      <p:sp>
        <p:nvSpPr>
          <p:cNvPr id="2" name="矩形 1">
            <a:extLst>
              <a:ext uri="{FF2B5EF4-FFF2-40B4-BE49-F238E27FC236}">
                <a16:creationId xmlns="" xmlns:a16="http://schemas.microsoft.com/office/drawing/2014/main" id="{AF33C6F6-4876-402E-9663-00D50273D11F}"/>
              </a:ext>
            </a:extLst>
          </p:cNvPr>
          <p:cNvSpPr/>
          <p:nvPr/>
        </p:nvSpPr>
        <p:spPr>
          <a:xfrm>
            <a:off x="71093" y="6520328"/>
            <a:ext cx="3031599" cy="307777"/>
          </a:xfrm>
          <a:prstGeom prst="rect">
            <a:avLst/>
          </a:prstGeom>
        </p:spPr>
        <p:txBody>
          <a:bodyPr wrap="none">
            <a:spAutoFit/>
          </a:bodyPr>
          <a:lstStyle/>
          <a:p>
            <a:pPr defTabSz="910728" eaLnBrk="1" fontAlgn="auto" hangingPunct="1">
              <a:spcBef>
                <a:spcPts val="0"/>
              </a:spcBef>
              <a:spcAft>
                <a:spcPts val="0"/>
              </a:spcAft>
              <a:defRPr/>
            </a:pPr>
            <a:r>
              <a:rPr kumimoji="0" lang="zh-TW" altLang="en-US" sz="1400" dirty="0">
                <a:solidFill>
                  <a:prstClr val="black"/>
                </a:solidFill>
                <a:latin typeface="微軟正黑體" panose="020B0604030504040204" pitchFamily="34" charset="-120"/>
                <a:ea typeface="微軟正黑體" panose="020B0604030504040204" pitchFamily="34" charset="-120"/>
              </a:rPr>
              <a:t>資料來源</a:t>
            </a:r>
            <a:r>
              <a:rPr kumimoji="0" lang="en-US" altLang="zh-TW" sz="1400" dirty="0">
                <a:solidFill>
                  <a:prstClr val="black"/>
                </a:solidFill>
                <a:latin typeface="微軟正黑體" panose="020B0604030504040204" pitchFamily="34" charset="-120"/>
                <a:ea typeface="微軟正黑體" panose="020B0604030504040204" pitchFamily="34" charset="-120"/>
              </a:rPr>
              <a:t>:</a:t>
            </a:r>
            <a:r>
              <a:rPr kumimoji="0" lang="zh-TW" altLang="en-US" sz="1400" dirty="0">
                <a:solidFill>
                  <a:prstClr val="black"/>
                </a:solidFill>
                <a:latin typeface="微軟正黑體" panose="020B0604030504040204" pitchFamily="34" charset="-120"/>
                <a:ea typeface="微軟正黑體" panose="020B0604030504040204" pitchFamily="34" charset="-120"/>
              </a:rPr>
              <a:t> </a:t>
            </a:r>
            <a:r>
              <a:rPr kumimoji="0" lang="en-US" altLang="zh-TW" sz="1400" dirty="0">
                <a:solidFill>
                  <a:prstClr val="black"/>
                </a:solidFill>
                <a:latin typeface="微軟正黑體" panose="020B0604030504040204" pitchFamily="34" charset="-120"/>
                <a:ea typeface="微軟正黑體" panose="020B0604030504040204" pitchFamily="34" charset="-120"/>
              </a:rPr>
              <a:t>https://clinicaltrials.gov/</a:t>
            </a:r>
            <a:endParaRPr kumimoji="0" lang="zh-TW" altLang="en-US" sz="1400" dirty="0">
              <a:solidFill>
                <a:prstClr val="black"/>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1127638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文字方塊 1"/>
          <p:cNvSpPr txBox="1">
            <a:spLocks noChangeArrowheads="1"/>
          </p:cNvSpPr>
          <p:nvPr/>
        </p:nvSpPr>
        <p:spPr bwMode="auto">
          <a:xfrm>
            <a:off x="395288" y="1700213"/>
            <a:ext cx="8424862"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a:spcBef>
                <a:spcPct val="0"/>
              </a:spcBef>
              <a:buClrTx/>
              <a:buSzTx/>
              <a:buFont typeface="Arial" panose="020B0604020202020204" pitchFamily="34" charset="0"/>
              <a:buChar char="•"/>
            </a:pPr>
            <a:r>
              <a:rPr lang="en-US" altLang="zh-TW" sz="3200">
                <a:cs typeface="Times New Roman" panose="02020603050405020304" pitchFamily="18" charset="0"/>
              </a:rPr>
              <a:t>2005</a:t>
            </a:r>
            <a:r>
              <a:rPr lang="zh-TW" altLang="en-US" sz="3200">
                <a:cs typeface="Times New Roman" panose="02020603050405020304" pitchFamily="18" charset="0"/>
              </a:rPr>
              <a:t>年</a:t>
            </a:r>
            <a:r>
              <a:rPr lang="en-US" altLang="zh-TW" sz="3200">
                <a:cs typeface="Times New Roman" panose="02020603050405020304" pitchFamily="18" charset="0"/>
              </a:rPr>
              <a:t>12</a:t>
            </a:r>
            <a:r>
              <a:rPr lang="zh-TW" altLang="en-US" sz="3200">
                <a:cs typeface="Times New Roman" panose="02020603050405020304" pitchFamily="18" charset="0"/>
              </a:rPr>
              <a:t>月</a:t>
            </a:r>
            <a:r>
              <a:rPr lang="en-US" altLang="zh-TW" sz="3200">
                <a:cs typeface="Times New Roman" panose="02020603050405020304" pitchFamily="18" charset="0"/>
              </a:rPr>
              <a:t>: </a:t>
            </a:r>
            <a:r>
              <a:rPr lang="zh-TW" altLang="en-US" sz="3200">
                <a:cs typeface="Times New Roman" panose="02020603050405020304" pitchFamily="18" charset="0"/>
              </a:rPr>
              <a:t>韓國克隆之父黃禹錫幹細胞克隆造假風波</a:t>
            </a:r>
          </a:p>
          <a:p>
            <a:pPr>
              <a:spcBef>
                <a:spcPct val="0"/>
              </a:spcBef>
              <a:buClrTx/>
              <a:buSzTx/>
              <a:buFont typeface="Arial" panose="020B0604020202020204" pitchFamily="34" charset="0"/>
              <a:buChar char="•"/>
            </a:pPr>
            <a:r>
              <a:rPr lang="en-US" altLang="zh-TW" sz="3200">
                <a:cs typeface="Times New Roman" panose="02020603050405020304" pitchFamily="18" charset="0"/>
              </a:rPr>
              <a:t>2015</a:t>
            </a:r>
            <a:r>
              <a:rPr lang="zh-TW" altLang="en-US" sz="3200">
                <a:cs typeface="Times New Roman" panose="02020603050405020304" pitchFamily="18" charset="0"/>
              </a:rPr>
              <a:t>年</a:t>
            </a:r>
            <a:r>
              <a:rPr lang="en-US" altLang="zh-TW" sz="3200">
                <a:cs typeface="Times New Roman" panose="02020603050405020304" pitchFamily="18" charset="0"/>
              </a:rPr>
              <a:t>11</a:t>
            </a:r>
            <a:r>
              <a:rPr lang="zh-TW" altLang="en-US" sz="3200">
                <a:cs typeface="Times New Roman" panose="02020603050405020304" pitchFamily="18" charset="0"/>
              </a:rPr>
              <a:t>月</a:t>
            </a:r>
            <a:r>
              <a:rPr lang="en-US" altLang="zh-TW" sz="3200">
                <a:cs typeface="Times New Roman" panose="02020603050405020304" pitchFamily="18" charset="0"/>
              </a:rPr>
              <a:t>: </a:t>
            </a:r>
            <a:r>
              <a:rPr lang="zh-TW" altLang="en-US" sz="3200">
                <a:cs typeface="Times New Roman" panose="02020603050405020304" pitchFamily="18" charset="0"/>
              </a:rPr>
              <a:t>日本居里夫人小保方晴子 </a:t>
            </a:r>
            <a:r>
              <a:rPr lang="en-US" altLang="zh-TW" sz="3200">
                <a:cs typeface="Times New Roman" panose="02020603050405020304" pitchFamily="18" charset="0"/>
              </a:rPr>
              <a:t>PS </a:t>
            </a:r>
            <a:r>
              <a:rPr lang="zh-TW" altLang="en-US" sz="3200">
                <a:cs typeface="Times New Roman" panose="02020603050405020304" pitchFamily="18" charset="0"/>
              </a:rPr>
              <a:t>出可分化為多種細胞的「</a:t>
            </a:r>
            <a:r>
              <a:rPr lang="en-US" altLang="zh-TW" sz="3200">
                <a:cs typeface="Times New Roman" panose="02020603050405020304" pitchFamily="18" charset="0"/>
              </a:rPr>
              <a:t>STAP </a:t>
            </a:r>
            <a:r>
              <a:rPr lang="zh-TW" altLang="en-US" sz="3200">
                <a:cs typeface="Times New Roman" panose="02020603050405020304" pitchFamily="18" charset="0"/>
              </a:rPr>
              <a:t>萬能細胞」</a:t>
            </a:r>
            <a:endParaRPr lang="en-US" altLang="zh-TW" sz="3200">
              <a:cs typeface="Times New Roman" panose="02020603050405020304" pitchFamily="18" charset="0"/>
            </a:endParaRPr>
          </a:p>
          <a:p>
            <a:pPr>
              <a:spcBef>
                <a:spcPct val="0"/>
              </a:spcBef>
              <a:buClrTx/>
              <a:buSzTx/>
              <a:buFont typeface="Arial" panose="020B0604020202020204" pitchFamily="34" charset="0"/>
              <a:buChar char="•"/>
            </a:pPr>
            <a:r>
              <a:rPr lang="en-US" altLang="zh-TW" sz="3200">
                <a:cs typeface="Times New Roman" panose="02020603050405020304" pitchFamily="18" charset="0"/>
              </a:rPr>
              <a:t>2018</a:t>
            </a:r>
            <a:r>
              <a:rPr lang="zh-TW" altLang="en-US" sz="3200">
                <a:cs typeface="Times New Roman" panose="02020603050405020304" pitchFamily="18" charset="0"/>
              </a:rPr>
              <a:t>年</a:t>
            </a:r>
            <a:r>
              <a:rPr lang="en-US" altLang="zh-TW" sz="3200">
                <a:cs typeface="Times New Roman" panose="02020603050405020304" pitchFamily="18" charset="0"/>
              </a:rPr>
              <a:t>10</a:t>
            </a:r>
            <a:r>
              <a:rPr lang="zh-TW" altLang="en-US" sz="3200">
                <a:cs typeface="Times New Roman" panose="02020603050405020304" pitchFamily="18" charset="0"/>
              </a:rPr>
              <a:t>月</a:t>
            </a:r>
            <a:r>
              <a:rPr lang="en-US" altLang="zh-TW" sz="3200">
                <a:cs typeface="Times New Roman" panose="02020603050405020304" pitchFamily="18" charset="0"/>
              </a:rPr>
              <a:t>: 31</a:t>
            </a:r>
            <a:r>
              <a:rPr lang="zh-TW" altLang="en-US" sz="3200">
                <a:cs typeface="Times New Roman" panose="02020603050405020304" pitchFamily="18" charset="0"/>
              </a:rPr>
              <a:t>篇論文驚爆造假　哈佛專家「心肌可再生」影響一代人</a:t>
            </a:r>
            <a:endParaRPr lang="en-US" altLang="zh-TW" sz="3200">
              <a:cs typeface="Times New Roman" panose="02020603050405020304" pitchFamily="18" charset="0"/>
            </a:endParaRPr>
          </a:p>
          <a:p>
            <a:pPr>
              <a:spcBef>
                <a:spcPct val="0"/>
              </a:spcBef>
              <a:buClrTx/>
              <a:buSzTx/>
              <a:buFont typeface="Arial" panose="020B0604020202020204" pitchFamily="34" charset="0"/>
              <a:buChar char="•"/>
            </a:pPr>
            <a:r>
              <a:rPr lang="zh-TW" altLang="en-US" sz="3200">
                <a:cs typeface="Times New Roman" panose="02020603050405020304" pitchFamily="18" charset="0"/>
              </a:rPr>
              <a:t>對岸大陸</a:t>
            </a:r>
            <a:r>
              <a:rPr lang="en-US" altLang="zh-TW" sz="3200">
                <a:cs typeface="Times New Roman" panose="02020603050405020304" pitchFamily="18" charset="0"/>
              </a:rPr>
              <a:t>????</a:t>
            </a:r>
            <a:endParaRPr lang="zh-TW" altLang="en-US" sz="3200">
              <a:cs typeface="Times New Roman" panose="02020603050405020304" pitchFamily="18" charset="0"/>
            </a:endParaRPr>
          </a:p>
        </p:txBody>
      </p:sp>
      <p:sp>
        <p:nvSpPr>
          <p:cNvPr id="150531" name="文字方塊 2"/>
          <p:cNvSpPr txBox="1">
            <a:spLocks noChangeArrowheads="1"/>
          </p:cNvSpPr>
          <p:nvPr/>
        </p:nvSpPr>
        <p:spPr bwMode="auto">
          <a:xfrm>
            <a:off x="827088" y="765175"/>
            <a:ext cx="72009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algn="ctr">
              <a:spcBef>
                <a:spcPct val="0"/>
              </a:spcBef>
              <a:buClrTx/>
              <a:buSzTx/>
              <a:buFontTx/>
              <a:buNone/>
            </a:pPr>
            <a:r>
              <a:rPr lang="zh-TW" altLang="en-US" sz="4400" b="1">
                <a:solidFill>
                  <a:srgbClr val="FF0000"/>
                </a:solidFill>
                <a:latin typeface="標楷體" panose="03000509000000000000" pitchFamily="65" charset="-120"/>
              </a:rPr>
              <a:t>幹細胞的真和假</a:t>
            </a:r>
          </a:p>
        </p:txBody>
      </p:sp>
    </p:spTree>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tdesignc">
  <a:themeElements>
    <a:clrScheme name="tdesignc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fontScheme name="tdesignc">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1800" b="0" i="0" u="none" strike="noStrike" cap="none" normalizeH="0" baseline="0" smtClean="0">
            <a:ln>
              <a:noFill/>
            </a:ln>
            <a:solidFill>
              <a:schemeClr val="tx1"/>
            </a:solidFill>
            <a:effectLst/>
            <a:latin typeface="Arial"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1800" b="0" i="0" u="none" strike="noStrike" cap="none" normalizeH="0" baseline="0" smtClean="0">
            <a:ln>
              <a:noFill/>
            </a:ln>
            <a:solidFill>
              <a:schemeClr val="tx1"/>
            </a:solidFill>
            <a:effectLst/>
            <a:latin typeface="Arial" charset="0"/>
            <a:ea typeface="新細明體" pitchFamily="18" charset="-120"/>
          </a:defRPr>
        </a:defPPr>
      </a:lstStyle>
    </a:lnDef>
  </a:objectDefaults>
  <a:extraClrSchemeLst>
    <a:extraClrScheme>
      <a:clrScheme name="tdesignc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clrMap bg1="lt1" tx1="dk1" bg2="lt2" tx2="dk2" accent1="accent1" accent2="accent2" accent3="accent3" accent4="accent4" accent5="accent5" accent6="accent6" hlink="hlink" folHlink="folHlink"/>
    </a:extraClrScheme>
    <a:extraClrScheme>
      <a:clrScheme name="tdesignc 2">
        <a:dk1>
          <a:srgbClr val="005FBE"/>
        </a:dk1>
        <a:lt1>
          <a:srgbClr val="FFFFDD"/>
        </a:lt1>
        <a:dk2>
          <a:srgbClr val="2C5884"/>
        </a:dk2>
        <a:lt2>
          <a:srgbClr val="C0C0C0"/>
        </a:lt2>
        <a:accent1>
          <a:srgbClr val="E9F7FF"/>
        </a:accent1>
        <a:accent2>
          <a:srgbClr val="F89400"/>
        </a:accent2>
        <a:accent3>
          <a:srgbClr val="FFFFEB"/>
        </a:accent3>
        <a:accent4>
          <a:srgbClr val="0050A2"/>
        </a:accent4>
        <a:accent5>
          <a:srgbClr val="F2FAFF"/>
        </a:accent5>
        <a:accent6>
          <a:srgbClr val="E18600"/>
        </a:accent6>
        <a:hlink>
          <a:srgbClr val="B20048"/>
        </a:hlink>
        <a:folHlink>
          <a:srgbClr val="008080"/>
        </a:folHlink>
      </a:clrScheme>
      <a:clrMap bg1="lt1" tx1="dk1" bg2="lt2" tx2="dk2" accent1="accent1" accent2="accent2" accent3="accent3" accent4="accent4" accent5="accent5" accent6="accent6" hlink="hlink" folHlink="folHlink"/>
    </a:extraClrScheme>
    <a:extraClrScheme>
      <a:clrScheme name="tdesignc 3">
        <a:dk1>
          <a:srgbClr val="5D5D8B"/>
        </a:dk1>
        <a:lt1>
          <a:srgbClr val="DAEADE"/>
        </a:lt1>
        <a:dk2>
          <a:srgbClr val="A25269"/>
        </a:dk2>
        <a:lt2>
          <a:srgbClr val="C0C0C0"/>
        </a:lt2>
        <a:accent1>
          <a:srgbClr val="FFFFDD"/>
        </a:accent1>
        <a:accent2>
          <a:srgbClr val="3399FF"/>
        </a:accent2>
        <a:accent3>
          <a:srgbClr val="EAF3EC"/>
        </a:accent3>
        <a:accent4>
          <a:srgbClr val="4E4E76"/>
        </a:accent4>
        <a:accent5>
          <a:srgbClr val="FFFFEB"/>
        </a:accent5>
        <a:accent6>
          <a:srgbClr val="2D8AE7"/>
        </a:accent6>
        <a:hlink>
          <a:srgbClr val="336699"/>
        </a:hlink>
        <a:folHlink>
          <a:srgbClr val="F08F00"/>
        </a:folHlink>
      </a:clrScheme>
      <a:clrMap bg1="lt1" tx1="dk1" bg2="lt2" tx2="dk2" accent1="accent1" accent2="accent2" accent3="accent3" accent4="accent4" accent5="accent5" accent6="accent6" hlink="hlink" folHlink="folHlink"/>
    </a:extraClrScheme>
    <a:extraClrScheme>
      <a:clrScheme name="tdesignc 4">
        <a:dk1>
          <a:srgbClr val="006666"/>
        </a:dk1>
        <a:lt1>
          <a:srgbClr val="CCECFF"/>
        </a:lt1>
        <a:dk2>
          <a:srgbClr val="336699"/>
        </a:dk2>
        <a:lt2>
          <a:srgbClr val="C0C0C0"/>
        </a:lt2>
        <a:accent1>
          <a:srgbClr val="FFFFCC"/>
        </a:accent1>
        <a:accent2>
          <a:srgbClr val="FF6600"/>
        </a:accent2>
        <a:accent3>
          <a:srgbClr val="E2F4FF"/>
        </a:accent3>
        <a:accent4>
          <a:srgbClr val="005656"/>
        </a:accent4>
        <a:accent5>
          <a:srgbClr val="FFFFE2"/>
        </a:accent5>
        <a:accent6>
          <a:srgbClr val="E75C00"/>
        </a:accent6>
        <a:hlink>
          <a:srgbClr val="0066FF"/>
        </a:hlink>
        <a:folHlink>
          <a:srgbClr val="BE547F"/>
        </a:folHlink>
      </a:clrScheme>
      <a:clrMap bg1="lt1" tx1="dk1" bg2="lt2" tx2="dk2" accent1="accent1" accent2="accent2" accent3="accent3" accent4="accent4" accent5="accent5" accent6="accent6" hlink="hlink" folHlink="folHlink"/>
    </a:extraClrScheme>
    <a:extraClrScheme>
      <a:clrScheme name="tdesignc 5">
        <a:dk1>
          <a:srgbClr val="0033CC"/>
        </a:dk1>
        <a:lt1>
          <a:srgbClr val="FFE9E9"/>
        </a:lt1>
        <a:dk2>
          <a:srgbClr val="000000"/>
        </a:dk2>
        <a:lt2>
          <a:srgbClr val="C0C0C0"/>
        </a:lt2>
        <a:accent1>
          <a:srgbClr val="D5E5DB"/>
        </a:accent1>
        <a:accent2>
          <a:srgbClr val="3366FF"/>
        </a:accent2>
        <a:accent3>
          <a:srgbClr val="FFF2F2"/>
        </a:accent3>
        <a:accent4>
          <a:srgbClr val="002AAE"/>
        </a:accent4>
        <a:accent5>
          <a:srgbClr val="E7F0EA"/>
        </a:accent5>
        <a:accent6>
          <a:srgbClr val="2D5CE7"/>
        </a:accent6>
        <a:hlink>
          <a:srgbClr val="FF9900"/>
        </a:hlink>
        <a:folHlink>
          <a:srgbClr val="008080"/>
        </a:folHlink>
      </a:clrScheme>
      <a:clrMap bg1="lt1" tx1="dk1" bg2="lt2" tx2="dk2" accent1="accent1" accent2="accent2" accent3="accent3" accent4="accent4" accent5="accent5" accent6="accent6" hlink="hlink" folHlink="folHlink"/>
    </a:extraClrScheme>
    <a:extraClrScheme>
      <a:clrScheme name="tdesignc 6">
        <a:dk1>
          <a:srgbClr val="336699"/>
        </a:dk1>
        <a:lt1>
          <a:srgbClr val="F4E9E0"/>
        </a:lt1>
        <a:dk2>
          <a:srgbClr val="DC5900"/>
        </a:dk2>
        <a:lt2>
          <a:srgbClr val="C0C0C0"/>
        </a:lt2>
        <a:accent1>
          <a:srgbClr val="E4E4E4"/>
        </a:accent1>
        <a:accent2>
          <a:srgbClr val="3399FF"/>
        </a:accent2>
        <a:accent3>
          <a:srgbClr val="F8F2ED"/>
        </a:accent3>
        <a:accent4>
          <a:srgbClr val="2A5682"/>
        </a:accent4>
        <a:accent5>
          <a:srgbClr val="EFEFEF"/>
        </a:accent5>
        <a:accent6>
          <a:srgbClr val="2D8AE7"/>
        </a:accent6>
        <a:hlink>
          <a:srgbClr val="CC0066"/>
        </a:hlink>
        <a:folHlink>
          <a:srgbClr val="008080"/>
        </a:folHlink>
      </a:clrScheme>
      <a:clrMap bg1="lt1" tx1="dk1" bg2="lt2" tx2="dk2" accent1="accent1" accent2="accent2" accent3="accent3" accent4="accent4" accent5="accent5" accent6="accent6" hlink="hlink" folHlink="folHlink"/>
    </a:extraClrScheme>
    <a:extraClrScheme>
      <a:clrScheme name="tdesignc 7">
        <a:dk1>
          <a:srgbClr val="CC3300"/>
        </a:dk1>
        <a:lt1>
          <a:srgbClr val="E5E5FF"/>
        </a:lt1>
        <a:dk2>
          <a:srgbClr val="565680"/>
        </a:dk2>
        <a:lt2>
          <a:srgbClr val="C0C0C0"/>
        </a:lt2>
        <a:accent1>
          <a:srgbClr val="E6E4EC"/>
        </a:accent1>
        <a:accent2>
          <a:srgbClr val="0066CC"/>
        </a:accent2>
        <a:accent3>
          <a:srgbClr val="F0F0FF"/>
        </a:accent3>
        <a:accent4>
          <a:srgbClr val="AE2A00"/>
        </a:accent4>
        <a:accent5>
          <a:srgbClr val="F0EFF4"/>
        </a:accent5>
        <a:accent6>
          <a:srgbClr val="005CB9"/>
        </a:accent6>
        <a:hlink>
          <a:srgbClr val="008080"/>
        </a:hlink>
        <a:folHlink>
          <a:srgbClr val="7B7BA7"/>
        </a:folHlink>
      </a:clrScheme>
      <a:clrMap bg1="lt1" tx1="dk1" bg2="lt2" tx2="dk2" accent1="accent1" accent2="accent2" accent3="accent3" accent4="accent4" accent5="accent5" accent6="accent6" hlink="hlink" folHlink="folHlink"/>
    </a:extraClrScheme>
    <a:extraClrScheme>
      <a:clrScheme name="tdesignc 8">
        <a:dk1>
          <a:srgbClr val="000099"/>
        </a:dk1>
        <a:lt1>
          <a:srgbClr val="FFE2C5"/>
        </a:lt1>
        <a:dk2>
          <a:srgbClr val="007D7A"/>
        </a:dk2>
        <a:lt2>
          <a:srgbClr val="C0C0C0"/>
        </a:lt2>
        <a:accent1>
          <a:srgbClr val="EAEAEA"/>
        </a:accent1>
        <a:accent2>
          <a:srgbClr val="B26EB4"/>
        </a:accent2>
        <a:accent3>
          <a:srgbClr val="FFEEDF"/>
        </a:accent3>
        <a:accent4>
          <a:srgbClr val="000082"/>
        </a:accent4>
        <a:accent5>
          <a:srgbClr val="F3F3F3"/>
        </a:accent5>
        <a:accent6>
          <a:srgbClr val="A163A3"/>
        </a:accent6>
        <a:hlink>
          <a:srgbClr val="CC3300"/>
        </a:hlink>
        <a:folHlink>
          <a:srgbClr val="0088E4"/>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佈景主題">
  <a:themeElements>
    <a:clrScheme name="Office 佈景主題">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佈景主題">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23_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_Office 佈景主題">
  <a:themeElements>
    <a:clrScheme name="Office 佈景主題">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佈景主題">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22_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4_BIONET cov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訂 1">
      <a:majorFont>
        <a:latin typeface="Times New Roman"/>
        <a:ea typeface="微軟正黑體"/>
        <a:cs typeface=""/>
      </a:majorFont>
      <a:minorFont>
        <a:latin typeface="Times New Roman"/>
        <a:ea typeface="微軟正黑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wrap="square">
        <a:spAutoFit/>
      </a:bodyPr>
      <a:lstStyle>
        <a:defPPr eaLnBrk="1" fontAlgn="base" hangingPunct="1">
          <a:spcBef>
            <a:spcPct val="0"/>
          </a:spcBef>
          <a:spcAft>
            <a:spcPct val="0"/>
          </a:spcAft>
          <a:defRPr sz="8000" dirty="0" smtClean="0">
            <a:solidFill>
              <a:srgbClr val="000000"/>
            </a:solidFill>
            <a:effectLst>
              <a:outerShdw blurRad="38100" dist="38100" dir="2700000" algn="tl">
                <a:srgbClr val="000000">
                  <a:alpha val="43137"/>
                </a:srgbClr>
              </a:outerShdw>
            </a:effectLst>
            <a:latin typeface="微軟正黑體" pitchFamily="34" charset="-120"/>
            <a:ea typeface="微軟正黑體" pitchFamily="34"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1400" b="1" i="0" u="none" strike="noStrike" cap="none" normalizeH="0" baseline="0" smtClean="0">
            <a:ln>
              <a:noFill/>
            </a:ln>
            <a:solidFill>
              <a:schemeClr val="tx1"/>
            </a:solidFill>
            <a:effectLst/>
            <a:latin typeface="Arial" charset="0"/>
            <a:ea typeface="新細明體" pitchFamily="18" charset="-120"/>
          </a:defRPr>
        </a:defPPr>
      </a:lstStyle>
    </a:lnDef>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24_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1_William template">
  <a:themeElements>
    <a:clrScheme name="Custom 347">
      <a:dk1>
        <a:srgbClr val="222222"/>
      </a:dk1>
      <a:lt1>
        <a:srgbClr val="FFFFFF"/>
      </a:lt1>
      <a:dk2>
        <a:srgbClr val="666666"/>
      </a:dk2>
      <a:lt2>
        <a:srgbClr val="F3F3F3"/>
      </a:lt2>
      <a:accent1>
        <a:srgbClr val="FF8700"/>
      </a:accent1>
      <a:accent2>
        <a:srgbClr val="FFB840"/>
      </a:accent2>
      <a:accent3>
        <a:srgbClr val="333333"/>
      </a:accent3>
      <a:accent4>
        <a:srgbClr val="9B9796"/>
      </a:accent4>
      <a:accent5>
        <a:srgbClr val="C9C3BD"/>
      </a:accent5>
      <a:accent6>
        <a:srgbClr val="96C94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5_佈景主題1">
  <a:themeElements>
    <a:clrScheme name="佈景主題1">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佈景主題1">
      <a:majorFont>
        <a:latin typeface="Helvetica"/>
        <a:ea typeface="Helvetica"/>
        <a:cs typeface="Helvetica"/>
      </a:majorFont>
      <a:minorFont>
        <a:latin typeface="Calibri"/>
        <a:ea typeface="Calibri"/>
        <a:cs typeface="Calibri"/>
      </a:minorFont>
    </a:fontScheme>
    <a:fmtScheme name="佈景主題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18.xml><?xml version="1.0" encoding="utf-8"?>
<a:theme xmlns:a="http://schemas.openxmlformats.org/drawingml/2006/main" name="1_Office 主题​​">
  <a:themeElements>
    <a:clrScheme name="Office">
      <a:dk1>
        <a:srgbClr val="000000"/>
      </a:dk1>
      <a:lt1>
        <a:srgbClr val="FFFFFF"/>
      </a:lt1>
      <a:dk2>
        <a:srgbClr val="778495"/>
      </a:dk2>
      <a:lt2>
        <a:srgbClr val="F0F0F0"/>
      </a:lt2>
      <a:accent1>
        <a:srgbClr val="226BAB"/>
      </a:accent1>
      <a:accent2>
        <a:srgbClr val="2E9273"/>
      </a:accent2>
      <a:accent3>
        <a:srgbClr val="83AC3F"/>
      </a:accent3>
      <a:accent4>
        <a:srgbClr val="EE852A"/>
      </a:accent4>
      <a:accent5>
        <a:srgbClr val="B02521"/>
      </a:accent5>
      <a:accent6>
        <a:srgbClr val="9069A1"/>
      </a:accent6>
      <a:hlink>
        <a:srgbClr val="226BAB"/>
      </a:hlink>
      <a:folHlink>
        <a:srgbClr val="BFBFBF"/>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19_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designc">
  <a:themeElements>
    <a:clrScheme name="tdesignc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fontScheme name="Kang-hsi Wu">
      <a:majorFont>
        <a:latin typeface="Times New Roman"/>
        <a:ea typeface="標楷體"/>
        <a:cs typeface=""/>
      </a:majorFont>
      <a:minorFont>
        <a:latin typeface="Times New Roman"/>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1800" b="0" i="0" u="none" strike="noStrike" cap="none" normalizeH="0" baseline="0" smtClean="0">
            <a:ln>
              <a:noFill/>
            </a:ln>
            <a:solidFill>
              <a:schemeClr val="tx1"/>
            </a:solidFill>
            <a:effectLst/>
            <a:latin typeface="Arial"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1800" b="0" i="0" u="none" strike="noStrike" cap="none" normalizeH="0" baseline="0" smtClean="0">
            <a:ln>
              <a:noFill/>
            </a:ln>
            <a:solidFill>
              <a:schemeClr val="tx1"/>
            </a:solidFill>
            <a:effectLst/>
            <a:latin typeface="Arial" charset="0"/>
            <a:ea typeface="新細明體" pitchFamily="18" charset="-120"/>
          </a:defRPr>
        </a:defPPr>
      </a:lstStyle>
    </a:lnDef>
  </a:objectDefaults>
  <a:extraClrSchemeLst>
    <a:extraClrScheme>
      <a:clrScheme name="tdesignc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clrMap bg1="lt1" tx1="dk1" bg2="lt2" tx2="dk2" accent1="accent1" accent2="accent2" accent3="accent3" accent4="accent4" accent5="accent5" accent6="accent6" hlink="hlink" folHlink="folHlink"/>
    </a:extraClrScheme>
    <a:extraClrScheme>
      <a:clrScheme name="tdesignc 2">
        <a:dk1>
          <a:srgbClr val="005FBE"/>
        </a:dk1>
        <a:lt1>
          <a:srgbClr val="FFFFDD"/>
        </a:lt1>
        <a:dk2>
          <a:srgbClr val="2C5884"/>
        </a:dk2>
        <a:lt2>
          <a:srgbClr val="C0C0C0"/>
        </a:lt2>
        <a:accent1>
          <a:srgbClr val="E9F7FF"/>
        </a:accent1>
        <a:accent2>
          <a:srgbClr val="F89400"/>
        </a:accent2>
        <a:accent3>
          <a:srgbClr val="FFFFEB"/>
        </a:accent3>
        <a:accent4>
          <a:srgbClr val="0050A2"/>
        </a:accent4>
        <a:accent5>
          <a:srgbClr val="F2FAFF"/>
        </a:accent5>
        <a:accent6>
          <a:srgbClr val="E18600"/>
        </a:accent6>
        <a:hlink>
          <a:srgbClr val="B20048"/>
        </a:hlink>
        <a:folHlink>
          <a:srgbClr val="008080"/>
        </a:folHlink>
      </a:clrScheme>
      <a:clrMap bg1="lt1" tx1="dk1" bg2="lt2" tx2="dk2" accent1="accent1" accent2="accent2" accent3="accent3" accent4="accent4" accent5="accent5" accent6="accent6" hlink="hlink" folHlink="folHlink"/>
    </a:extraClrScheme>
    <a:extraClrScheme>
      <a:clrScheme name="tdesignc 3">
        <a:dk1>
          <a:srgbClr val="5D5D8B"/>
        </a:dk1>
        <a:lt1>
          <a:srgbClr val="DAEADE"/>
        </a:lt1>
        <a:dk2>
          <a:srgbClr val="A25269"/>
        </a:dk2>
        <a:lt2>
          <a:srgbClr val="C0C0C0"/>
        </a:lt2>
        <a:accent1>
          <a:srgbClr val="FFFFDD"/>
        </a:accent1>
        <a:accent2>
          <a:srgbClr val="3399FF"/>
        </a:accent2>
        <a:accent3>
          <a:srgbClr val="EAF3EC"/>
        </a:accent3>
        <a:accent4>
          <a:srgbClr val="4E4E76"/>
        </a:accent4>
        <a:accent5>
          <a:srgbClr val="FFFFEB"/>
        </a:accent5>
        <a:accent6>
          <a:srgbClr val="2D8AE7"/>
        </a:accent6>
        <a:hlink>
          <a:srgbClr val="336699"/>
        </a:hlink>
        <a:folHlink>
          <a:srgbClr val="F08F00"/>
        </a:folHlink>
      </a:clrScheme>
      <a:clrMap bg1="lt1" tx1="dk1" bg2="lt2" tx2="dk2" accent1="accent1" accent2="accent2" accent3="accent3" accent4="accent4" accent5="accent5" accent6="accent6" hlink="hlink" folHlink="folHlink"/>
    </a:extraClrScheme>
    <a:extraClrScheme>
      <a:clrScheme name="tdesignc 4">
        <a:dk1>
          <a:srgbClr val="006666"/>
        </a:dk1>
        <a:lt1>
          <a:srgbClr val="CCECFF"/>
        </a:lt1>
        <a:dk2>
          <a:srgbClr val="336699"/>
        </a:dk2>
        <a:lt2>
          <a:srgbClr val="C0C0C0"/>
        </a:lt2>
        <a:accent1>
          <a:srgbClr val="FFFFCC"/>
        </a:accent1>
        <a:accent2>
          <a:srgbClr val="FF6600"/>
        </a:accent2>
        <a:accent3>
          <a:srgbClr val="E2F4FF"/>
        </a:accent3>
        <a:accent4>
          <a:srgbClr val="005656"/>
        </a:accent4>
        <a:accent5>
          <a:srgbClr val="FFFFE2"/>
        </a:accent5>
        <a:accent6>
          <a:srgbClr val="E75C00"/>
        </a:accent6>
        <a:hlink>
          <a:srgbClr val="0066FF"/>
        </a:hlink>
        <a:folHlink>
          <a:srgbClr val="BE547F"/>
        </a:folHlink>
      </a:clrScheme>
      <a:clrMap bg1="lt1" tx1="dk1" bg2="lt2" tx2="dk2" accent1="accent1" accent2="accent2" accent3="accent3" accent4="accent4" accent5="accent5" accent6="accent6" hlink="hlink" folHlink="folHlink"/>
    </a:extraClrScheme>
    <a:extraClrScheme>
      <a:clrScheme name="tdesignc 5">
        <a:dk1>
          <a:srgbClr val="0033CC"/>
        </a:dk1>
        <a:lt1>
          <a:srgbClr val="FFE9E9"/>
        </a:lt1>
        <a:dk2>
          <a:srgbClr val="000000"/>
        </a:dk2>
        <a:lt2>
          <a:srgbClr val="C0C0C0"/>
        </a:lt2>
        <a:accent1>
          <a:srgbClr val="D5E5DB"/>
        </a:accent1>
        <a:accent2>
          <a:srgbClr val="3366FF"/>
        </a:accent2>
        <a:accent3>
          <a:srgbClr val="FFF2F2"/>
        </a:accent3>
        <a:accent4>
          <a:srgbClr val="002AAE"/>
        </a:accent4>
        <a:accent5>
          <a:srgbClr val="E7F0EA"/>
        </a:accent5>
        <a:accent6>
          <a:srgbClr val="2D5CE7"/>
        </a:accent6>
        <a:hlink>
          <a:srgbClr val="FF9900"/>
        </a:hlink>
        <a:folHlink>
          <a:srgbClr val="008080"/>
        </a:folHlink>
      </a:clrScheme>
      <a:clrMap bg1="lt1" tx1="dk1" bg2="lt2" tx2="dk2" accent1="accent1" accent2="accent2" accent3="accent3" accent4="accent4" accent5="accent5" accent6="accent6" hlink="hlink" folHlink="folHlink"/>
    </a:extraClrScheme>
    <a:extraClrScheme>
      <a:clrScheme name="tdesignc 6">
        <a:dk1>
          <a:srgbClr val="336699"/>
        </a:dk1>
        <a:lt1>
          <a:srgbClr val="F4E9E0"/>
        </a:lt1>
        <a:dk2>
          <a:srgbClr val="DC5900"/>
        </a:dk2>
        <a:lt2>
          <a:srgbClr val="C0C0C0"/>
        </a:lt2>
        <a:accent1>
          <a:srgbClr val="E4E4E4"/>
        </a:accent1>
        <a:accent2>
          <a:srgbClr val="3399FF"/>
        </a:accent2>
        <a:accent3>
          <a:srgbClr val="F8F2ED"/>
        </a:accent3>
        <a:accent4>
          <a:srgbClr val="2A5682"/>
        </a:accent4>
        <a:accent5>
          <a:srgbClr val="EFEFEF"/>
        </a:accent5>
        <a:accent6>
          <a:srgbClr val="2D8AE7"/>
        </a:accent6>
        <a:hlink>
          <a:srgbClr val="CC0066"/>
        </a:hlink>
        <a:folHlink>
          <a:srgbClr val="008080"/>
        </a:folHlink>
      </a:clrScheme>
      <a:clrMap bg1="lt1" tx1="dk1" bg2="lt2" tx2="dk2" accent1="accent1" accent2="accent2" accent3="accent3" accent4="accent4" accent5="accent5" accent6="accent6" hlink="hlink" folHlink="folHlink"/>
    </a:extraClrScheme>
    <a:extraClrScheme>
      <a:clrScheme name="tdesignc 7">
        <a:dk1>
          <a:srgbClr val="CC3300"/>
        </a:dk1>
        <a:lt1>
          <a:srgbClr val="E5E5FF"/>
        </a:lt1>
        <a:dk2>
          <a:srgbClr val="565680"/>
        </a:dk2>
        <a:lt2>
          <a:srgbClr val="C0C0C0"/>
        </a:lt2>
        <a:accent1>
          <a:srgbClr val="E6E4EC"/>
        </a:accent1>
        <a:accent2>
          <a:srgbClr val="0066CC"/>
        </a:accent2>
        <a:accent3>
          <a:srgbClr val="F0F0FF"/>
        </a:accent3>
        <a:accent4>
          <a:srgbClr val="AE2A00"/>
        </a:accent4>
        <a:accent5>
          <a:srgbClr val="F0EFF4"/>
        </a:accent5>
        <a:accent6>
          <a:srgbClr val="005CB9"/>
        </a:accent6>
        <a:hlink>
          <a:srgbClr val="008080"/>
        </a:hlink>
        <a:folHlink>
          <a:srgbClr val="7B7BA7"/>
        </a:folHlink>
      </a:clrScheme>
      <a:clrMap bg1="lt1" tx1="dk1" bg2="lt2" tx2="dk2" accent1="accent1" accent2="accent2" accent3="accent3" accent4="accent4" accent5="accent5" accent6="accent6" hlink="hlink" folHlink="folHlink"/>
    </a:extraClrScheme>
    <a:extraClrScheme>
      <a:clrScheme name="tdesignc 8">
        <a:dk1>
          <a:srgbClr val="000099"/>
        </a:dk1>
        <a:lt1>
          <a:srgbClr val="FFE2C5"/>
        </a:lt1>
        <a:dk2>
          <a:srgbClr val="007D7A"/>
        </a:dk2>
        <a:lt2>
          <a:srgbClr val="C0C0C0"/>
        </a:lt2>
        <a:accent1>
          <a:srgbClr val="EAEAEA"/>
        </a:accent1>
        <a:accent2>
          <a:srgbClr val="B26EB4"/>
        </a:accent2>
        <a:accent3>
          <a:srgbClr val="FFEEDF"/>
        </a:accent3>
        <a:accent4>
          <a:srgbClr val="000082"/>
        </a:accent4>
        <a:accent5>
          <a:srgbClr val="F3F3F3"/>
        </a:accent5>
        <a:accent6>
          <a:srgbClr val="A163A3"/>
        </a:accent6>
        <a:hlink>
          <a:srgbClr val="CC3300"/>
        </a:hlink>
        <a:folHlink>
          <a:srgbClr val="0088E4"/>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11_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1.xml><?xml version="1.0" encoding="utf-8"?>
<a:theme xmlns:a="http://schemas.openxmlformats.org/drawingml/2006/main" name="3_tdesignc">
  <a:themeElements>
    <a:clrScheme name="tdesignc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fontScheme name="tdesignc">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1800" b="0" i="0" u="none" strike="noStrike" cap="none" normalizeH="0" baseline="0" smtClean="0">
            <a:ln>
              <a:noFill/>
            </a:ln>
            <a:solidFill>
              <a:schemeClr val="tx1"/>
            </a:solidFill>
            <a:effectLst/>
            <a:latin typeface="Arial"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1800" b="0" i="0" u="none" strike="noStrike" cap="none" normalizeH="0" baseline="0" smtClean="0">
            <a:ln>
              <a:noFill/>
            </a:ln>
            <a:solidFill>
              <a:schemeClr val="tx1"/>
            </a:solidFill>
            <a:effectLst/>
            <a:latin typeface="Arial" charset="0"/>
            <a:ea typeface="新細明體" pitchFamily="18" charset="-120"/>
          </a:defRPr>
        </a:defPPr>
      </a:lstStyle>
    </a:lnDef>
  </a:objectDefaults>
  <a:extraClrSchemeLst>
    <a:extraClrScheme>
      <a:clrScheme name="tdesignc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clrMap bg1="lt1" tx1="dk1" bg2="lt2" tx2="dk2" accent1="accent1" accent2="accent2" accent3="accent3" accent4="accent4" accent5="accent5" accent6="accent6" hlink="hlink" folHlink="folHlink"/>
    </a:extraClrScheme>
    <a:extraClrScheme>
      <a:clrScheme name="tdesignc 2">
        <a:dk1>
          <a:srgbClr val="005FBE"/>
        </a:dk1>
        <a:lt1>
          <a:srgbClr val="FFFFDD"/>
        </a:lt1>
        <a:dk2>
          <a:srgbClr val="2C5884"/>
        </a:dk2>
        <a:lt2>
          <a:srgbClr val="C0C0C0"/>
        </a:lt2>
        <a:accent1>
          <a:srgbClr val="E9F7FF"/>
        </a:accent1>
        <a:accent2>
          <a:srgbClr val="F89400"/>
        </a:accent2>
        <a:accent3>
          <a:srgbClr val="FFFFEB"/>
        </a:accent3>
        <a:accent4>
          <a:srgbClr val="0050A2"/>
        </a:accent4>
        <a:accent5>
          <a:srgbClr val="F2FAFF"/>
        </a:accent5>
        <a:accent6>
          <a:srgbClr val="E18600"/>
        </a:accent6>
        <a:hlink>
          <a:srgbClr val="B20048"/>
        </a:hlink>
        <a:folHlink>
          <a:srgbClr val="008080"/>
        </a:folHlink>
      </a:clrScheme>
      <a:clrMap bg1="lt1" tx1="dk1" bg2="lt2" tx2="dk2" accent1="accent1" accent2="accent2" accent3="accent3" accent4="accent4" accent5="accent5" accent6="accent6" hlink="hlink" folHlink="folHlink"/>
    </a:extraClrScheme>
    <a:extraClrScheme>
      <a:clrScheme name="tdesignc 3">
        <a:dk1>
          <a:srgbClr val="5D5D8B"/>
        </a:dk1>
        <a:lt1>
          <a:srgbClr val="DAEADE"/>
        </a:lt1>
        <a:dk2>
          <a:srgbClr val="A25269"/>
        </a:dk2>
        <a:lt2>
          <a:srgbClr val="C0C0C0"/>
        </a:lt2>
        <a:accent1>
          <a:srgbClr val="FFFFDD"/>
        </a:accent1>
        <a:accent2>
          <a:srgbClr val="3399FF"/>
        </a:accent2>
        <a:accent3>
          <a:srgbClr val="EAF3EC"/>
        </a:accent3>
        <a:accent4>
          <a:srgbClr val="4E4E76"/>
        </a:accent4>
        <a:accent5>
          <a:srgbClr val="FFFFEB"/>
        </a:accent5>
        <a:accent6>
          <a:srgbClr val="2D8AE7"/>
        </a:accent6>
        <a:hlink>
          <a:srgbClr val="336699"/>
        </a:hlink>
        <a:folHlink>
          <a:srgbClr val="F08F00"/>
        </a:folHlink>
      </a:clrScheme>
      <a:clrMap bg1="lt1" tx1="dk1" bg2="lt2" tx2="dk2" accent1="accent1" accent2="accent2" accent3="accent3" accent4="accent4" accent5="accent5" accent6="accent6" hlink="hlink" folHlink="folHlink"/>
    </a:extraClrScheme>
    <a:extraClrScheme>
      <a:clrScheme name="tdesignc 4">
        <a:dk1>
          <a:srgbClr val="006666"/>
        </a:dk1>
        <a:lt1>
          <a:srgbClr val="CCECFF"/>
        </a:lt1>
        <a:dk2>
          <a:srgbClr val="336699"/>
        </a:dk2>
        <a:lt2>
          <a:srgbClr val="C0C0C0"/>
        </a:lt2>
        <a:accent1>
          <a:srgbClr val="FFFFCC"/>
        </a:accent1>
        <a:accent2>
          <a:srgbClr val="FF6600"/>
        </a:accent2>
        <a:accent3>
          <a:srgbClr val="E2F4FF"/>
        </a:accent3>
        <a:accent4>
          <a:srgbClr val="005656"/>
        </a:accent4>
        <a:accent5>
          <a:srgbClr val="FFFFE2"/>
        </a:accent5>
        <a:accent6>
          <a:srgbClr val="E75C00"/>
        </a:accent6>
        <a:hlink>
          <a:srgbClr val="0066FF"/>
        </a:hlink>
        <a:folHlink>
          <a:srgbClr val="BE547F"/>
        </a:folHlink>
      </a:clrScheme>
      <a:clrMap bg1="lt1" tx1="dk1" bg2="lt2" tx2="dk2" accent1="accent1" accent2="accent2" accent3="accent3" accent4="accent4" accent5="accent5" accent6="accent6" hlink="hlink" folHlink="folHlink"/>
    </a:extraClrScheme>
    <a:extraClrScheme>
      <a:clrScheme name="tdesignc 5">
        <a:dk1>
          <a:srgbClr val="0033CC"/>
        </a:dk1>
        <a:lt1>
          <a:srgbClr val="FFE9E9"/>
        </a:lt1>
        <a:dk2>
          <a:srgbClr val="000000"/>
        </a:dk2>
        <a:lt2>
          <a:srgbClr val="C0C0C0"/>
        </a:lt2>
        <a:accent1>
          <a:srgbClr val="D5E5DB"/>
        </a:accent1>
        <a:accent2>
          <a:srgbClr val="3366FF"/>
        </a:accent2>
        <a:accent3>
          <a:srgbClr val="FFF2F2"/>
        </a:accent3>
        <a:accent4>
          <a:srgbClr val="002AAE"/>
        </a:accent4>
        <a:accent5>
          <a:srgbClr val="E7F0EA"/>
        </a:accent5>
        <a:accent6>
          <a:srgbClr val="2D5CE7"/>
        </a:accent6>
        <a:hlink>
          <a:srgbClr val="FF9900"/>
        </a:hlink>
        <a:folHlink>
          <a:srgbClr val="008080"/>
        </a:folHlink>
      </a:clrScheme>
      <a:clrMap bg1="lt1" tx1="dk1" bg2="lt2" tx2="dk2" accent1="accent1" accent2="accent2" accent3="accent3" accent4="accent4" accent5="accent5" accent6="accent6" hlink="hlink" folHlink="folHlink"/>
    </a:extraClrScheme>
    <a:extraClrScheme>
      <a:clrScheme name="tdesignc 6">
        <a:dk1>
          <a:srgbClr val="336699"/>
        </a:dk1>
        <a:lt1>
          <a:srgbClr val="F4E9E0"/>
        </a:lt1>
        <a:dk2>
          <a:srgbClr val="DC5900"/>
        </a:dk2>
        <a:lt2>
          <a:srgbClr val="C0C0C0"/>
        </a:lt2>
        <a:accent1>
          <a:srgbClr val="E4E4E4"/>
        </a:accent1>
        <a:accent2>
          <a:srgbClr val="3399FF"/>
        </a:accent2>
        <a:accent3>
          <a:srgbClr val="F8F2ED"/>
        </a:accent3>
        <a:accent4>
          <a:srgbClr val="2A5682"/>
        </a:accent4>
        <a:accent5>
          <a:srgbClr val="EFEFEF"/>
        </a:accent5>
        <a:accent6>
          <a:srgbClr val="2D8AE7"/>
        </a:accent6>
        <a:hlink>
          <a:srgbClr val="CC0066"/>
        </a:hlink>
        <a:folHlink>
          <a:srgbClr val="008080"/>
        </a:folHlink>
      </a:clrScheme>
      <a:clrMap bg1="lt1" tx1="dk1" bg2="lt2" tx2="dk2" accent1="accent1" accent2="accent2" accent3="accent3" accent4="accent4" accent5="accent5" accent6="accent6" hlink="hlink" folHlink="folHlink"/>
    </a:extraClrScheme>
    <a:extraClrScheme>
      <a:clrScheme name="tdesignc 7">
        <a:dk1>
          <a:srgbClr val="CC3300"/>
        </a:dk1>
        <a:lt1>
          <a:srgbClr val="E5E5FF"/>
        </a:lt1>
        <a:dk2>
          <a:srgbClr val="565680"/>
        </a:dk2>
        <a:lt2>
          <a:srgbClr val="C0C0C0"/>
        </a:lt2>
        <a:accent1>
          <a:srgbClr val="E6E4EC"/>
        </a:accent1>
        <a:accent2>
          <a:srgbClr val="0066CC"/>
        </a:accent2>
        <a:accent3>
          <a:srgbClr val="F0F0FF"/>
        </a:accent3>
        <a:accent4>
          <a:srgbClr val="AE2A00"/>
        </a:accent4>
        <a:accent5>
          <a:srgbClr val="F0EFF4"/>
        </a:accent5>
        <a:accent6>
          <a:srgbClr val="005CB9"/>
        </a:accent6>
        <a:hlink>
          <a:srgbClr val="008080"/>
        </a:hlink>
        <a:folHlink>
          <a:srgbClr val="7B7BA7"/>
        </a:folHlink>
      </a:clrScheme>
      <a:clrMap bg1="lt1" tx1="dk1" bg2="lt2" tx2="dk2" accent1="accent1" accent2="accent2" accent3="accent3" accent4="accent4" accent5="accent5" accent6="accent6" hlink="hlink" folHlink="folHlink"/>
    </a:extraClrScheme>
    <a:extraClrScheme>
      <a:clrScheme name="tdesignc 8">
        <a:dk1>
          <a:srgbClr val="000099"/>
        </a:dk1>
        <a:lt1>
          <a:srgbClr val="FFE2C5"/>
        </a:lt1>
        <a:dk2>
          <a:srgbClr val="007D7A"/>
        </a:dk2>
        <a:lt2>
          <a:srgbClr val="C0C0C0"/>
        </a:lt2>
        <a:accent1>
          <a:srgbClr val="EAEAEA"/>
        </a:accent1>
        <a:accent2>
          <a:srgbClr val="B26EB4"/>
        </a:accent2>
        <a:accent3>
          <a:srgbClr val="FFEEDF"/>
        </a:accent3>
        <a:accent4>
          <a:srgbClr val="000082"/>
        </a:accent4>
        <a:accent5>
          <a:srgbClr val="F3F3F3"/>
        </a:accent5>
        <a:accent6>
          <a:srgbClr val="A163A3"/>
        </a:accent6>
        <a:hlink>
          <a:srgbClr val="CC3300"/>
        </a:hlink>
        <a:folHlink>
          <a:srgbClr val="0088E4"/>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3_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tdesignc">
  <a:themeElements>
    <a:clrScheme name="tdesignc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fontScheme name="Kang-hsi Wu">
      <a:majorFont>
        <a:latin typeface="Times New Roman"/>
        <a:ea typeface="標楷體"/>
        <a:cs typeface=""/>
      </a:majorFont>
      <a:minorFont>
        <a:latin typeface="Times New Roman"/>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1800" b="0" i="0" u="none" strike="noStrike" cap="none" normalizeH="0" baseline="0" smtClean="0">
            <a:ln>
              <a:noFill/>
            </a:ln>
            <a:solidFill>
              <a:schemeClr val="tx1"/>
            </a:solidFill>
            <a:effectLst/>
            <a:latin typeface="Arial"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1800" b="0" i="0" u="none" strike="noStrike" cap="none" normalizeH="0" baseline="0" smtClean="0">
            <a:ln>
              <a:noFill/>
            </a:ln>
            <a:solidFill>
              <a:schemeClr val="tx1"/>
            </a:solidFill>
            <a:effectLst/>
            <a:latin typeface="Arial" charset="0"/>
            <a:ea typeface="新細明體" pitchFamily="18" charset="-120"/>
          </a:defRPr>
        </a:defPPr>
      </a:lstStyle>
    </a:lnDef>
  </a:objectDefaults>
  <a:extraClrSchemeLst>
    <a:extraClrScheme>
      <a:clrScheme name="tdesignc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clrMap bg1="lt1" tx1="dk1" bg2="lt2" tx2="dk2" accent1="accent1" accent2="accent2" accent3="accent3" accent4="accent4" accent5="accent5" accent6="accent6" hlink="hlink" folHlink="folHlink"/>
    </a:extraClrScheme>
    <a:extraClrScheme>
      <a:clrScheme name="tdesignc 2">
        <a:dk1>
          <a:srgbClr val="005FBE"/>
        </a:dk1>
        <a:lt1>
          <a:srgbClr val="FFFFDD"/>
        </a:lt1>
        <a:dk2>
          <a:srgbClr val="2C5884"/>
        </a:dk2>
        <a:lt2>
          <a:srgbClr val="C0C0C0"/>
        </a:lt2>
        <a:accent1>
          <a:srgbClr val="E9F7FF"/>
        </a:accent1>
        <a:accent2>
          <a:srgbClr val="F89400"/>
        </a:accent2>
        <a:accent3>
          <a:srgbClr val="FFFFEB"/>
        </a:accent3>
        <a:accent4>
          <a:srgbClr val="0050A2"/>
        </a:accent4>
        <a:accent5>
          <a:srgbClr val="F2FAFF"/>
        </a:accent5>
        <a:accent6>
          <a:srgbClr val="E18600"/>
        </a:accent6>
        <a:hlink>
          <a:srgbClr val="B20048"/>
        </a:hlink>
        <a:folHlink>
          <a:srgbClr val="008080"/>
        </a:folHlink>
      </a:clrScheme>
      <a:clrMap bg1="lt1" tx1="dk1" bg2="lt2" tx2="dk2" accent1="accent1" accent2="accent2" accent3="accent3" accent4="accent4" accent5="accent5" accent6="accent6" hlink="hlink" folHlink="folHlink"/>
    </a:extraClrScheme>
    <a:extraClrScheme>
      <a:clrScheme name="tdesignc 3">
        <a:dk1>
          <a:srgbClr val="5D5D8B"/>
        </a:dk1>
        <a:lt1>
          <a:srgbClr val="DAEADE"/>
        </a:lt1>
        <a:dk2>
          <a:srgbClr val="A25269"/>
        </a:dk2>
        <a:lt2>
          <a:srgbClr val="C0C0C0"/>
        </a:lt2>
        <a:accent1>
          <a:srgbClr val="FFFFDD"/>
        </a:accent1>
        <a:accent2>
          <a:srgbClr val="3399FF"/>
        </a:accent2>
        <a:accent3>
          <a:srgbClr val="EAF3EC"/>
        </a:accent3>
        <a:accent4>
          <a:srgbClr val="4E4E76"/>
        </a:accent4>
        <a:accent5>
          <a:srgbClr val="FFFFEB"/>
        </a:accent5>
        <a:accent6>
          <a:srgbClr val="2D8AE7"/>
        </a:accent6>
        <a:hlink>
          <a:srgbClr val="336699"/>
        </a:hlink>
        <a:folHlink>
          <a:srgbClr val="F08F00"/>
        </a:folHlink>
      </a:clrScheme>
      <a:clrMap bg1="lt1" tx1="dk1" bg2="lt2" tx2="dk2" accent1="accent1" accent2="accent2" accent3="accent3" accent4="accent4" accent5="accent5" accent6="accent6" hlink="hlink" folHlink="folHlink"/>
    </a:extraClrScheme>
    <a:extraClrScheme>
      <a:clrScheme name="tdesignc 4">
        <a:dk1>
          <a:srgbClr val="006666"/>
        </a:dk1>
        <a:lt1>
          <a:srgbClr val="CCECFF"/>
        </a:lt1>
        <a:dk2>
          <a:srgbClr val="336699"/>
        </a:dk2>
        <a:lt2>
          <a:srgbClr val="C0C0C0"/>
        </a:lt2>
        <a:accent1>
          <a:srgbClr val="FFFFCC"/>
        </a:accent1>
        <a:accent2>
          <a:srgbClr val="FF6600"/>
        </a:accent2>
        <a:accent3>
          <a:srgbClr val="E2F4FF"/>
        </a:accent3>
        <a:accent4>
          <a:srgbClr val="005656"/>
        </a:accent4>
        <a:accent5>
          <a:srgbClr val="FFFFE2"/>
        </a:accent5>
        <a:accent6>
          <a:srgbClr val="E75C00"/>
        </a:accent6>
        <a:hlink>
          <a:srgbClr val="0066FF"/>
        </a:hlink>
        <a:folHlink>
          <a:srgbClr val="BE547F"/>
        </a:folHlink>
      </a:clrScheme>
      <a:clrMap bg1="lt1" tx1="dk1" bg2="lt2" tx2="dk2" accent1="accent1" accent2="accent2" accent3="accent3" accent4="accent4" accent5="accent5" accent6="accent6" hlink="hlink" folHlink="folHlink"/>
    </a:extraClrScheme>
    <a:extraClrScheme>
      <a:clrScheme name="tdesignc 5">
        <a:dk1>
          <a:srgbClr val="0033CC"/>
        </a:dk1>
        <a:lt1>
          <a:srgbClr val="FFE9E9"/>
        </a:lt1>
        <a:dk2>
          <a:srgbClr val="000000"/>
        </a:dk2>
        <a:lt2>
          <a:srgbClr val="C0C0C0"/>
        </a:lt2>
        <a:accent1>
          <a:srgbClr val="D5E5DB"/>
        </a:accent1>
        <a:accent2>
          <a:srgbClr val="3366FF"/>
        </a:accent2>
        <a:accent3>
          <a:srgbClr val="FFF2F2"/>
        </a:accent3>
        <a:accent4>
          <a:srgbClr val="002AAE"/>
        </a:accent4>
        <a:accent5>
          <a:srgbClr val="E7F0EA"/>
        </a:accent5>
        <a:accent6>
          <a:srgbClr val="2D5CE7"/>
        </a:accent6>
        <a:hlink>
          <a:srgbClr val="FF9900"/>
        </a:hlink>
        <a:folHlink>
          <a:srgbClr val="008080"/>
        </a:folHlink>
      </a:clrScheme>
      <a:clrMap bg1="lt1" tx1="dk1" bg2="lt2" tx2="dk2" accent1="accent1" accent2="accent2" accent3="accent3" accent4="accent4" accent5="accent5" accent6="accent6" hlink="hlink" folHlink="folHlink"/>
    </a:extraClrScheme>
    <a:extraClrScheme>
      <a:clrScheme name="tdesignc 6">
        <a:dk1>
          <a:srgbClr val="336699"/>
        </a:dk1>
        <a:lt1>
          <a:srgbClr val="F4E9E0"/>
        </a:lt1>
        <a:dk2>
          <a:srgbClr val="DC5900"/>
        </a:dk2>
        <a:lt2>
          <a:srgbClr val="C0C0C0"/>
        </a:lt2>
        <a:accent1>
          <a:srgbClr val="E4E4E4"/>
        </a:accent1>
        <a:accent2>
          <a:srgbClr val="3399FF"/>
        </a:accent2>
        <a:accent3>
          <a:srgbClr val="F8F2ED"/>
        </a:accent3>
        <a:accent4>
          <a:srgbClr val="2A5682"/>
        </a:accent4>
        <a:accent5>
          <a:srgbClr val="EFEFEF"/>
        </a:accent5>
        <a:accent6>
          <a:srgbClr val="2D8AE7"/>
        </a:accent6>
        <a:hlink>
          <a:srgbClr val="CC0066"/>
        </a:hlink>
        <a:folHlink>
          <a:srgbClr val="008080"/>
        </a:folHlink>
      </a:clrScheme>
      <a:clrMap bg1="lt1" tx1="dk1" bg2="lt2" tx2="dk2" accent1="accent1" accent2="accent2" accent3="accent3" accent4="accent4" accent5="accent5" accent6="accent6" hlink="hlink" folHlink="folHlink"/>
    </a:extraClrScheme>
    <a:extraClrScheme>
      <a:clrScheme name="tdesignc 7">
        <a:dk1>
          <a:srgbClr val="CC3300"/>
        </a:dk1>
        <a:lt1>
          <a:srgbClr val="E5E5FF"/>
        </a:lt1>
        <a:dk2>
          <a:srgbClr val="565680"/>
        </a:dk2>
        <a:lt2>
          <a:srgbClr val="C0C0C0"/>
        </a:lt2>
        <a:accent1>
          <a:srgbClr val="E6E4EC"/>
        </a:accent1>
        <a:accent2>
          <a:srgbClr val="0066CC"/>
        </a:accent2>
        <a:accent3>
          <a:srgbClr val="F0F0FF"/>
        </a:accent3>
        <a:accent4>
          <a:srgbClr val="AE2A00"/>
        </a:accent4>
        <a:accent5>
          <a:srgbClr val="F0EFF4"/>
        </a:accent5>
        <a:accent6>
          <a:srgbClr val="005CB9"/>
        </a:accent6>
        <a:hlink>
          <a:srgbClr val="008080"/>
        </a:hlink>
        <a:folHlink>
          <a:srgbClr val="7B7BA7"/>
        </a:folHlink>
      </a:clrScheme>
      <a:clrMap bg1="lt1" tx1="dk1" bg2="lt2" tx2="dk2" accent1="accent1" accent2="accent2" accent3="accent3" accent4="accent4" accent5="accent5" accent6="accent6" hlink="hlink" folHlink="folHlink"/>
    </a:extraClrScheme>
    <a:extraClrScheme>
      <a:clrScheme name="tdesignc 8">
        <a:dk1>
          <a:srgbClr val="000099"/>
        </a:dk1>
        <a:lt1>
          <a:srgbClr val="FFE2C5"/>
        </a:lt1>
        <a:dk2>
          <a:srgbClr val="007D7A"/>
        </a:dk2>
        <a:lt2>
          <a:srgbClr val="C0C0C0"/>
        </a:lt2>
        <a:accent1>
          <a:srgbClr val="EAEAEA"/>
        </a:accent1>
        <a:accent2>
          <a:srgbClr val="B26EB4"/>
        </a:accent2>
        <a:accent3>
          <a:srgbClr val="FFEEDF"/>
        </a:accent3>
        <a:accent4>
          <a:srgbClr val="000082"/>
        </a:accent4>
        <a:accent5>
          <a:srgbClr val="F3F3F3"/>
        </a:accent5>
        <a:accent6>
          <a:srgbClr val="A163A3"/>
        </a:accent6>
        <a:hlink>
          <a:srgbClr val="CC3300"/>
        </a:hlink>
        <a:folHlink>
          <a:srgbClr val="0088E4"/>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5_tdesignc">
  <a:themeElements>
    <a:clrScheme name="tdesignc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fontScheme name="tdesignc">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1" lang="zh-TW" altLang="en-US" sz="1800" b="0" i="0" u="none" strike="noStrike" cap="none" normalizeH="0" baseline="0" smtClean="0">
            <a:ln>
              <a:noFill/>
            </a:ln>
            <a:solidFill>
              <a:schemeClr val="tx1"/>
            </a:solidFill>
            <a:effectLst/>
            <a:latin typeface="Arial" panose="020B0604020202020204" pitchFamily="34" charset="0"/>
            <a:ea typeface="新細明體" panose="02020500000000000000"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1" lang="zh-TW" altLang="en-US" sz="1800" b="0" i="0" u="none" strike="noStrike" cap="none" normalizeH="0" baseline="0" smtClean="0">
            <a:ln>
              <a:noFill/>
            </a:ln>
            <a:solidFill>
              <a:schemeClr val="tx1"/>
            </a:solidFill>
            <a:effectLst/>
            <a:latin typeface="Arial" panose="020B0604020202020204" pitchFamily="34" charset="0"/>
            <a:ea typeface="新細明體" panose="02020500000000000000" pitchFamily="18" charset="-120"/>
          </a:defRPr>
        </a:defPPr>
      </a:lstStyle>
    </a:lnDef>
  </a:objectDefaults>
  <a:extraClrSchemeLst>
    <a:extraClrScheme>
      <a:clrScheme name="tdesignc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clrMap bg1="lt1" tx1="dk1" bg2="lt2" tx2="dk2" accent1="accent1" accent2="accent2" accent3="accent3" accent4="accent4" accent5="accent5" accent6="accent6" hlink="hlink" folHlink="folHlink"/>
    </a:extraClrScheme>
    <a:extraClrScheme>
      <a:clrScheme name="tdesignc 2">
        <a:dk1>
          <a:srgbClr val="005FBE"/>
        </a:dk1>
        <a:lt1>
          <a:srgbClr val="FFFFDD"/>
        </a:lt1>
        <a:dk2>
          <a:srgbClr val="2C5884"/>
        </a:dk2>
        <a:lt2>
          <a:srgbClr val="C0C0C0"/>
        </a:lt2>
        <a:accent1>
          <a:srgbClr val="E9F7FF"/>
        </a:accent1>
        <a:accent2>
          <a:srgbClr val="F89400"/>
        </a:accent2>
        <a:accent3>
          <a:srgbClr val="FFFFEB"/>
        </a:accent3>
        <a:accent4>
          <a:srgbClr val="0050A2"/>
        </a:accent4>
        <a:accent5>
          <a:srgbClr val="F2FAFF"/>
        </a:accent5>
        <a:accent6>
          <a:srgbClr val="E18600"/>
        </a:accent6>
        <a:hlink>
          <a:srgbClr val="B20048"/>
        </a:hlink>
        <a:folHlink>
          <a:srgbClr val="008080"/>
        </a:folHlink>
      </a:clrScheme>
      <a:clrMap bg1="lt1" tx1="dk1" bg2="lt2" tx2="dk2" accent1="accent1" accent2="accent2" accent3="accent3" accent4="accent4" accent5="accent5" accent6="accent6" hlink="hlink" folHlink="folHlink"/>
    </a:extraClrScheme>
    <a:extraClrScheme>
      <a:clrScheme name="tdesignc 3">
        <a:dk1>
          <a:srgbClr val="5D5D8B"/>
        </a:dk1>
        <a:lt1>
          <a:srgbClr val="DAEADE"/>
        </a:lt1>
        <a:dk2>
          <a:srgbClr val="A25269"/>
        </a:dk2>
        <a:lt2>
          <a:srgbClr val="C0C0C0"/>
        </a:lt2>
        <a:accent1>
          <a:srgbClr val="FFFFDD"/>
        </a:accent1>
        <a:accent2>
          <a:srgbClr val="3399FF"/>
        </a:accent2>
        <a:accent3>
          <a:srgbClr val="EAF3EC"/>
        </a:accent3>
        <a:accent4>
          <a:srgbClr val="4E4E76"/>
        </a:accent4>
        <a:accent5>
          <a:srgbClr val="FFFFEB"/>
        </a:accent5>
        <a:accent6>
          <a:srgbClr val="2D8AE7"/>
        </a:accent6>
        <a:hlink>
          <a:srgbClr val="336699"/>
        </a:hlink>
        <a:folHlink>
          <a:srgbClr val="F08F00"/>
        </a:folHlink>
      </a:clrScheme>
      <a:clrMap bg1="lt1" tx1="dk1" bg2="lt2" tx2="dk2" accent1="accent1" accent2="accent2" accent3="accent3" accent4="accent4" accent5="accent5" accent6="accent6" hlink="hlink" folHlink="folHlink"/>
    </a:extraClrScheme>
    <a:extraClrScheme>
      <a:clrScheme name="tdesignc 4">
        <a:dk1>
          <a:srgbClr val="006666"/>
        </a:dk1>
        <a:lt1>
          <a:srgbClr val="CCECFF"/>
        </a:lt1>
        <a:dk2>
          <a:srgbClr val="336699"/>
        </a:dk2>
        <a:lt2>
          <a:srgbClr val="C0C0C0"/>
        </a:lt2>
        <a:accent1>
          <a:srgbClr val="FFFFCC"/>
        </a:accent1>
        <a:accent2>
          <a:srgbClr val="FF6600"/>
        </a:accent2>
        <a:accent3>
          <a:srgbClr val="E2F4FF"/>
        </a:accent3>
        <a:accent4>
          <a:srgbClr val="005656"/>
        </a:accent4>
        <a:accent5>
          <a:srgbClr val="FFFFE2"/>
        </a:accent5>
        <a:accent6>
          <a:srgbClr val="E75C00"/>
        </a:accent6>
        <a:hlink>
          <a:srgbClr val="0066FF"/>
        </a:hlink>
        <a:folHlink>
          <a:srgbClr val="BE547F"/>
        </a:folHlink>
      </a:clrScheme>
      <a:clrMap bg1="lt1" tx1="dk1" bg2="lt2" tx2="dk2" accent1="accent1" accent2="accent2" accent3="accent3" accent4="accent4" accent5="accent5" accent6="accent6" hlink="hlink" folHlink="folHlink"/>
    </a:extraClrScheme>
    <a:extraClrScheme>
      <a:clrScheme name="tdesignc 5">
        <a:dk1>
          <a:srgbClr val="0033CC"/>
        </a:dk1>
        <a:lt1>
          <a:srgbClr val="FFE9E9"/>
        </a:lt1>
        <a:dk2>
          <a:srgbClr val="000000"/>
        </a:dk2>
        <a:lt2>
          <a:srgbClr val="C0C0C0"/>
        </a:lt2>
        <a:accent1>
          <a:srgbClr val="D5E5DB"/>
        </a:accent1>
        <a:accent2>
          <a:srgbClr val="3366FF"/>
        </a:accent2>
        <a:accent3>
          <a:srgbClr val="FFF2F2"/>
        </a:accent3>
        <a:accent4>
          <a:srgbClr val="002AAE"/>
        </a:accent4>
        <a:accent5>
          <a:srgbClr val="E7F0EA"/>
        </a:accent5>
        <a:accent6>
          <a:srgbClr val="2D5CE7"/>
        </a:accent6>
        <a:hlink>
          <a:srgbClr val="FF9900"/>
        </a:hlink>
        <a:folHlink>
          <a:srgbClr val="008080"/>
        </a:folHlink>
      </a:clrScheme>
      <a:clrMap bg1="lt1" tx1="dk1" bg2="lt2" tx2="dk2" accent1="accent1" accent2="accent2" accent3="accent3" accent4="accent4" accent5="accent5" accent6="accent6" hlink="hlink" folHlink="folHlink"/>
    </a:extraClrScheme>
    <a:extraClrScheme>
      <a:clrScheme name="tdesignc 6">
        <a:dk1>
          <a:srgbClr val="336699"/>
        </a:dk1>
        <a:lt1>
          <a:srgbClr val="F4E9E0"/>
        </a:lt1>
        <a:dk2>
          <a:srgbClr val="DC5900"/>
        </a:dk2>
        <a:lt2>
          <a:srgbClr val="C0C0C0"/>
        </a:lt2>
        <a:accent1>
          <a:srgbClr val="E4E4E4"/>
        </a:accent1>
        <a:accent2>
          <a:srgbClr val="3399FF"/>
        </a:accent2>
        <a:accent3>
          <a:srgbClr val="F8F2ED"/>
        </a:accent3>
        <a:accent4>
          <a:srgbClr val="2A5682"/>
        </a:accent4>
        <a:accent5>
          <a:srgbClr val="EFEFEF"/>
        </a:accent5>
        <a:accent6>
          <a:srgbClr val="2D8AE7"/>
        </a:accent6>
        <a:hlink>
          <a:srgbClr val="CC0066"/>
        </a:hlink>
        <a:folHlink>
          <a:srgbClr val="008080"/>
        </a:folHlink>
      </a:clrScheme>
      <a:clrMap bg1="lt1" tx1="dk1" bg2="lt2" tx2="dk2" accent1="accent1" accent2="accent2" accent3="accent3" accent4="accent4" accent5="accent5" accent6="accent6" hlink="hlink" folHlink="folHlink"/>
    </a:extraClrScheme>
    <a:extraClrScheme>
      <a:clrScheme name="tdesignc 7">
        <a:dk1>
          <a:srgbClr val="CC3300"/>
        </a:dk1>
        <a:lt1>
          <a:srgbClr val="E5E5FF"/>
        </a:lt1>
        <a:dk2>
          <a:srgbClr val="565680"/>
        </a:dk2>
        <a:lt2>
          <a:srgbClr val="C0C0C0"/>
        </a:lt2>
        <a:accent1>
          <a:srgbClr val="E6E4EC"/>
        </a:accent1>
        <a:accent2>
          <a:srgbClr val="0066CC"/>
        </a:accent2>
        <a:accent3>
          <a:srgbClr val="F0F0FF"/>
        </a:accent3>
        <a:accent4>
          <a:srgbClr val="AE2A00"/>
        </a:accent4>
        <a:accent5>
          <a:srgbClr val="F0EFF4"/>
        </a:accent5>
        <a:accent6>
          <a:srgbClr val="005CB9"/>
        </a:accent6>
        <a:hlink>
          <a:srgbClr val="008080"/>
        </a:hlink>
        <a:folHlink>
          <a:srgbClr val="7B7BA7"/>
        </a:folHlink>
      </a:clrScheme>
      <a:clrMap bg1="lt1" tx1="dk1" bg2="lt2" tx2="dk2" accent1="accent1" accent2="accent2" accent3="accent3" accent4="accent4" accent5="accent5" accent6="accent6" hlink="hlink" folHlink="folHlink"/>
    </a:extraClrScheme>
    <a:extraClrScheme>
      <a:clrScheme name="tdesignc 8">
        <a:dk1>
          <a:srgbClr val="000099"/>
        </a:dk1>
        <a:lt1>
          <a:srgbClr val="FFE2C5"/>
        </a:lt1>
        <a:dk2>
          <a:srgbClr val="007D7A"/>
        </a:dk2>
        <a:lt2>
          <a:srgbClr val="C0C0C0"/>
        </a:lt2>
        <a:accent1>
          <a:srgbClr val="EAEAEA"/>
        </a:accent1>
        <a:accent2>
          <a:srgbClr val="B26EB4"/>
        </a:accent2>
        <a:accent3>
          <a:srgbClr val="FFEEDF"/>
        </a:accent3>
        <a:accent4>
          <a:srgbClr val="000082"/>
        </a:accent4>
        <a:accent5>
          <a:srgbClr val="F3F3F3"/>
        </a:accent5>
        <a:accent6>
          <a:srgbClr val="A163A3"/>
        </a:accent6>
        <a:hlink>
          <a:srgbClr val="CC3300"/>
        </a:hlink>
        <a:folHlink>
          <a:srgbClr val="0088E4"/>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佈景主題11">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Kang-hsi Wu">
      <a:majorFont>
        <a:latin typeface="Times New Roman"/>
        <a:ea typeface="標楷體"/>
        <a:cs typeface=""/>
      </a:majorFont>
      <a:minorFont>
        <a:latin typeface="Times New Roman"/>
        <a:ea typeface="標楷體"/>
        <a:cs typeface=""/>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6.xml><?xml version="1.0" encoding="utf-8"?>
<a:theme xmlns:a="http://schemas.openxmlformats.org/drawingml/2006/main" name="1_佈景主題11">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Kang-hsi Wu">
      <a:majorFont>
        <a:latin typeface="Times New Roman"/>
        <a:ea typeface="標楷體"/>
        <a:cs typeface=""/>
      </a:majorFont>
      <a:minorFont>
        <a:latin typeface="Times New Roman"/>
        <a:ea typeface="標楷體"/>
        <a:cs typeface=""/>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7.xml><?xml version="1.0" encoding="utf-8"?>
<a:theme xmlns:a="http://schemas.openxmlformats.org/drawingml/2006/main" name="6_tdesignc">
  <a:themeElements>
    <a:clrScheme name="tdesignc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fontScheme name="tdesignc">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1800" b="0" i="0" u="none" strike="noStrike" cap="none" normalizeH="0" baseline="0" smtClean="0">
            <a:ln>
              <a:noFill/>
            </a:ln>
            <a:solidFill>
              <a:schemeClr val="tx1"/>
            </a:solidFill>
            <a:effectLst/>
            <a:latin typeface="Arial"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1800" b="0" i="0" u="none" strike="noStrike" cap="none" normalizeH="0" baseline="0" smtClean="0">
            <a:ln>
              <a:noFill/>
            </a:ln>
            <a:solidFill>
              <a:schemeClr val="tx1"/>
            </a:solidFill>
            <a:effectLst/>
            <a:latin typeface="Arial" charset="0"/>
            <a:ea typeface="新細明體" pitchFamily="18" charset="-120"/>
          </a:defRPr>
        </a:defPPr>
      </a:lstStyle>
    </a:lnDef>
  </a:objectDefaults>
  <a:extraClrSchemeLst>
    <a:extraClrScheme>
      <a:clrScheme name="tdesignc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clrMap bg1="lt1" tx1="dk1" bg2="lt2" tx2="dk2" accent1="accent1" accent2="accent2" accent3="accent3" accent4="accent4" accent5="accent5" accent6="accent6" hlink="hlink" folHlink="folHlink"/>
    </a:extraClrScheme>
    <a:extraClrScheme>
      <a:clrScheme name="tdesignc 2">
        <a:dk1>
          <a:srgbClr val="005FBE"/>
        </a:dk1>
        <a:lt1>
          <a:srgbClr val="FFFFDD"/>
        </a:lt1>
        <a:dk2>
          <a:srgbClr val="2C5884"/>
        </a:dk2>
        <a:lt2>
          <a:srgbClr val="C0C0C0"/>
        </a:lt2>
        <a:accent1>
          <a:srgbClr val="E9F7FF"/>
        </a:accent1>
        <a:accent2>
          <a:srgbClr val="F89400"/>
        </a:accent2>
        <a:accent3>
          <a:srgbClr val="FFFFEB"/>
        </a:accent3>
        <a:accent4>
          <a:srgbClr val="0050A2"/>
        </a:accent4>
        <a:accent5>
          <a:srgbClr val="F2FAFF"/>
        </a:accent5>
        <a:accent6>
          <a:srgbClr val="E18600"/>
        </a:accent6>
        <a:hlink>
          <a:srgbClr val="B20048"/>
        </a:hlink>
        <a:folHlink>
          <a:srgbClr val="008080"/>
        </a:folHlink>
      </a:clrScheme>
      <a:clrMap bg1="lt1" tx1="dk1" bg2="lt2" tx2="dk2" accent1="accent1" accent2="accent2" accent3="accent3" accent4="accent4" accent5="accent5" accent6="accent6" hlink="hlink" folHlink="folHlink"/>
    </a:extraClrScheme>
    <a:extraClrScheme>
      <a:clrScheme name="tdesignc 3">
        <a:dk1>
          <a:srgbClr val="5D5D8B"/>
        </a:dk1>
        <a:lt1>
          <a:srgbClr val="DAEADE"/>
        </a:lt1>
        <a:dk2>
          <a:srgbClr val="A25269"/>
        </a:dk2>
        <a:lt2>
          <a:srgbClr val="C0C0C0"/>
        </a:lt2>
        <a:accent1>
          <a:srgbClr val="FFFFDD"/>
        </a:accent1>
        <a:accent2>
          <a:srgbClr val="3399FF"/>
        </a:accent2>
        <a:accent3>
          <a:srgbClr val="EAF3EC"/>
        </a:accent3>
        <a:accent4>
          <a:srgbClr val="4E4E76"/>
        </a:accent4>
        <a:accent5>
          <a:srgbClr val="FFFFEB"/>
        </a:accent5>
        <a:accent6>
          <a:srgbClr val="2D8AE7"/>
        </a:accent6>
        <a:hlink>
          <a:srgbClr val="336699"/>
        </a:hlink>
        <a:folHlink>
          <a:srgbClr val="F08F00"/>
        </a:folHlink>
      </a:clrScheme>
      <a:clrMap bg1="lt1" tx1="dk1" bg2="lt2" tx2="dk2" accent1="accent1" accent2="accent2" accent3="accent3" accent4="accent4" accent5="accent5" accent6="accent6" hlink="hlink" folHlink="folHlink"/>
    </a:extraClrScheme>
    <a:extraClrScheme>
      <a:clrScheme name="tdesignc 4">
        <a:dk1>
          <a:srgbClr val="006666"/>
        </a:dk1>
        <a:lt1>
          <a:srgbClr val="CCECFF"/>
        </a:lt1>
        <a:dk2>
          <a:srgbClr val="336699"/>
        </a:dk2>
        <a:lt2>
          <a:srgbClr val="C0C0C0"/>
        </a:lt2>
        <a:accent1>
          <a:srgbClr val="FFFFCC"/>
        </a:accent1>
        <a:accent2>
          <a:srgbClr val="FF6600"/>
        </a:accent2>
        <a:accent3>
          <a:srgbClr val="E2F4FF"/>
        </a:accent3>
        <a:accent4>
          <a:srgbClr val="005656"/>
        </a:accent4>
        <a:accent5>
          <a:srgbClr val="FFFFE2"/>
        </a:accent5>
        <a:accent6>
          <a:srgbClr val="E75C00"/>
        </a:accent6>
        <a:hlink>
          <a:srgbClr val="0066FF"/>
        </a:hlink>
        <a:folHlink>
          <a:srgbClr val="BE547F"/>
        </a:folHlink>
      </a:clrScheme>
      <a:clrMap bg1="lt1" tx1="dk1" bg2="lt2" tx2="dk2" accent1="accent1" accent2="accent2" accent3="accent3" accent4="accent4" accent5="accent5" accent6="accent6" hlink="hlink" folHlink="folHlink"/>
    </a:extraClrScheme>
    <a:extraClrScheme>
      <a:clrScheme name="tdesignc 5">
        <a:dk1>
          <a:srgbClr val="0033CC"/>
        </a:dk1>
        <a:lt1>
          <a:srgbClr val="FFE9E9"/>
        </a:lt1>
        <a:dk2>
          <a:srgbClr val="000000"/>
        </a:dk2>
        <a:lt2>
          <a:srgbClr val="C0C0C0"/>
        </a:lt2>
        <a:accent1>
          <a:srgbClr val="D5E5DB"/>
        </a:accent1>
        <a:accent2>
          <a:srgbClr val="3366FF"/>
        </a:accent2>
        <a:accent3>
          <a:srgbClr val="FFF2F2"/>
        </a:accent3>
        <a:accent4>
          <a:srgbClr val="002AAE"/>
        </a:accent4>
        <a:accent5>
          <a:srgbClr val="E7F0EA"/>
        </a:accent5>
        <a:accent6>
          <a:srgbClr val="2D5CE7"/>
        </a:accent6>
        <a:hlink>
          <a:srgbClr val="FF9900"/>
        </a:hlink>
        <a:folHlink>
          <a:srgbClr val="008080"/>
        </a:folHlink>
      </a:clrScheme>
      <a:clrMap bg1="lt1" tx1="dk1" bg2="lt2" tx2="dk2" accent1="accent1" accent2="accent2" accent3="accent3" accent4="accent4" accent5="accent5" accent6="accent6" hlink="hlink" folHlink="folHlink"/>
    </a:extraClrScheme>
    <a:extraClrScheme>
      <a:clrScheme name="tdesignc 6">
        <a:dk1>
          <a:srgbClr val="336699"/>
        </a:dk1>
        <a:lt1>
          <a:srgbClr val="F4E9E0"/>
        </a:lt1>
        <a:dk2>
          <a:srgbClr val="DC5900"/>
        </a:dk2>
        <a:lt2>
          <a:srgbClr val="C0C0C0"/>
        </a:lt2>
        <a:accent1>
          <a:srgbClr val="E4E4E4"/>
        </a:accent1>
        <a:accent2>
          <a:srgbClr val="3399FF"/>
        </a:accent2>
        <a:accent3>
          <a:srgbClr val="F8F2ED"/>
        </a:accent3>
        <a:accent4>
          <a:srgbClr val="2A5682"/>
        </a:accent4>
        <a:accent5>
          <a:srgbClr val="EFEFEF"/>
        </a:accent5>
        <a:accent6>
          <a:srgbClr val="2D8AE7"/>
        </a:accent6>
        <a:hlink>
          <a:srgbClr val="CC0066"/>
        </a:hlink>
        <a:folHlink>
          <a:srgbClr val="008080"/>
        </a:folHlink>
      </a:clrScheme>
      <a:clrMap bg1="lt1" tx1="dk1" bg2="lt2" tx2="dk2" accent1="accent1" accent2="accent2" accent3="accent3" accent4="accent4" accent5="accent5" accent6="accent6" hlink="hlink" folHlink="folHlink"/>
    </a:extraClrScheme>
    <a:extraClrScheme>
      <a:clrScheme name="tdesignc 7">
        <a:dk1>
          <a:srgbClr val="CC3300"/>
        </a:dk1>
        <a:lt1>
          <a:srgbClr val="E5E5FF"/>
        </a:lt1>
        <a:dk2>
          <a:srgbClr val="565680"/>
        </a:dk2>
        <a:lt2>
          <a:srgbClr val="C0C0C0"/>
        </a:lt2>
        <a:accent1>
          <a:srgbClr val="E6E4EC"/>
        </a:accent1>
        <a:accent2>
          <a:srgbClr val="0066CC"/>
        </a:accent2>
        <a:accent3>
          <a:srgbClr val="F0F0FF"/>
        </a:accent3>
        <a:accent4>
          <a:srgbClr val="AE2A00"/>
        </a:accent4>
        <a:accent5>
          <a:srgbClr val="F0EFF4"/>
        </a:accent5>
        <a:accent6>
          <a:srgbClr val="005CB9"/>
        </a:accent6>
        <a:hlink>
          <a:srgbClr val="008080"/>
        </a:hlink>
        <a:folHlink>
          <a:srgbClr val="7B7BA7"/>
        </a:folHlink>
      </a:clrScheme>
      <a:clrMap bg1="lt1" tx1="dk1" bg2="lt2" tx2="dk2" accent1="accent1" accent2="accent2" accent3="accent3" accent4="accent4" accent5="accent5" accent6="accent6" hlink="hlink" folHlink="folHlink"/>
    </a:extraClrScheme>
    <a:extraClrScheme>
      <a:clrScheme name="tdesignc 8">
        <a:dk1>
          <a:srgbClr val="000099"/>
        </a:dk1>
        <a:lt1>
          <a:srgbClr val="FFE2C5"/>
        </a:lt1>
        <a:dk2>
          <a:srgbClr val="007D7A"/>
        </a:dk2>
        <a:lt2>
          <a:srgbClr val="C0C0C0"/>
        </a:lt2>
        <a:accent1>
          <a:srgbClr val="EAEAEA"/>
        </a:accent1>
        <a:accent2>
          <a:srgbClr val="B26EB4"/>
        </a:accent2>
        <a:accent3>
          <a:srgbClr val="FFEEDF"/>
        </a:accent3>
        <a:accent4>
          <a:srgbClr val="000082"/>
        </a:accent4>
        <a:accent5>
          <a:srgbClr val="F3F3F3"/>
        </a:accent5>
        <a:accent6>
          <a:srgbClr val="A163A3"/>
        </a:accent6>
        <a:hlink>
          <a:srgbClr val="CC3300"/>
        </a:hlink>
        <a:folHlink>
          <a:srgbClr val="0088E4"/>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9_tdesignc">
  <a:themeElements>
    <a:clrScheme name="tdesignc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fontScheme name="tdesignc">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1800" b="0" i="0" u="none" strike="noStrike" cap="none" normalizeH="0" baseline="0" smtClean="0">
            <a:ln>
              <a:noFill/>
            </a:ln>
            <a:solidFill>
              <a:schemeClr val="tx1"/>
            </a:solidFill>
            <a:effectLst/>
            <a:latin typeface="Arial"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1800" b="0" i="0" u="none" strike="noStrike" cap="none" normalizeH="0" baseline="0" smtClean="0">
            <a:ln>
              <a:noFill/>
            </a:ln>
            <a:solidFill>
              <a:schemeClr val="tx1"/>
            </a:solidFill>
            <a:effectLst/>
            <a:latin typeface="Arial" charset="0"/>
            <a:ea typeface="新細明體" pitchFamily="18" charset="-120"/>
          </a:defRPr>
        </a:defPPr>
      </a:lstStyle>
    </a:lnDef>
  </a:objectDefaults>
  <a:extraClrSchemeLst>
    <a:extraClrScheme>
      <a:clrScheme name="tdesignc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clrMap bg1="lt1" tx1="dk1" bg2="lt2" tx2="dk2" accent1="accent1" accent2="accent2" accent3="accent3" accent4="accent4" accent5="accent5" accent6="accent6" hlink="hlink" folHlink="folHlink"/>
    </a:extraClrScheme>
    <a:extraClrScheme>
      <a:clrScheme name="tdesignc 2">
        <a:dk1>
          <a:srgbClr val="005FBE"/>
        </a:dk1>
        <a:lt1>
          <a:srgbClr val="FFFFDD"/>
        </a:lt1>
        <a:dk2>
          <a:srgbClr val="2C5884"/>
        </a:dk2>
        <a:lt2>
          <a:srgbClr val="C0C0C0"/>
        </a:lt2>
        <a:accent1>
          <a:srgbClr val="E9F7FF"/>
        </a:accent1>
        <a:accent2>
          <a:srgbClr val="F89400"/>
        </a:accent2>
        <a:accent3>
          <a:srgbClr val="FFFFEB"/>
        </a:accent3>
        <a:accent4>
          <a:srgbClr val="0050A2"/>
        </a:accent4>
        <a:accent5>
          <a:srgbClr val="F2FAFF"/>
        </a:accent5>
        <a:accent6>
          <a:srgbClr val="E18600"/>
        </a:accent6>
        <a:hlink>
          <a:srgbClr val="B20048"/>
        </a:hlink>
        <a:folHlink>
          <a:srgbClr val="008080"/>
        </a:folHlink>
      </a:clrScheme>
      <a:clrMap bg1="lt1" tx1="dk1" bg2="lt2" tx2="dk2" accent1="accent1" accent2="accent2" accent3="accent3" accent4="accent4" accent5="accent5" accent6="accent6" hlink="hlink" folHlink="folHlink"/>
    </a:extraClrScheme>
    <a:extraClrScheme>
      <a:clrScheme name="tdesignc 3">
        <a:dk1>
          <a:srgbClr val="5D5D8B"/>
        </a:dk1>
        <a:lt1>
          <a:srgbClr val="DAEADE"/>
        </a:lt1>
        <a:dk2>
          <a:srgbClr val="A25269"/>
        </a:dk2>
        <a:lt2>
          <a:srgbClr val="C0C0C0"/>
        </a:lt2>
        <a:accent1>
          <a:srgbClr val="FFFFDD"/>
        </a:accent1>
        <a:accent2>
          <a:srgbClr val="3399FF"/>
        </a:accent2>
        <a:accent3>
          <a:srgbClr val="EAF3EC"/>
        </a:accent3>
        <a:accent4>
          <a:srgbClr val="4E4E76"/>
        </a:accent4>
        <a:accent5>
          <a:srgbClr val="FFFFEB"/>
        </a:accent5>
        <a:accent6>
          <a:srgbClr val="2D8AE7"/>
        </a:accent6>
        <a:hlink>
          <a:srgbClr val="336699"/>
        </a:hlink>
        <a:folHlink>
          <a:srgbClr val="F08F00"/>
        </a:folHlink>
      </a:clrScheme>
      <a:clrMap bg1="lt1" tx1="dk1" bg2="lt2" tx2="dk2" accent1="accent1" accent2="accent2" accent3="accent3" accent4="accent4" accent5="accent5" accent6="accent6" hlink="hlink" folHlink="folHlink"/>
    </a:extraClrScheme>
    <a:extraClrScheme>
      <a:clrScheme name="tdesignc 4">
        <a:dk1>
          <a:srgbClr val="006666"/>
        </a:dk1>
        <a:lt1>
          <a:srgbClr val="CCECFF"/>
        </a:lt1>
        <a:dk2>
          <a:srgbClr val="336699"/>
        </a:dk2>
        <a:lt2>
          <a:srgbClr val="C0C0C0"/>
        </a:lt2>
        <a:accent1>
          <a:srgbClr val="FFFFCC"/>
        </a:accent1>
        <a:accent2>
          <a:srgbClr val="FF6600"/>
        </a:accent2>
        <a:accent3>
          <a:srgbClr val="E2F4FF"/>
        </a:accent3>
        <a:accent4>
          <a:srgbClr val="005656"/>
        </a:accent4>
        <a:accent5>
          <a:srgbClr val="FFFFE2"/>
        </a:accent5>
        <a:accent6>
          <a:srgbClr val="E75C00"/>
        </a:accent6>
        <a:hlink>
          <a:srgbClr val="0066FF"/>
        </a:hlink>
        <a:folHlink>
          <a:srgbClr val="BE547F"/>
        </a:folHlink>
      </a:clrScheme>
      <a:clrMap bg1="lt1" tx1="dk1" bg2="lt2" tx2="dk2" accent1="accent1" accent2="accent2" accent3="accent3" accent4="accent4" accent5="accent5" accent6="accent6" hlink="hlink" folHlink="folHlink"/>
    </a:extraClrScheme>
    <a:extraClrScheme>
      <a:clrScheme name="tdesignc 5">
        <a:dk1>
          <a:srgbClr val="0033CC"/>
        </a:dk1>
        <a:lt1>
          <a:srgbClr val="FFE9E9"/>
        </a:lt1>
        <a:dk2>
          <a:srgbClr val="000000"/>
        </a:dk2>
        <a:lt2>
          <a:srgbClr val="C0C0C0"/>
        </a:lt2>
        <a:accent1>
          <a:srgbClr val="D5E5DB"/>
        </a:accent1>
        <a:accent2>
          <a:srgbClr val="3366FF"/>
        </a:accent2>
        <a:accent3>
          <a:srgbClr val="FFF2F2"/>
        </a:accent3>
        <a:accent4>
          <a:srgbClr val="002AAE"/>
        </a:accent4>
        <a:accent5>
          <a:srgbClr val="E7F0EA"/>
        </a:accent5>
        <a:accent6>
          <a:srgbClr val="2D5CE7"/>
        </a:accent6>
        <a:hlink>
          <a:srgbClr val="FF9900"/>
        </a:hlink>
        <a:folHlink>
          <a:srgbClr val="008080"/>
        </a:folHlink>
      </a:clrScheme>
      <a:clrMap bg1="lt1" tx1="dk1" bg2="lt2" tx2="dk2" accent1="accent1" accent2="accent2" accent3="accent3" accent4="accent4" accent5="accent5" accent6="accent6" hlink="hlink" folHlink="folHlink"/>
    </a:extraClrScheme>
    <a:extraClrScheme>
      <a:clrScheme name="tdesignc 6">
        <a:dk1>
          <a:srgbClr val="336699"/>
        </a:dk1>
        <a:lt1>
          <a:srgbClr val="F4E9E0"/>
        </a:lt1>
        <a:dk2>
          <a:srgbClr val="DC5900"/>
        </a:dk2>
        <a:lt2>
          <a:srgbClr val="C0C0C0"/>
        </a:lt2>
        <a:accent1>
          <a:srgbClr val="E4E4E4"/>
        </a:accent1>
        <a:accent2>
          <a:srgbClr val="3399FF"/>
        </a:accent2>
        <a:accent3>
          <a:srgbClr val="F8F2ED"/>
        </a:accent3>
        <a:accent4>
          <a:srgbClr val="2A5682"/>
        </a:accent4>
        <a:accent5>
          <a:srgbClr val="EFEFEF"/>
        </a:accent5>
        <a:accent6>
          <a:srgbClr val="2D8AE7"/>
        </a:accent6>
        <a:hlink>
          <a:srgbClr val="CC0066"/>
        </a:hlink>
        <a:folHlink>
          <a:srgbClr val="008080"/>
        </a:folHlink>
      </a:clrScheme>
      <a:clrMap bg1="lt1" tx1="dk1" bg2="lt2" tx2="dk2" accent1="accent1" accent2="accent2" accent3="accent3" accent4="accent4" accent5="accent5" accent6="accent6" hlink="hlink" folHlink="folHlink"/>
    </a:extraClrScheme>
    <a:extraClrScheme>
      <a:clrScheme name="tdesignc 7">
        <a:dk1>
          <a:srgbClr val="CC3300"/>
        </a:dk1>
        <a:lt1>
          <a:srgbClr val="E5E5FF"/>
        </a:lt1>
        <a:dk2>
          <a:srgbClr val="565680"/>
        </a:dk2>
        <a:lt2>
          <a:srgbClr val="C0C0C0"/>
        </a:lt2>
        <a:accent1>
          <a:srgbClr val="E6E4EC"/>
        </a:accent1>
        <a:accent2>
          <a:srgbClr val="0066CC"/>
        </a:accent2>
        <a:accent3>
          <a:srgbClr val="F0F0FF"/>
        </a:accent3>
        <a:accent4>
          <a:srgbClr val="AE2A00"/>
        </a:accent4>
        <a:accent5>
          <a:srgbClr val="F0EFF4"/>
        </a:accent5>
        <a:accent6>
          <a:srgbClr val="005CB9"/>
        </a:accent6>
        <a:hlink>
          <a:srgbClr val="008080"/>
        </a:hlink>
        <a:folHlink>
          <a:srgbClr val="7B7BA7"/>
        </a:folHlink>
      </a:clrScheme>
      <a:clrMap bg1="lt1" tx1="dk1" bg2="lt2" tx2="dk2" accent1="accent1" accent2="accent2" accent3="accent3" accent4="accent4" accent5="accent5" accent6="accent6" hlink="hlink" folHlink="folHlink"/>
    </a:extraClrScheme>
    <a:extraClrScheme>
      <a:clrScheme name="tdesignc 8">
        <a:dk1>
          <a:srgbClr val="000099"/>
        </a:dk1>
        <a:lt1>
          <a:srgbClr val="FFE2C5"/>
        </a:lt1>
        <a:dk2>
          <a:srgbClr val="007D7A"/>
        </a:dk2>
        <a:lt2>
          <a:srgbClr val="C0C0C0"/>
        </a:lt2>
        <a:accent1>
          <a:srgbClr val="EAEAEA"/>
        </a:accent1>
        <a:accent2>
          <a:srgbClr val="B26EB4"/>
        </a:accent2>
        <a:accent3>
          <a:srgbClr val="FFEEDF"/>
        </a:accent3>
        <a:accent4>
          <a:srgbClr val="000082"/>
        </a:accent4>
        <a:accent5>
          <a:srgbClr val="F3F3F3"/>
        </a:accent5>
        <a:accent6>
          <a:srgbClr val="A163A3"/>
        </a:accent6>
        <a:hlink>
          <a:srgbClr val="CC3300"/>
        </a:hlink>
        <a:folHlink>
          <a:srgbClr val="0088E4"/>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4_tdesignc">
  <a:themeElements>
    <a:clrScheme name="tdesignc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fontScheme name="tdesignc">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1800" b="0" i="0" u="none" strike="noStrike" cap="none" normalizeH="0" baseline="0" smtClean="0">
            <a:ln>
              <a:noFill/>
            </a:ln>
            <a:solidFill>
              <a:schemeClr val="tx1"/>
            </a:solidFill>
            <a:effectLst/>
            <a:latin typeface="Arial"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1800" b="0" i="0" u="none" strike="noStrike" cap="none" normalizeH="0" baseline="0" smtClean="0">
            <a:ln>
              <a:noFill/>
            </a:ln>
            <a:solidFill>
              <a:schemeClr val="tx1"/>
            </a:solidFill>
            <a:effectLst/>
            <a:latin typeface="Arial" charset="0"/>
            <a:ea typeface="新細明體" pitchFamily="18" charset="-120"/>
          </a:defRPr>
        </a:defPPr>
      </a:lstStyle>
    </a:lnDef>
  </a:objectDefaults>
  <a:extraClrSchemeLst>
    <a:extraClrScheme>
      <a:clrScheme name="tdesignc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clrMap bg1="lt1" tx1="dk1" bg2="lt2" tx2="dk2" accent1="accent1" accent2="accent2" accent3="accent3" accent4="accent4" accent5="accent5" accent6="accent6" hlink="hlink" folHlink="folHlink"/>
    </a:extraClrScheme>
    <a:extraClrScheme>
      <a:clrScheme name="tdesignc 2">
        <a:dk1>
          <a:srgbClr val="005FBE"/>
        </a:dk1>
        <a:lt1>
          <a:srgbClr val="FFFFDD"/>
        </a:lt1>
        <a:dk2>
          <a:srgbClr val="2C5884"/>
        </a:dk2>
        <a:lt2>
          <a:srgbClr val="C0C0C0"/>
        </a:lt2>
        <a:accent1>
          <a:srgbClr val="E9F7FF"/>
        </a:accent1>
        <a:accent2>
          <a:srgbClr val="F89400"/>
        </a:accent2>
        <a:accent3>
          <a:srgbClr val="FFFFEB"/>
        </a:accent3>
        <a:accent4>
          <a:srgbClr val="0050A2"/>
        </a:accent4>
        <a:accent5>
          <a:srgbClr val="F2FAFF"/>
        </a:accent5>
        <a:accent6>
          <a:srgbClr val="E18600"/>
        </a:accent6>
        <a:hlink>
          <a:srgbClr val="B20048"/>
        </a:hlink>
        <a:folHlink>
          <a:srgbClr val="008080"/>
        </a:folHlink>
      </a:clrScheme>
      <a:clrMap bg1="lt1" tx1="dk1" bg2="lt2" tx2="dk2" accent1="accent1" accent2="accent2" accent3="accent3" accent4="accent4" accent5="accent5" accent6="accent6" hlink="hlink" folHlink="folHlink"/>
    </a:extraClrScheme>
    <a:extraClrScheme>
      <a:clrScheme name="tdesignc 3">
        <a:dk1>
          <a:srgbClr val="5D5D8B"/>
        </a:dk1>
        <a:lt1>
          <a:srgbClr val="DAEADE"/>
        </a:lt1>
        <a:dk2>
          <a:srgbClr val="A25269"/>
        </a:dk2>
        <a:lt2>
          <a:srgbClr val="C0C0C0"/>
        </a:lt2>
        <a:accent1>
          <a:srgbClr val="FFFFDD"/>
        </a:accent1>
        <a:accent2>
          <a:srgbClr val="3399FF"/>
        </a:accent2>
        <a:accent3>
          <a:srgbClr val="EAF3EC"/>
        </a:accent3>
        <a:accent4>
          <a:srgbClr val="4E4E76"/>
        </a:accent4>
        <a:accent5>
          <a:srgbClr val="FFFFEB"/>
        </a:accent5>
        <a:accent6>
          <a:srgbClr val="2D8AE7"/>
        </a:accent6>
        <a:hlink>
          <a:srgbClr val="336699"/>
        </a:hlink>
        <a:folHlink>
          <a:srgbClr val="F08F00"/>
        </a:folHlink>
      </a:clrScheme>
      <a:clrMap bg1="lt1" tx1="dk1" bg2="lt2" tx2="dk2" accent1="accent1" accent2="accent2" accent3="accent3" accent4="accent4" accent5="accent5" accent6="accent6" hlink="hlink" folHlink="folHlink"/>
    </a:extraClrScheme>
    <a:extraClrScheme>
      <a:clrScheme name="tdesignc 4">
        <a:dk1>
          <a:srgbClr val="006666"/>
        </a:dk1>
        <a:lt1>
          <a:srgbClr val="CCECFF"/>
        </a:lt1>
        <a:dk2>
          <a:srgbClr val="336699"/>
        </a:dk2>
        <a:lt2>
          <a:srgbClr val="C0C0C0"/>
        </a:lt2>
        <a:accent1>
          <a:srgbClr val="FFFFCC"/>
        </a:accent1>
        <a:accent2>
          <a:srgbClr val="FF6600"/>
        </a:accent2>
        <a:accent3>
          <a:srgbClr val="E2F4FF"/>
        </a:accent3>
        <a:accent4>
          <a:srgbClr val="005656"/>
        </a:accent4>
        <a:accent5>
          <a:srgbClr val="FFFFE2"/>
        </a:accent5>
        <a:accent6>
          <a:srgbClr val="E75C00"/>
        </a:accent6>
        <a:hlink>
          <a:srgbClr val="0066FF"/>
        </a:hlink>
        <a:folHlink>
          <a:srgbClr val="BE547F"/>
        </a:folHlink>
      </a:clrScheme>
      <a:clrMap bg1="lt1" tx1="dk1" bg2="lt2" tx2="dk2" accent1="accent1" accent2="accent2" accent3="accent3" accent4="accent4" accent5="accent5" accent6="accent6" hlink="hlink" folHlink="folHlink"/>
    </a:extraClrScheme>
    <a:extraClrScheme>
      <a:clrScheme name="tdesignc 5">
        <a:dk1>
          <a:srgbClr val="0033CC"/>
        </a:dk1>
        <a:lt1>
          <a:srgbClr val="FFE9E9"/>
        </a:lt1>
        <a:dk2>
          <a:srgbClr val="000000"/>
        </a:dk2>
        <a:lt2>
          <a:srgbClr val="C0C0C0"/>
        </a:lt2>
        <a:accent1>
          <a:srgbClr val="D5E5DB"/>
        </a:accent1>
        <a:accent2>
          <a:srgbClr val="3366FF"/>
        </a:accent2>
        <a:accent3>
          <a:srgbClr val="FFF2F2"/>
        </a:accent3>
        <a:accent4>
          <a:srgbClr val="002AAE"/>
        </a:accent4>
        <a:accent5>
          <a:srgbClr val="E7F0EA"/>
        </a:accent5>
        <a:accent6>
          <a:srgbClr val="2D5CE7"/>
        </a:accent6>
        <a:hlink>
          <a:srgbClr val="FF9900"/>
        </a:hlink>
        <a:folHlink>
          <a:srgbClr val="008080"/>
        </a:folHlink>
      </a:clrScheme>
      <a:clrMap bg1="lt1" tx1="dk1" bg2="lt2" tx2="dk2" accent1="accent1" accent2="accent2" accent3="accent3" accent4="accent4" accent5="accent5" accent6="accent6" hlink="hlink" folHlink="folHlink"/>
    </a:extraClrScheme>
    <a:extraClrScheme>
      <a:clrScheme name="tdesignc 6">
        <a:dk1>
          <a:srgbClr val="336699"/>
        </a:dk1>
        <a:lt1>
          <a:srgbClr val="F4E9E0"/>
        </a:lt1>
        <a:dk2>
          <a:srgbClr val="DC5900"/>
        </a:dk2>
        <a:lt2>
          <a:srgbClr val="C0C0C0"/>
        </a:lt2>
        <a:accent1>
          <a:srgbClr val="E4E4E4"/>
        </a:accent1>
        <a:accent2>
          <a:srgbClr val="3399FF"/>
        </a:accent2>
        <a:accent3>
          <a:srgbClr val="F8F2ED"/>
        </a:accent3>
        <a:accent4>
          <a:srgbClr val="2A5682"/>
        </a:accent4>
        <a:accent5>
          <a:srgbClr val="EFEFEF"/>
        </a:accent5>
        <a:accent6>
          <a:srgbClr val="2D8AE7"/>
        </a:accent6>
        <a:hlink>
          <a:srgbClr val="CC0066"/>
        </a:hlink>
        <a:folHlink>
          <a:srgbClr val="008080"/>
        </a:folHlink>
      </a:clrScheme>
      <a:clrMap bg1="lt1" tx1="dk1" bg2="lt2" tx2="dk2" accent1="accent1" accent2="accent2" accent3="accent3" accent4="accent4" accent5="accent5" accent6="accent6" hlink="hlink" folHlink="folHlink"/>
    </a:extraClrScheme>
    <a:extraClrScheme>
      <a:clrScheme name="tdesignc 7">
        <a:dk1>
          <a:srgbClr val="CC3300"/>
        </a:dk1>
        <a:lt1>
          <a:srgbClr val="E5E5FF"/>
        </a:lt1>
        <a:dk2>
          <a:srgbClr val="565680"/>
        </a:dk2>
        <a:lt2>
          <a:srgbClr val="C0C0C0"/>
        </a:lt2>
        <a:accent1>
          <a:srgbClr val="E6E4EC"/>
        </a:accent1>
        <a:accent2>
          <a:srgbClr val="0066CC"/>
        </a:accent2>
        <a:accent3>
          <a:srgbClr val="F0F0FF"/>
        </a:accent3>
        <a:accent4>
          <a:srgbClr val="AE2A00"/>
        </a:accent4>
        <a:accent5>
          <a:srgbClr val="F0EFF4"/>
        </a:accent5>
        <a:accent6>
          <a:srgbClr val="005CB9"/>
        </a:accent6>
        <a:hlink>
          <a:srgbClr val="008080"/>
        </a:hlink>
        <a:folHlink>
          <a:srgbClr val="7B7BA7"/>
        </a:folHlink>
      </a:clrScheme>
      <a:clrMap bg1="lt1" tx1="dk1" bg2="lt2" tx2="dk2" accent1="accent1" accent2="accent2" accent3="accent3" accent4="accent4" accent5="accent5" accent6="accent6" hlink="hlink" folHlink="folHlink"/>
    </a:extraClrScheme>
    <a:extraClrScheme>
      <a:clrScheme name="tdesignc 8">
        <a:dk1>
          <a:srgbClr val="000099"/>
        </a:dk1>
        <a:lt1>
          <a:srgbClr val="FFE2C5"/>
        </a:lt1>
        <a:dk2>
          <a:srgbClr val="007D7A"/>
        </a:dk2>
        <a:lt2>
          <a:srgbClr val="C0C0C0"/>
        </a:lt2>
        <a:accent1>
          <a:srgbClr val="EAEAEA"/>
        </a:accent1>
        <a:accent2>
          <a:srgbClr val="B26EB4"/>
        </a:accent2>
        <a:accent3>
          <a:srgbClr val="FFEEDF"/>
        </a:accent3>
        <a:accent4>
          <a:srgbClr val="000082"/>
        </a:accent4>
        <a:accent5>
          <a:srgbClr val="F3F3F3"/>
        </a:accent5>
        <a:accent6>
          <a:srgbClr val="A163A3"/>
        </a:accent6>
        <a:hlink>
          <a:srgbClr val="CC3300"/>
        </a:hlink>
        <a:folHlink>
          <a:srgbClr val="0088E4"/>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TDESIGNC</Template>
  <TotalTime>3436</TotalTime>
  <Words>2781</Words>
  <Application>Microsoft Office PowerPoint</Application>
  <PresentationFormat>如螢幕大小 (4:3)</PresentationFormat>
  <Paragraphs>355</Paragraphs>
  <Slides>52</Slides>
  <Notes>12</Notes>
  <HiddenSlides>0</HiddenSlides>
  <MMClips>0</MMClips>
  <ScaleCrop>false</ScaleCrop>
  <HeadingPairs>
    <vt:vector size="6" baseType="variant">
      <vt:variant>
        <vt:lpstr>使用字型</vt:lpstr>
      </vt:variant>
      <vt:variant>
        <vt:i4>25</vt:i4>
      </vt:variant>
      <vt:variant>
        <vt:lpstr>佈景主題</vt:lpstr>
      </vt:variant>
      <vt:variant>
        <vt:i4>22</vt:i4>
      </vt:variant>
      <vt:variant>
        <vt:lpstr>投影片標題</vt:lpstr>
      </vt:variant>
      <vt:variant>
        <vt:i4>52</vt:i4>
      </vt:variant>
    </vt:vector>
  </HeadingPairs>
  <TitlesOfParts>
    <vt:vector size="99" baseType="lpstr">
      <vt:lpstr>Adobe 繁黑體 Std B</vt:lpstr>
      <vt:lpstr>Dosis</vt:lpstr>
      <vt:lpstr>Eras Bold ITC</vt:lpstr>
      <vt:lpstr>Heiti TC Light</vt:lpstr>
      <vt:lpstr>微软雅黑</vt:lpstr>
      <vt:lpstr>ＭＳ Ｐゴシック</vt:lpstr>
      <vt:lpstr>Open Sans</vt:lpstr>
      <vt:lpstr>Roboto</vt:lpstr>
      <vt:lpstr>Roboto Condensed Light</vt:lpstr>
      <vt:lpstr>Thompson Modern SemiBold</vt:lpstr>
      <vt:lpstr>等线</vt:lpstr>
      <vt:lpstr>等线 Light</vt:lpstr>
      <vt:lpstr>華康細明體外字集</vt:lpstr>
      <vt:lpstr>微軟正黑體</vt:lpstr>
      <vt:lpstr>PMingLiU</vt:lpstr>
      <vt:lpstr>PMingLiU</vt:lpstr>
      <vt:lpstr>標楷體</vt:lpstr>
      <vt:lpstr>Arial</vt:lpstr>
      <vt:lpstr>Calibri</vt:lpstr>
      <vt:lpstr>Calibri Light</vt:lpstr>
      <vt:lpstr>Georgia</vt:lpstr>
      <vt:lpstr>Helvetica</vt:lpstr>
      <vt:lpstr>Times New Roman</vt:lpstr>
      <vt:lpstr>Wingdings</vt:lpstr>
      <vt:lpstr>Wingdings 2</vt:lpstr>
      <vt:lpstr>tdesignc</vt:lpstr>
      <vt:lpstr>1_tdesignc</vt:lpstr>
      <vt:lpstr>2_tdesignc</vt:lpstr>
      <vt:lpstr>5_tdesignc</vt:lpstr>
      <vt:lpstr>佈景主題11</vt:lpstr>
      <vt:lpstr>1_佈景主題11</vt:lpstr>
      <vt:lpstr>6_tdesignc</vt:lpstr>
      <vt:lpstr>9_tdesignc</vt:lpstr>
      <vt:lpstr>4_tdesignc</vt:lpstr>
      <vt:lpstr>Office 佈景主題</vt:lpstr>
      <vt:lpstr>23_Office 佈景主題</vt:lpstr>
      <vt:lpstr>1_Office 佈景主題</vt:lpstr>
      <vt:lpstr>22_Office 佈景主題</vt:lpstr>
      <vt:lpstr>4_BIONET cover</vt:lpstr>
      <vt:lpstr>24_Office 佈景主題</vt:lpstr>
      <vt:lpstr>1_William template</vt:lpstr>
      <vt:lpstr>5_佈景主題1</vt:lpstr>
      <vt:lpstr>1_Office 主题​​</vt:lpstr>
      <vt:lpstr>19_Office 佈景主題</vt:lpstr>
      <vt:lpstr>11_Office 佈景主題</vt:lpstr>
      <vt:lpstr>3_tdesignc</vt:lpstr>
      <vt:lpstr>3_Office 佈景主題</vt:lpstr>
      <vt:lpstr>                       </vt:lpstr>
      <vt:lpstr>PowerPoint 簡報</vt:lpstr>
      <vt:lpstr>PowerPoint 簡報</vt:lpstr>
      <vt:lpstr>幹細胞和諾貝爾醫學獎</vt:lpstr>
      <vt:lpstr>PowerPoint 簡報</vt:lpstr>
      <vt:lpstr>何謂細胞治療?</vt:lpstr>
      <vt:lpstr>細胞治療</vt:lpstr>
      <vt:lpstr>PowerPoint 簡報</vt:lpstr>
      <vt:lpstr>PowerPoint 簡報</vt:lpstr>
      <vt:lpstr>2016年百度害死了一個年輕人：魏則西事件</vt:lpstr>
      <vt:lpstr>PowerPoint 簡報</vt:lpstr>
      <vt:lpstr>HSC sources (造血幹細胞的來源)</vt:lpstr>
      <vt:lpstr>HSC治療其它的疾病</vt:lpstr>
      <vt:lpstr>什麼是臍帶血/臍帶  ?</vt:lpstr>
      <vt:lpstr>臍帶血/造血幹細胞的現在和未來</vt:lpstr>
      <vt:lpstr>PowerPoint 簡報</vt:lpstr>
      <vt:lpstr>PowerPoint 簡報</vt:lpstr>
      <vt:lpstr> MSC: Appealing characteristics</vt:lpstr>
      <vt:lpstr> Clinical applications/trials of MSCs</vt:lpstr>
      <vt:lpstr>Where Can We Isolate MSCs?</vt:lpstr>
      <vt:lpstr>Fetal-type MSCs vs Adult-type BMMSCs</vt:lpstr>
      <vt:lpstr>Immunomodulatory Effects of MSCs</vt:lpstr>
      <vt:lpstr>Immunomodulation of MSC in Animal Study</vt:lpstr>
      <vt:lpstr>全球間質幹細胞臨床研究發展</vt:lpstr>
      <vt:lpstr>PowerPoint 簡報</vt:lpstr>
      <vt:lpstr>PowerPoint 簡報</vt:lpstr>
      <vt:lpstr>Flow chart for the clinical application of cord MSCs</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Skin Lesions Improved After UCMSC Infusion</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WU</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中國醫藥大學附設醫院</dc:title>
  <dc:creator>ABC</dc:creator>
  <cp:lastModifiedBy>user</cp:lastModifiedBy>
  <cp:revision>219</cp:revision>
  <dcterms:created xsi:type="dcterms:W3CDTF">2008-05-22T08:28:41Z</dcterms:created>
  <dcterms:modified xsi:type="dcterms:W3CDTF">2022-03-09T05:18:37Z</dcterms:modified>
</cp:coreProperties>
</file>